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167" autoAdjust="0"/>
  </p:normalViewPr>
  <p:slideViewPr>
    <p:cSldViewPr>
      <p:cViewPr varScale="1">
        <p:scale>
          <a:sx n="68" d="100"/>
          <a:sy n="68" d="100"/>
        </p:scale>
        <p:origin x="2034"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tr-TR"/>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F9FEF287-3091-4058-ADC4-02BFAD8792BF}" type="datetimeFigureOut">
              <a:rPr lang="tr-TR"/>
              <a:pPr>
                <a:defRPr/>
              </a:pPr>
              <a:t>2.10.2019</a:t>
            </a:fld>
            <a:endParaRPr lang="tr-TR"/>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tr-TR" noProof="0"/>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noProof="0" smtClean="0"/>
              <a:t>Asıl metin stillerini düzenlemek için tıklatın</a:t>
            </a:r>
          </a:p>
          <a:p>
            <a:pPr lvl="1"/>
            <a:r>
              <a:rPr lang="tr-TR" noProof="0" smtClean="0"/>
              <a:t>İkinci düzey</a:t>
            </a:r>
          </a:p>
          <a:p>
            <a:pPr lvl="2"/>
            <a:r>
              <a:rPr lang="tr-TR" noProof="0" smtClean="0"/>
              <a:t>Üçüncü düzey</a:t>
            </a:r>
          </a:p>
          <a:p>
            <a:pPr lvl="3"/>
            <a:r>
              <a:rPr lang="tr-TR" noProof="0" smtClean="0"/>
              <a:t>Dördüncü düzey</a:t>
            </a:r>
          </a:p>
          <a:p>
            <a:pPr lvl="4"/>
            <a:r>
              <a:rPr lang="tr-TR" noProof="0" smtClean="0"/>
              <a:t>Beşinci düzey</a:t>
            </a:r>
            <a:endParaRPr lang="tr-TR" noProof="0"/>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tr-TR"/>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86BD2BDB-8369-4B30-859B-6727BDCD28E3}" type="slidenum">
              <a:rPr lang="tr-TR"/>
              <a:pPr>
                <a:defRPr/>
              </a:pPr>
              <a:t>‹#›</a:t>
            </a:fld>
            <a:endParaRPr lang="tr-TR"/>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1 Slayt Görüntüsü Yer Tutucusu"/>
          <p:cNvSpPr>
            <a:spLocks noGrp="1" noRot="1" noChangeAspect="1"/>
          </p:cNvSpPr>
          <p:nvPr>
            <p:ph type="sldImg"/>
          </p:nvPr>
        </p:nvSpPr>
        <p:spPr bwMode="auto">
          <a:noFill/>
          <a:ln>
            <a:solidFill>
              <a:srgbClr val="000000"/>
            </a:solidFill>
            <a:miter lim="800000"/>
            <a:headEnd/>
            <a:tailEnd/>
          </a:ln>
        </p:spPr>
      </p:sp>
      <p:sp>
        <p:nvSpPr>
          <p:cNvPr id="16386" name="2 Not Yer Tutucusu"/>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tr-TR" smtClean="0"/>
              <a:t>k tane sınıf sayısı için, her bir sınıf değeri ve onun frekansının çarpımının toplamının, toplam frekans değerine bölünmesi ile elde edilir. </a:t>
            </a:r>
          </a:p>
          <a:p>
            <a:pPr>
              <a:spcBef>
                <a:spcPct val="0"/>
              </a:spcBef>
            </a:pPr>
            <a:endParaRPr lang="tr-TR" smtClean="0"/>
          </a:p>
        </p:txBody>
      </p:sp>
      <p:sp>
        <p:nvSpPr>
          <p:cNvPr id="16387" name="3 Slayt Numarası Yer Tutucusu"/>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E1BC915-51B8-4603-B444-B05184BA1911}" type="slidenum">
              <a:rPr lang="tr-TR"/>
              <a:pPr fontAlgn="base">
                <a:spcBef>
                  <a:spcPct val="0"/>
                </a:spcBef>
                <a:spcAft>
                  <a:spcPct val="0"/>
                </a:spcAft>
              </a:pPr>
              <a:t>2</a:t>
            </a:fld>
            <a:endParaRPr lang="tr-T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1 Slayt Görüntüsü Yer Tutucusu"/>
          <p:cNvSpPr>
            <a:spLocks noGrp="1" noRot="1" noChangeAspect="1"/>
          </p:cNvSpPr>
          <p:nvPr>
            <p:ph type="sldImg"/>
          </p:nvPr>
        </p:nvSpPr>
        <p:spPr bwMode="auto">
          <a:noFill/>
          <a:ln>
            <a:solidFill>
              <a:srgbClr val="000000"/>
            </a:solidFill>
            <a:miter lim="800000"/>
            <a:headEnd/>
            <a:tailEnd/>
          </a:ln>
        </p:spPr>
      </p:sp>
      <p:sp>
        <p:nvSpPr>
          <p:cNvPr id="36866" name="2 Not Yer Tutucusu"/>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tr-TR" smtClean="0"/>
              <a:t>F ile gösterilen sütun, kümülatif frekans sütunudur. Bu sütuna göre medyan sınıfı, tam ortada kalan 4.sütundur.</a:t>
            </a:r>
          </a:p>
          <a:p>
            <a:pPr>
              <a:spcBef>
                <a:spcPct val="0"/>
              </a:spcBef>
            </a:pPr>
            <a:endParaRPr lang="tr-TR" smtClean="0"/>
          </a:p>
          <a:p>
            <a:pPr>
              <a:spcBef>
                <a:spcPct val="0"/>
              </a:spcBef>
            </a:pPr>
            <a:r>
              <a:rPr lang="tr-TR" smtClean="0"/>
              <a:t>Medyan, aritmetik ortalamanın sağlıksız çalıştığı durumlarda kullanılır. Çünkü anormal gözlem değerlerinden etkilenmez.</a:t>
            </a:r>
          </a:p>
          <a:p>
            <a:pPr>
              <a:spcBef>
                <a:spcPct val="0"/>
              </a:spcBef>
            </a:pPr>
            <a:r>
              <a:rPr lang="tr-TR" smtClean="0"/>
              <a:t>b</a:t>
            </a:r>
            <a:r>
              <a:rPr lang="tr-TR" baseline="-25000" smtClean="0"/>
              <a:t>s</a:t>
            </a:r>
            <a:r>
              <a:rPr lang="tr-TR" smtClean="0"/>
              <a:t>; medyanın yer aldığı sınıfın alt sınıf sınırını(44,5), n; toplam gözlem sayısını (75), F</a:t>
            </a:r>
            <a:r>
              <a:rPr lang="tr-TR" baseline="-25000" smtClean="0"/>
              <a:t>m-1</a:t>
            </a:r>
            <a:r>
              <a:rPr lang="tr-TR" smtClean="0"/>
              <a:t> ; medyanın yer aldığı sınıftan bir önceki sınıfın den daha az yığmalı frekansını(13), f</a:t>
            </a:r>
            <a:r>
              <a:rPr lang="tr-TR" baseline="-25000" smtClean="0"/>
              <a:t>m</a:t>
            </a:r>
            <a:r>
              <a:rPr lang="tr-TR" smtClean="0"/>
              <a:t> ; medyanın yer aldığı sınıfın frekansını(29) ve c ise sınıf aralığını(11) temsil etmektedir.</a:t>
            </a:r>
          </a:p>
        </p:txBody>
      </p:sp>
      <p:sp>
        <p:nvSpPr>
          <p:cNvPr id="36867" name="3 Slayt Numarası Yer Tutucusu"/>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C783B2C-AB48-42CA-AE5C-B36BF5E79901}" type="slidenum">
              <a:rPr lang="tr-TR"/>
              <a:pPr fontAlgn="base">
                <a:spcBef>
                  <a:spcPct val="0"/>
                </a:spcBef>
                <a:spcAft>
                  <a:spcPct val="0"/>
                </a:spcAft>
              </a:pPr>
              <a:t>13</a:t>
            </a:fld>
            <a:endParaRPr lang="tr-T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1 Slayt Görüntüsü Yer Tutucusu"/>
          <p:cNvSpPr>
            <a:spLocks noGrp="1" noRot="1" noChangeAspect="1"/>
          </p:cNvSpPr>
          <p:nvPr>
            <p:ph type="sldImg"/>
          </p:nvPr>
        </p:nvSpPr>
        <p:spPr bwMode="auto">
          <a:noFill/>
          <a:ln>
            <a:solidFill>
              <a:srgbClr val="000000"/>
            </a:solidFill>
            <a:miter lim="800000"/>
            <a:headEnd/>
            <a:tailEnd/>
          </a:ln>
        </p:spPr>
      </p:sp>
      <p:sp>
        <p:nvSpPr>
          <p:cNvPr id="39938" name="2 Not Yer Tutucusu"/>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tr-TR" smtClean="0"/>
              <a:t>Eğer veriler sınıflandırılmış ise bu durumda mod şu formülle hesaplanabilir</a:t>
            </a:r>
          </a:p>
          <a:p>
            <a:pPr>
              <a:spcBef>
                <a:spcPct val="0"/>
              </a:spcBef>
            </a:pPr>
            <a:r>
              <a:rPr lang="tr-TR" smtClean="0"/>
              <a:t>Buradaki b</a:t>
            </a:r>
            <a:r>
              <a:rPr lang="tr-TR" baseline="-25000" smtClean="0"/>
              <a:t>s</a:t>
            </a:r>
            <a:r>
              <a:rPr lang="tr-TR" smtClean="0"/>
              <a:t> değeri modun yer aldığı sınıfın altsınıf sınırını(44,5), </a:t>
            </a:r>
            <a:r>
              <a:rPr lang="tr-TR" smtClean="0">
                <a:sym typeface="Symbol" pitchFamily="18" charset="2"/>
              </a:rPr>
              <a:t></a:t>
            </a:r>
            <a:r>
              <a:rPr lang="tr-TR" baseline="-25000" smtClean="0"/>
              <a:t>1</a:t>
            </a:r>
            <a:r>
              <a:rPr lang="tr-TR" smtClean="0"/>
              <a:t>;mod sınıfı ile bir önceki sınıfın frekansları farkı(29-7=22), </a:t>
            </a:r>
            <a:r>
              <a:rPr lang="tr-TR" smtClean="0">
                <a:sym typeface="Symbol" pitchFamily="18" charset="2"/>
              </a:rPr>
              <a:t></a:t>
            </a:r>
            <a:r>
              <a:rPr lang="tr-TR" baseline="-25000" smtClean="0"/>
              <a:t>2</a:t>
            </a:r>
            <a:r>
              <a:rPr lang="tr-TR" smtClean="0"/>
              <a:t>; mod sınıfı ile bir sonraki sınıfın frekansları farkı(29-12=17) ve c de sınıf aralığını(11) belirtmektedir.</a:t>
            </a:r>
          </a:p>
          <a:p>
            <a:pPr>
              <a:spcBef>
                <a:spcPct val="0"/>
              </a:spcBef>
            </a:pPr>
            <a:endParaRPr lang="tr-TR" smtClean="0"/>
          </a:p>
          <a:p>
            <a:pPr>
              <a:spcBef>
                <a:spcPct val="0"/>
              </a:spcBef>
            </a:pPr>
            <a:endParaRPr lang="tr-TR" smtClean="0"/>
          </a:p>
        </p:txBody>
      </p:sp>
      <p:sp>
        <p:nvSpPr>
          <p:cNvPr id="39939" name="3 Slayt Numarası Yer Tutucusu"/>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57F2558-E6A9-4D88-89CE-ABFCAC864266}" type="slidenum">
              <a:rPr lang="tr-TR"/>
              <a:pPr fontAlgn="base">
                <a:spcBef>
                  <a:spcPct val="0"/>
                </a:spcBef>
                <a:spcAft>
                  <a:spcPct val="0"/>
                </a:spcAft>
              </a:pPr>
              <a:t>15</a:t>
            </a:fld>
            <a:endParaRPr lang="tr-T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1 Slayt Görüntüsü Yer Tutucusu"/>
          <p:cNvSpPr>
            <a:spLocks noGrp="1" noRot="1" noChangeAspect="1"/>
          </p:cNvSpPr>
          <p:nvPr>
            <p:ph type="sldImg"/>
          </p:nvPr>
        </p:nvSpPr>
        <p:spPr bwMode="auto">
          <a:noFill/>
          <a:ln>
            <a:solidFill>
              <a:srgbClr val="000000"/>
            </a:solidFill>
            <a:miter lim="800000"/>
            <a:headEnd/>
            <a:tailEnd/>
          </a:ln>
        </p:spPr>
      </p:sp>
      <p:sp>
        <p:nvSpPr>
          <p:cNvPr id="19458" name="2 Not Yer Tutucusu"/>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tr-TR" smtClean="0"/>
              <a:t>Hassas bir ortalama olduğu için aşırı gözlem değerlerinden etkilenir.</a:t>
            </a:r>
          </a:p>
          <a:p>
            <a:pPr>
              <a:spcBef>
                <a:spcPct val="0"/>
              </a:spcBef>
            </a:pPr>
            <a:r>
              <a:rPr lang="tr-TR" smtClean="0"/>
              <a:t>Aritmetik ortalama değerini toplam gözlem sayısı ile çarparsak, gözlem değerlerinin toplamı elde edilir.</a:t>
            </a:r>
          </a:p>
          <a:p>
            <a:pPr>
              <a:spcBef>
                <a:spcPct val="0"/>
              </a:spcBef>
            </a:pPr>
            <a:r>
              <a:rPr lang="tr-TR" smtClean="0"/>
              <a:t>Gözlem değerlerinin aritmetik ortalamadan farklarının toplamı sıfırdır.</a:t>
            </a:r>
          </a:p>
          <a:p>
            <a:pPr>
              <a:spcBef>
                <a:spcPct val="0"/>
              </a:spcBef>
            </a:pPr>
            <a:r>
              <a:rPr lang="tr-TR" smtClean="0"/>
              <a:t>Gözlem değerlerinin aritmetik ortalamadan farklarının karelerin toplamı minimumdur.</a:t>
            </a:r>
          </a:p>
          <a:p>
            <a:pPr>
              <a:spcBef>
                <a:spcPct val="0"/>
              </a:spcBef>
            </a:pPr>
            <a:endParaRPr lang="tr-TR" smtClean="0"/>
          </a:p>
        </p:txBody>
      </p:sp>
      <p:sp>
        <p:nvSpPr>
          <p:cNvPr id="19459" name="3 Slayt Numarası Yer Tutucusu"/>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1293ACC-5884-4992-9FDA-F942152A4D49}" type="slidenum">
              <a:rPr lang="tr-TR"/>
              <a:pPr fontAlgn="base">
                <a:spcBef>
                  <a:spcPct val="0"/>
                </a:spcBef>
                <a:spcAft>
                  <a:spcPct val="0"/>
                </a:spcAft>
              </a:pPr>
              <a:t>4</a:t>
            </a:fld>
            <a:endParaRPr lang="tr-T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1 Slayt Görüntüsü Yer Tutucusu"/>
          <p:cNvSpPr>
            <a:spLocks noGrp="1" noRot="1" noChangeAspect="1"/>
          </p:cNvSpPr>
          <p:nvPr>
            <p:ph type="sldImg"/>
          </p:nvPr>
        </p:nvSpPr>
        <p:spPr bwMode="auto">
          <a:noFill/>
          <a:ln>
            <a:solidFill>
              <a:srgbClr val="000000"/>
            </a:solidFill>
            <a:miter lim="800000"/>
            <a:headEnd/>
            <a:tailEnd/>
          </a:ln>
        </p:spPr>
      </p:sp>
      <p:sp>
        <p:nvSpPr>
          <p:cNvPr id="22530" name="2 Not Yer Tutucusu"/>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tr-TR" smtClean="0"/>
              <a:t>Bir ilköğretim öğrencisinin kredileri farklı 10 tane derse ait notları tabloda yer almaktadır. Kredilerin farklılığı nedeniyle aritmetik ortalama yanlı sonuç vereceğinden tartılı ortalamaya başvurulur.</a:t>
            </a:r>
          </a:p>
          <a:p>
            <a:pPr>
              <a:spcBef>
                <a:spcPct val="0"/>
              </a:spcBef>
            </a:pPr>
            <a:endParaRPr lang="tr-TR" smtClean="0"/>
          </a:p>
        </p:txBody>
      </p:sp>
      <p:sp>
        <p:nvSpPr>
          <p:cNvPr id="22531" name="3 Slayt Numarası Yer Tutucusu"/>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6ABC13F-B66E-4660-A012-206424642E2B}" type="slidenum">
              <a:rPr lang="tr-TR"/>
              <a:pPr fontAlgn="base">
                <a:spcBef>
                  <a:spcPct val="0"/>
                </a:spcBef>
                <a:spcAft>
                  <a:spcPct val="0"/>
                </a:spcAft>
              </a:pPr>
              <a:t>6</a:t>
            </a:fld>
            <a:endParaRPr lang="tr-T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1 Slayt Görüntüsü Yer Tutucusu"/>
          <p:cNvSpPr>
            <a:spLocks noGrp="1" noRot="1" noChangeAspect="1"/>
          </p:cNvSpPr>
          <p:nvPr>
            <p:ph type="sldImg"/>
          </p:nvPr>
        </p:nvSpPr>
        <p:spPr bwMode="auto">
          <a:noFill/>
          <a:ln>
            <a:solidFill>
              <a:srgbClr val="000000"/>
            </a:solidFill>
            <a:miter lim="800000"/>
            <a:headEnd/>
            <a:tailEnd/>
          </a:ln>
        </p:spPr>
      </p:sp>
      <p:sp>
        <p:nvSpPr>
          <p:cNvPr id="24578" name="2 Not Yer Tutucusu"/>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tr-TR" smtClean="0"/>
              <a:t>N tane gözlem değerinin çarpımının n dereceden köküne eşittir.</a:t>
            </a:r>
          </a:p>
          <a:p>
            <a:pPr>
              <a:spcBef>
                <a:spcPct val="0"/>
              </a:spcBef>
            </a:pPr>
            <a:r>
              <a:rPr lang="tr-TR" smtClean="0"/>
              <a:t>Çarpım söz konusu olduğu için, büyüyen değerler ve kök derecesi nedeniyle, hesaplamalarda kolaylık olması açısından logaritma tekniğinden faydalanır.</a:t>
            </a:r>
          </a:p>
          <a:p>
            <a:pPr>
              <a:spcBef>
                <a:spcPct val="0"/>
              </a:spcBef>
            </a:pPr>
            <a:r>
              <a:rPr lang="tr-TR" smtClean="0"/>
              <a:t>Gözlemlerdeki anormal değerlere karşı aritmetik ortalamaya göre daha az hassas olduğundan dolayı daha güvenilir sonuçlar verir.</a:t>
            </a:r>
          </a:p>
          <a:p>
            <a:pPr>
              <a:spcBef>
                <a:spcPct val="0"/>
              </a:spcBef>
            </a:pPr>
            <a:endParaRPr lang="tr-TR" smtClean="0"/>
          </a:p>
        </p:txBody>
      </p:sp>
      <p:sp>
        <p:nvSpPr>
          <p:cNvPr id="24579" name="3 Slayt Numarası Yer Tutucusu"/>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11635ED-E8A5-479B-82CF-67EBC3BD7993}" type="slidenum">
              <a:rPr lang="tr-TR"/>
              <a:pPr fontAlgn="base">
                <a:spcBef>
                  <a:spcPct val="0"/>
                </a:spcBef>
                <a:spcAft>
                  <a:spcPct val="0"/>
                </a:spcAft>
              </a:pPr>
              <a:t>7</a:t>
            </a:fld>
            <a:endParaRPr lang="tr-T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1 Slayt Görüntüsü Yer Tutucusu"/>
          <p:cNvSpPr>
            <a:spLocks noGrp="1" noRot="1" noChangeAspect="1"/>
          </p:cNvSpPr>
          <p:nvPr>
            <p:ph type="sldImg"/>
          </p:nvPr>
        </p:nvSpPr>
        <p:spPr bwMode="auto">
          <a:noFill/>
          <a:ln>
            <a:solidFill>
              <a:srgbClr val="000000"/>
            </a:solidFill>
            <a:miter lim="800000"/>
            <a:headEnd/>
            <a:tailEnd/>
          </a:ln>
        </p:spPr>
      </p:sp>
      <p:sp>
        <p:nvSpPr>
          <p:cNvPr id="26626" name="2 Not Yer Tutucusu"/>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tr-TR" smtClean="0"/>
              <a:t>Farklı ders saati ücretleri alan 20 öğretmenin çalıştığı bir özel okulda 6 öğretmenin ders saati ücretinin 10 TL., 7 öğretmenin 40 TL., 5 öğretmenin 80 TL., 2 öğretmenin de 100 TL. aldığı tespit edilmiştir. Bu ders saati ücretlerinin geometrik ortalamasını hesaplamak istiyoruz.</a:t>
            </a:r>
          </a:p>
          <a:p>
            <a:pPr>
              <a:spcBef>
                <a:spcPct val="0"/>
              </a:spcBef>
            </a:pPr>
            <a:endParaRPr lang="tr-TR" smtClean="0"/>
          </a:p>
          <a:p>
            <a:pPr>
              <a:spcBef>
                <a:spcPct val="0"/>
              </a:spcBef>
            </a:pPr>
            <a:r>
              <a:rPr lang="tr-TR" smtClean="0"/>
              <a:t>Eğer aritmetik ortalama alınmış olsaydı 47 TL. lik bir ortalama ders saati ücreti elde edilecekti. </a:t>
            </a:r>
          </a:p>
          <a:p>
            <a:pPr>
              <a:spcBef>
                <a:spcPct val="0"/>
              </a:spcBef>
            </a:pPr>
            <a:endParaRPr lang="tr-TR" smtClean="0"/>
          </a:p>
        </p:txBody>
      </p:sp>
      <p:sp>
        <p:nvSpPr>
          <p:cNvPr id="26627" name="3 Slayt Numarası Yer Tutucusu"/>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ED26D7D-E673-4BB2-A909-6D6B38454C21}" type="slidenum">
              <a:rPr lang="tr-TR"/>
              <a:pPr fontAlgn="base">
                <a:spcBef>
                  <a:spcPct val="0"/>
                </a:spcBef>
                <a:spcAft>
                  <a:spcPct val="0"/>
                </a:spcAft>
              </a:pPr>
              <a:t>8</a:t>
            </a:fld>
            <a:endParaRPr lang="tr-T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1 Slayt Görüntüsü Yer Tutucusu"/>
          <p:cNvSpPr>
            <a:spLocks noGrp="1" noRot="1" noChangeAspect="1"/>
          </p:cNvSpPr>
          <p:nvPr>
            <p:ph type="sldImg"/>
          </p:nvPr>
        </p:nvSpPr>
        <p:spPr bwMode="auto">
          <a:noFill/>
          <a:ln>
            <a:solidFill>
              <a:srgbClr val="000000"/>
            </a:solidFill>
            <a:miter lim="800000"/>
            <a:headEnd/>
            <a:tailEnd/>
          </a:ln>
        </p:spPr>
      </p:sp>
      <p:sp>
        <p:nvSpPr>
          <p:cNvPr id="28674" name="2 Not Yer Tutucusu"/>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tr-TR" smtClean="0"/>
              <a:t>Harmonik ortalama, gözlemlerin tersinin aritmetik ortalamasının tersidir. Pek fazla pratikte kullanılmaz. Bu nedenle sadece formüllerini vermekle yetineceğim.</a:t>
            </a:r>
          </a:p>
          <a:p>
            <a:pPr>
              <a:spcBef>
                <a:spcPct val="0"/>
              </a:spcBef>
            </a:pPr>
            <a:endParaRPr lang="tr-TR" smtClean="0"/>
          </a:p>
        </p:txBody>
      </p:sp>
      <p:sp>
        <p:nvSpPr>
          <p:cNvPr id="28675" name="3 Slayt Numarası Yer Tutucusu"/>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CDF7A2B-EACD-4D7B-B30C-094E0CCD8CA0}" type="slidenum">
              <a:rPr lang="tr-TR"/>
              <a:pPr fontAlgn="base">
                <a:spcBef>
                  <a:spcPct val="0"/>
                </a:spcBef>
                <a:spcAft>
                  <a:spcPct val="0"/>
                </a:spcAft>
              </a:pPr>
              <a:t>9</a:t>
            </a:fld>
            <a:endParaRPr lang="tr-T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1 Slayt Görüntüsü Yer Tutucusu"/>
          <p:cNvSpPr>
            <a:spLocks noGrp="1" noRot="1" noChangeAspect="1"/>
          </p:cNvSpPr>
          <p:nvPr>
            <p:ph type="sldImg"/>
          </p:nvPr>
        </p:nvSpPr>
        <p:spPr bwMode="auto">
          <a:noFill/>
          <a:ln>
            <a:solidFill>
              <a:srgbClr val="000000"/>
            </a:solidFill>
            <a:miter lim="800000"/>
            <a:headEnd/>
            <a:tailEnd/>
          </a:ln>
        </p:spPr>
      </p:sp>
      <p:sp>
        <p:nvSpPr>
          <p:cNvPr id="30722" name="2 Not Yer Tutucusu"/>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tr-TR" smtClean="0"/>
              <a:t>Eğer gözlem değerlerinde negatif değerler söz konusu ise başvurulan bir ortalamadır. Ayrıca standart sapmanın kısa hesaplanışında da kareli ortalamadan faydalanılır.</a:t>
            </a:r>
          </a:p>
          <a:p>
            <a:pPr>
              <a:spcBef>
                <a:spcPct val="0"/>
              </a:spcBef>
            </a:pPr>
            <a:endParaRPr lang="tr-TR" smtClean="0"/>
          </a:p>
          <a:p>
            <a:pPr>
              <a:spcBef>
                <a:spcPct val="0"/>
              </a:spcBef>
            </a:pPr>
            <a:r>
              <a:rPr lang="tr-TR" smtClean="0"/>
              <a:t>Gözlem değerlerinin karelerinin toplamının toplam gözlem sayısına bölümünün kareköküdür.</a:t>
            </a:r>
          </a:p>
        </p:txBody>
      </p:sp>
      <p:sp>
        <p:nvSpPr>
          <p:cNvPr id="30723" name="3 Slayt Numarası Yer Tutucusu"/>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63DFEB7-4554-4CC6-A13C-DF3CF64562CD}" type="slidenum">
              <a:rPr lang="tr-TR"/>
              <a:pPr fontAlgn="base">
                <a:spcBef>
                  <a:spcPct val="0"/>
                </a:spcBef>
                <a:spcAft>
                  <a:spcPct val="0"/>
                </a:spcAft>
              </a:pPr>
              <a:t>10</a:t>
            </a:fld>
            <a:endParaRPr lang="tr-T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1 Slayt Görüntüsü Yer Tutucusu"/>
          <p:cNvSpPr>
            <a:spLocks noGrp="1" noRot="1" noChangeAspect="1"/>
          </p:cNvSpPr>
          <p:nvPr>
            <p:ph type="sldImg"/>
          </p:nvPr>
        </p:nvSpPr>
        <p:spPr bwMode="auto">
          <a:noFill/>
          <a:ln>
            <a:solidFill>
              <a:srgbClr val="000000"/>
            </a:solidFill>
            <a:miter lim="800000"/>
            <a:headEnd/>
            <a:tailEnd/>
          </a:ln>
        </p:spPr>
      </p:sp>
      <p:sp>
        <p:nvSpPr>
          <p:cNvPr id="32770" name="2 Not Yer Tutucusu"/>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tr-TR" smtClean="0"/>
          </a:p>
        </p:txBody>
      </p:sp>
      <p:sp>
        <p:nvSpPr>
          <p:cNvPr id="32771" name="3 Slayt Numarası Yer Tutucusu"/>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A71666E-53F9-4B78-8B63-61619319A889}" type="slidenum">
              <a:rPr lang="tr-TR"/>
              <a:pPr fontAlgn="base">
                <a:spcBef>
                  <a:spcPct val="0"/>
                </a:spcBef>
                <a:spcAft>
                  <a:spcPct val="0"/>
                </a:spcAft>
              </a:pPr>
              <a:t>11</a:t>
            </a:fld>
            <a:endParaRPr lang="tr-T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1 Slayt Görüntüsü Yer Tutucusu"/>
          <p:cNvSpPr>
            <a:spLocks noGrp="1" noRot="1" noChangeAspect="1"/>
          </p:cNvSpPr>
          <p:nvPr>
            <p:ph type="sldImg"/>
          </p:nvPr>
        </p:nvSpPr>
        <p:spPr bwMode="auto">
          <a:noFill/>
          <a:ln>
            <a:solidFill>
              <a:srgbClr val="000000"/>
            </a:solidFill>
            <a:miter lim="800000"/>
            <a:headEnd/>
            <a:tailEnd/>
          </a:ln>
        </p:spPr>
      </p:sp>
      <p:sp>
        <p:nvSpPr>
          <p:cNvPr id="34818" name="2 Not Yer Tutucusu"/>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tr-TR" smtClean="0"/>
              <a:t>Orta değer olarak da bilinir. Küçükten büyüğe doğru sıralanmış olan verilerin ortada kalan gözlem değeridir.</a:t>
            </a:r>
          </a:p>
          <a:p>
            <a:pPr>
              <a:spcBef>
                <a:spcPct val="0"/>
              </a:spcBef>
            </a:pPr>
            <a:r>
              <a:rPr lang="tr-TR" smtClean="0"/>
              <a:t> </a:t>
            </a:r>
          </a:p>
          <a:p>
            <a:pPr>
              <a:spcBef>
                <a:spcPct val="0"/>
              </a:spcBef>
            </a:pPr>
            <a:r>
              <a:rPr lang="tr-TR" smtClean="0"/>
              <a:t>Bir başka deyişle gözlemsel değerlerinin yarısı medyan değerinden küçük diğer yarısı da büyüktür. Medyan belirlenirken öncelikle gözlem sayısına bakmak gerekir. Tek ya da çift gözlem sayısı durumuna göre medyan aşağıdaki gibi kolayca hesaplanabilir:</a:t>
            </a:r>
          </a:p>
          <a:p>
            <a:pPr>
              <a:spcBef>
                <a:spcPct val="0"/>
              </a:spcBef>
            </a:pPr>
            <a:endParaRPr lang="tr-TR" smtClean="0"/>
          </a:p>
          <a:p>
            <a:pPr>
              <a:spcBef>
                <a:spcPct val="0"/>
              </a:spcBef>
            </a:pPr>
            <a:r>
              <a:rPr lang="tr-TR" smtClean="0"/>
              <a:t>yukarıdaki formülde, b</a:t>
            </a:r>
            <a:r>
              <a:rPr lang="tr-TR" baseline="-25000" smtClean="0"/>
              <a:t>s</a:t>
            </a:r>
            <a:r>
              <a:rPr lang="tr-TR" smtClean="0"/>
              <a:t>; medyanın yer aldığı sınıfın alt sınıf sınırını, n; toplam gözlem sayısını, F</a:t>
            </a:r>
            <a:r>
              <a:rPr lang="tr-TR" baseline="-25000" smtClean="0"/>
              <a:t>m-1</a:t>
            </a:r>
            <a:r>
              <a:rPr lang="tr-TR" smtClean="0"/>
              <a:t> ; medyanın yer aldığı sınıftan bir önceki sınıfın den daha az yığmalı frekansını, f</a:t>
            </a:r>
            <a:r>
              <a:rPr lang="tr-TR" baseline="-25000" smtClean="0"/>
              <a:t>m</a:t>
            </a:r>
            <a:r>
              <a:rPr lang="tr-TR" smtClean="0"/>
              <a:t> ; medyanın yer aldığı sınıfın frekansını ve c ise sınıf aralığını temsil etmektedir.</a:t>
            </a:r>
          </a:p>
          <a:p>
            <a:pPr>
              <a:spcBef>
                <a:spcPct val="0"/>
              </a:spcBef>
            </a:pPr>
            <a:endParaRPr lang="tr-TR" smtClean="0"/>
          </a:p>
        </p:txBody>
      </p:sp>
      <p:sp>
        <p:nvSpPr>
          <p:cNvPr id="34819" name="3 Slayt Numarası Yer Tutucusu"/>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483B509-43CA-4CD6-AF43-03144BD404B0}" type="slidenum">
              <a:rPr lang="tr-TR"/>
              <a:pPr fontAlgn="base">
                <a:spcBef>
                  <a:spcPct val="0"/>
                </a:spcBef>
                <a:spcAft>
                  <a:spcPct val="0"/>
                </a:spcAft>
              </a:pPr>
              <a:t>12</a:t>
            </a:fld>
            <a:endParaRPr lang="tr-T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Ref idx="1002">
        <a:schemeClr val="bg2"/>
      </p:bgRef>
    </p:bg>
    <p:spTree>
      <p:nvGrpSpPr>
        <p:cNvPr id="1" name=""/>
        <p:cNvGrpSpPr/>
        <p:nvPr/>
      </p:nvGrpSpPr>
      <p:grpSpPr>
        <a:xfrm>
          <a:off x="0" y="0"/>
          <a:ext cx="0" cy="0"/>
          <a:chOff x="0" y="0"/>
          <a:chExt cx="0" cy="0"/>
        </a:xfrm>
      </p:grpSpPr>
      <p:sp>
        <p:nvSpPr>
          <p:cNvPr id="4" name="6 Serbest Form"/>
          <p:cNvSpPr>
            <a:spLocks/>
          </p:cNvSpPr>
          <p:nvPr/>
        </p:nvSpPr>
        <p:spPr bwMode="auto">
          <a:xfrm>
            <a:off x="0" y="4751388"/>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fontAlgn="auto">
              <a:spcBef>
                <a:spcPts val="0"/>
              </a:spcBef>
              <a:spcAft>
                <a:spcPts val="0"/>
              </a:spcAft>
              <a:defRPr/>
            </a:pPr>
            <a:endParaRPr lang="en-US">
              <a:latin typeface="+mn-lt"/>
            </a:endParaRPr>
          </a:p>
        </p:txBody>
      </p:sp>
      <p:sp>
        <p:nvSpPr>
          <p:cNvPr id="5" name="7 Serbest Form"/>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fontAlgn="auto">
              <a:spcBef>
                <a:spcPts val="0"/>
              </a:spcBef>
              <a:spcAft>
                <a:spcPts val="0"/>
              </a:spcAft>
              <a:defRPr/>
            </a:pPr>
            <a:endParaRPr lang="en-US">
              <a:latin typeface="+mn-lt"/>
            </a:endParaRPr>
          </a:p>
        </p:txBody>
      </p:sp>
      <p:sp>
        <p:nvSpPr>
          <p:cNvPr id="9" name="8 Başlık"/>
          <p:cNvSpPr>
            <a:spLocks noGrp="1"/>
          </p:cNvSpPr>
          <p:nvPr>
            <p:ph type="ctrTitle"/>
          </p:nvPr>
        </p:nvSpPr>
        <p:spPr>
          <a:xfrm>
            <a:off x="429064" y="3337560"/>
            <a:ext cx="6480048" cy="2301240"/>
          </a:xfrm>
        </p:spPr>
        <p:txBody>
          <a:bodyPr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tr-TR" smtClean="0"/>
              <a:t>Asıl başlık stili için tıklatın</a:t>
            </a:r>
            <a:endParaRPr lang="en-US"/>
          </a:p>
        </p:txBody>
      </p:sp>
      <p:sp>
        <p:nvSpPr>
          <p:cNvPr id="17" name="16 Alt Başlık"/>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tr-TR" smtClean="0"/>
              <a:t>Asıl alt başlık stilini düzenlemek için tıklatın</a:t>
            </a:r>
            <a:endParaRPr lang="en-US"/>
          </a:p>
        </p:txBody>
      </p:sp>
      <p:sp>
        <p:nvSpPr>
          <p:cNvPr id="6" name="29 Veri Yer Tutucusu"/>
          <p:cNvSpPr>
            <a:spLocks noGrp="1"/>
          </p:cNvSpPr>
          <p:nvPr>
            <p:ph type="dt" sz="half" idx="10"/>
          </p:nvPr>
        </p:nvSpPr>
        <p:spPr/>
        <p:txBody>
          <a:bodyPr/>
          <a:lstStyle>
            <a:lvl1pPr>
              <a:defRPr/>
            </a:lvl1pPr>
          </a:lstStyle>
          <a:p>
            <a:pPr>
              <a:defRPr/>
            </a:pPr>
            <a:fld id="{D66BD19A-74D9-429B-92F7-D8C81EC3BADD}" type="datetime1">
              <a:rPr lang="tr-TR"/>
              <a:pPr>
                <a:defRPr/>
              </a:pPr>
              <a:t>2.10.2019</a:t>
            </a:fld>
            <a:endParaRPr lang="tr-TR"/>
          </a:p>
        </p:txBody>
      </p:sp>
      <p:sp>
        <p:nvSpPr>
          <p:cNvPr id="7" name="18 Altbilgi Yer Tutucusu"/>
          <p:cNvSpPr>
            <a:spLocks noGrp="1"/>
          </p:cNvSpPr>
          <p:nvPr>
            <p:ph type="ftr" sz="quarter" idx="11"/>
          </p:nvPr>
        </p:nvSpPr>
        <p:spPr/>
        <p:txBody>
          <a:bodyPr/>
          <a:lstStyle>
            <a:lvl1pPr>
              <a:defRPr/>
            </a:lvl1pPr>
          </a:lstStyle>
          <a:p>
            <a:pPr>
              <a:defRPr/>
            </a:pPr>
            <a:endParaRPr lang="tr-TR"/>
          </a:p>
        </p:txBody>
      </p:sp>
      <p:sp>
        <p:nvSpPr>
          <p:cNvPr id="8" name="26 Slayt Numarası Yer Tutucusu"/>
          <p:cNvSpPr>
            <a:spLocks noGrp="1"/>
          </p:cNvSpPr>
          <p:nvPr>
            <p:ph type="sldNum" sz="quarter" idx="12"/>
          </p:nvPr>
        </p:nvSpPr>
        <p:spPr/>
        <p:txBody>
          <a:bodyPr/>
          <a:lstStyle>
            <a:lvl1pPr>
              <a:defRPr/>
            </a:lvl1pPr>
          </a:lstStyle>
          <a:p>
            <a:pPr>
              <a:defRPr/>
            </a:pPr>
            <a:fld id="{C8085C52-06BE-46AA-9369-80693E5D2ED6}" type="slidenum">
              <a:rPr lang="tr-TR"/>
              <a:pPr>
                <a:defRPr/>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en-US"/>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9 Veri Yer Tutucusu"/>
          <p:cNvSpPr>
            <a:spLocks noGrp="1"/>
          </p:cNvSpPr>
          <p:nvPr>
            <p:ph type="dt" sz="half" idx="10"/>
          </p:nvPr>
        </p:nvSpPr>
        <p:spPr/>
        <p:txBody>
          <a:bodyPr/>
          <a:lstStyle>
            <a:lvl1pPr>
              <a:defRPr/>
            </a:lvl1pPr>
          </a:lstStyle>
          <a:p>
            <a:pPr>
              <a:defRPr/>
            </a:pPr>
            <a:fld id="{BE8248EC-CAC4-4098-9F59-D3388D80FDCA}" type="datetime1">
              <a:rPr lang="tr-TR"/>
              <a:pPr>
                <a:defRPr/>
              </a:pPr>
              <a:t>2.10.2019</a:t>
            </a:fld>
            <a:endParaRPr lang="tr-TR"/>
          </a:p>
        </p:txBody>
      </p:sp>
      <p:sp>
        <p:nvSpPr>
          <p:cNvPr id="5" name="21 Altbilgi Yer Tutucusu"/>
          <p:cNvSpPr>
            <a:spLocks noGrp="1"/>
          </p:cNvSpPr>
          <p:nvPr>
            <p:ph type="ftr" sz="quarter" idx="11"/>
          </p:nvPr>
        </p:nvSpPr>
        <p:spPr/>
        <p:txBody>
          <a:bodyPr/>
          <a:lstStyle>
            <a:lvl1pPr>
              <a:defRPr/>
            </a:lvl1pPr>
          </a:lstStyle>
          <a:p>
            <a:pPr>
              <a:defRPr/>
            </a:pPr>
            <a:endParaRPr lang="tr-TR"/>
          </a:p>
        </p:txBody>
      </p:sp>
      <p:sp>
        <p:nvSpPr>
          <p:cNvPr id="6" name="17 Slayt Numarası Yer Tutucusu"/>
          <p:cNvSpPr>
            <a:spLocks noGrp="1"/>
          </p:cNvSpPr>
          <p:nvPr>
            <p:ph type="sldNum" sz="quarter" idx="12"/>
          </p:nvPr>
        </p:nvSpPr>
        <p:spPr/>
        <p:txBody>
          <a:bodyPr/>
          <a:lstStyle>
            <a:lvl1pPr>
              <a:defRPr/>
            </a:lvl1pPr>
          </a:lstStyle>
          <a:p>
            <a:pPr>
              <a:defRPr/>
            </a:pPr>
            <a:fld id="{22F300B3-C508-4BF2-97DA-BBE8D9B33CBD}" type="slidenum">
              <a:rPr lang="tr-TR"/>
              <a:pPr>
                <a:defRPr/>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smtClean="0"/>
              <a:t>Asıl başlık stili için tıklatın</a:t>
            </a:r>
            <a:endParaRPr lang="en-US"/>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9 Veri Yer Tutucusu"/>
          <p:cNvSpPr>
            <a:spLocks noGrp="1"/>
          </p:cNvSpPr>
          <p:nvPr>
            <p:ph type="dt" sz="half" idx="10"/>
          </p:nvPr>
        </p:nvSpPr>
        <p:spPr/>
        <p:txBody>
          <a:bodyPr/>
          <a:lstStyle>
            <a:lvl1pPr>
              <a:defRPr/>
            </a:lvl1pPr>
          </a:lstStyle>
          <a:p>
            <a:pPr>
              <a:defRPr/>
            </a:pPr>
            <a:fld id="{C91EB7D5-B774-45C8-89DC-CA3ACB71E348}" type="datetime1">
              <a:rPr lang="tr-TR"/>
              <a:pPr>
                <a:defRPr/>
              </a:pPr>
              <a:t>2.10.2019</a:t>
            </a:fld>
            <a:endParaRPr lang="tr-TR"/>
          </a:p>
        </p:txBody>
      </p:sp>
      <p:sp>
        <p:nvSpPr>
          <p:cNvPr id="5" name="21 Altbilgi Yer Tutucusu"/>
          <p:cNvSpPr>
            <a:spLocks noGrp="1"/>
          </p:cNvSpPr>
          <p:nvPr>
            <p:ph type="ftr" sz="quarter" idx="11"/>
          </p:nvPr>
        </p:nvSpPr>
        <p:spPr/>
        <p:txBody>
          <a:bodyPr/>
          <a:lstStyle>
            <a:lvl1pPr>
              <a:defRPr/>
            </a:lvl1pPr>
          </a:lstStyle>
          <a:p>
            <a:pPr>
              <a:defRPr/>
            </a:pPr>
            <a:endParaRPr lang="tr-TR"/>
          </a:p>
        </p:txBody>
      </p:sp>
      <p:sp>
        <p:nvSpPr>
          <p:cNvPr id="6" name="17 Slayt Numarası Yer Tutucusu"/>
          <p:cNvSpPr>
            <a:spLocks noGrp="1"/>
          </p:cNvSpPr>
          <p:nvPr>
            <p:ph type="sldNum" sz="quarter" idx="12"/>
          </p:nvPr>
        </p:nvSpPr>
        <p:spPr/>
        <p:txBody>
          <a:bodyPr/>
          <a:lstStyle>
            <a:lvl1pPr>
              <a:defRPr/>
            </a:lvl1pPr>
          </a:lstStyle>
          <a:p>
            <a:pPr>
              <a:defRPr/>
            </a:pPr>
            <a:fld id="{CB61FBB1-2E47-4673-AF3F-988F609DD1C8}" type="slidenum">
              <a:rPr lang="tr-TR"/>
              <a:pPr>
                <a:defRPr/>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lgn="l">
              <a:defRPr/>
            </a:lvl1pPr>
          </a:lstStyle>
          <a:p>
            <a:r>
              <a:rPr lang="tr-TR" smtClean="0"/>
              <a:t>Asıl başlık stili için tıklatın</a:t>
            </a:r>
            <a:endParaRPr lang="en-US"/>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9 Veri Yer Tutucusu"/>
          <p:cNvSpPr>
            <a:spLocks noGrp="1"/>
          </p:cNvSpPr>
          <p:nvPr>
            <p:ph type="dt" sz="half" idx="10"/>
          </p:nvPr>
        </p:nvSpPr>
        <p:spPr/>
        <p:txBody>
          <a:bodyPr/>
          <a:lstStyle>
            <a:lvl1pPr>
              <a:defRPr/>
            </a:lvl1pPr>
          </a:lstStyle>
          <a:p>
            <a:pPr>
              <a:defRPr/>
            </a:pPr>
            <a:fld id="{BEBA6717-9873-46B1-A678-A343E77D06B4}" type="datetime1">
              <a:rPr lang="tr-TR"/>
              <a:pPr>
                <a:defRPr/>
              </a:pPr>
              <a:t>2.10.2019</a:t>
            </a:fld>
            <a:endParaRPr lang="tr-TR"/>
          </a:p>
        </p:txBody>
      </p:sp>
      <p:sp>
        <p:nvSpPr>
          <p:cNvPr id="5" name="21 Altbilgi Yer Tutucusu"/>
          <p:cNvSpPr>
            <a:spLocks noGrp="1"/>
          </p:cNvSpPr>
          <p:nvPr>
            <p:ph type="ftr" sz="quarter" idx="11"/>
          </p:nvPr>
        </p:nvSpPr>
        <p:spPr/>
        <p:txBody>
          <a:bodyPr/>
          <a:lstStyle>
            <a:lvl1pPr>
              <a:defRPr/>
            </a:lvl1pPr>
          </a:lstStyle>
          <a:p>
            <a:pPr>
              <a:defRPr/>
            </a:pPr>
            <a:endParaRPr lang="tr-TR"/>
          </a:p>
        </p:txBody>
      </p:sp>
      <p:sp>
        <p:nvSpPr>
          <p:cNvPr id="6" name="17 Slayt Numarası Yer Tutucusu"/>
          <p:cNvSpPr>
            <a:spLocks noGrp="1"/>
          </p:cNvSpPr>
          <p:nvPr>
            <p:ph type="sldNum" sz="quarter" idx="12"/>
          </p:nvPr>
        </p:nvSpPr>
        <p:spPr/>
        <p:txBody>
          <a:bodyPr/>
          <a:lstStyle>
            <a:lvl1pPr>
              <a:defRPr/>
            </a:lvl1pPr>
          </a:lstStyle>
          <a:p>
            <a:pPr>
              <a:defRPr/>
            </a:pPr>
            <a:fld id="{2DB2DEBF-45F4-456D-A802-CD3E71E1B20B}" type="slidenum">
              <a:rPr lang="tr-TR"/>
              <a:pPr>
                <a:defRPr/>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2">
        <a:schemeClr val="bg2"/>
      </p:bgRef>
    </p:bg>
    <p:spTree>
      <p:nvGrpSpPr>
        <p:cNvPr id="1" name=""/>
        <p:cNvGrpSpPr/>
        <p:nvPr/>
      </p:nvGrpSpPr>
      <p:grpSpPr>
        <a:xfrm>
          <a:off x="0" y="0"/>
          <a:ext cx="0" cy="0"/>
          <a:chOff x="0" y="0"/>
          <a:chExt cx="0" cy="0"/>
        </a:xfrm>
      </p:grpSpPr>
      <p:sp>
        <p:nvSpPr>
          <p:cNvPr id="4" name="6 Serbest Form"/>
          <p:cNvSpPr>
            <a:spLocks/>
          </p:cNvSpPr>
          <p:nvPr/>
        </p:nvSpPr>
        <p:spPr bwMode="auto">
          <a:xfrm>
            <a:off x="0" y="4751388"/>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fontAlgn="auto">
              <a:spcBef>
                <a:spcPts val="0"/>
              </a:spcBef>
              <a:spcAft>
                <a:spcPts val="0"/>
              </a:spcAft>
              <a:defRPr/>
            </a:pPr>
            <a:endParaRPr lang="en-US">
              <a:latin typeface="+mn-lt"/>
            </a:endParaRPr>
          </a:p>
        </p:txBody>
      </p:sp>
      <p:sp>
        <p:nvSpPr>
          <p:cNvPr id="5" name="8 Serbest Form"/>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fontAlgn="auto">
              <a:spcBef>
                <a:spcPts val="0"/>
              </a:spcBef>
              <a:spcAft>
                <a:spcPts val="0"/>
              </a:spcAft>
              <a:defRPr/>
            </a:pPr>
            <a:endParaRPr lang="en-US">
              <a:latin typeface="+mn-lt"/>
            </a:endParaRPr>
          </a:p>
        </p:txBody>
      </p:sp>
      <p:sp>
        <p:nvSpPr>
          <p:cNvPr id="2" name="1 Başlık"/>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tr-TR" smtClean="0"/>
              <a:t>Asıl başlık stili için tıklatın</a:t>
            </a:r>
            <a:endParaRPr lang="en-US"/>
          </a:p>
        </p:txBody>
      </p:sp>
      <p:sp>
        <p:nvSpPr>
          <p:cNvPr id="3" name="2 Metin Yer Tutucusu"/>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tr-TR" smtClean="0"/>
              <a:t>Asıl metin stillerini düzenlemek için tıklatın</a:t>
            </a:r>
          </a:p>
        </p:txBody>
      </p:sp>
      <p:sp>
        <p:nvSpPr>
          <p:cNvPr id="6" name="3 Veri Yer Tutucusu"/>
          <p:cNvSpPr>
            <a:spLocks noGrp="1"/>
          </p:cNvSpPr>
          <p:nvPr>
            <p:ph type="dt" sz="half" idx="10"/>
          </p:nvPr>
        </p:nvSpPr>
        <p:spPr/>
        <p:txBody>
          <a:bodyPr/>
          <a:lstStyle>
            <a:lvl1pPr>
              <a:defRPr/>
            </a:lvl1pPr>
          </a:lstStyle>
          <a:p>
            <a:pPr>
              <a:defRPr/>
            </a:pPr>
            <a:fld id="{9A6BC0A6-72E1-4E82-A2C6-022E10E2FDA7}" type="datetime1">
              <a:rPr lang="tr-TR"/>
              <a:pPr>
                <a:defRPr/>
              </a:pPr>
              <a:t>2.10.2019</a:t>
            </a:fld>
            <a:endParaRPr lang="tr-TR"/>
          </a:p>
        </p:txBody>
      </p:sp>
      <p:sp>
        <p:nvSpPr>
          <p:cNvPr id="7" name="4 Altbilgi Yer Tutucusu"/>
          <p:cNvSpPr>
            <a:spLocks noGrp="1"/>
          </p:cNvSpPr>
          <p:nvPr>
            <p:ph type="ftr" sz="quarter" idx="11"/>
          </p:nvPr>
        </p:nvSpPr>
        <p:spPr/>
        <p:txBody>
          <a:bodyPr/>
          <a:lstStyle>
            <a:lvl1pPr>
              <a:defRPr/>
            </a:lvl1pPr>
          </a:lstStyle>
          <a:p>
            <a:pPr>
              <a:defRPr/>
            </a:pPr>
            <a:endParaRPr lang="tr-TR"/>
          </a:p>
        </p:txBody>
      </p:sp>
      <p:sp>
        <p:nvSpPr>
          <p:cNvPr id="8" name="5 Slayt Numarası Yer Tutucusu"/>
          <p:cNvSpPr>
            <a:spLocks noGrp="1"/>
          </p:cNvSpPr>
          <p:nvPr>
            <p:ph type="sldNum" sz="quarter" idx="12"/>
          </p:nvPr>
        </p:nvSpPr>
        <p:spPr/>
        <p:txBody>
          <a:bodyPr/>
          <a:lstStyle>
            <a:lvl1pPr>
              <a:defRPr/>
            </a:lvl1pPr>
          </a:lstStyle>
          <a:p>
            <a:pPr>
              <a:defRPr/>
            </a:pPr>
            <a:fld id="{186980BD-EF99-4750-9F77-477D402585AB}" type="slidenum">
              <a:rPr lang="tr-TR"/>
              <a:pPr>
                <a:defRPr/>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7467600" cy="1143000"/>
          </a:xfrm>
        </p:spPr>
        <p:txBody>
          <a:bodyPr/>
          <a:lstStyle/>
          <a:p>
            <a:r>
              <a:rPr lang="tr-TR" smtClean="0"/>
              <a:t>Asıl başlık stili için tıklatın</a:t>
            </a:r>
            <a:endParaRPr lang="en-US"/>
          </a:p>
        </p:txBody>
      </p:sp>
      <p:sp>
        <p:nvSpPr>
          <p:cNvPr id="3" name="2 İçerik Yer Tutucusu"/>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3 İçerik Yer Tutucusu"/>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5" name="9 Veri Yer Tutucusu"/>
          <p:cNvSpPr>
            <a:spLocks noGrp="1"/>
          </p:cNvSpPr>
          <p:nvPr>
            <p:ph type="dt" sz="half" idx="10"/>
          </p:nvPr>
        </p:nvSpPr>
        <p:spPr/>
        <p:txBody>
          <a:bodyPr/>
          <a:lstStyle>
            <a:lvl1pPr>
              <a:defRPr/>
            </a:lvl1pPr>
          </a:lstStyle>
          <a:p>
            <a:pPr>
              <a:defRPr/>
            </a:pPr>
            <a:fld id="{4497714E-F2E4-4D96-9E95-30B07E561981}" type="datetime1">
              <a:rPr lang="tr-TR"/>
              <a:pPr>
                <a:defRPr/>
              </a:pPr>
              <a:t>2.10.2019</a:t>
            </a:fld>
            <a:endParaRPr lang="tr-TR"/>
          </a:p>
        </p:txBody>
      </p:sp>
      <p:sp>
        <p:nvSpPr>
          <p:cNvPr id="6" name="21 Altbilgi Yer Tutucusu"/>
          <p:cNvSpPr>
            <a:spLocks noGrp="1"/>
          </p:cNvSpPr>
          <p:nvPr>
            <p:ph type="ftr" sz="quarter" idx="11"/>
          </p:nvPr>
        </p:nvSpPr>
        <p:spPr/>
        <p:txBody>
          <a:bodyPr/>
          <a:lstStyle>
            <a:lvl1pPr>
              <a:defRPr/>
            </a:lvl1pPr>
          </a:lstStyle>
          <a:p>
            <a:pPr>
              <a:defRPr/>
            </a:pPr>
            <a:endParaRPr lang="tr-TR"/>
          </a:p>
        </p:txBody>
      </p:sp>
      <p:sp>
        <p:nvSpPr>
          <p:cNvPr id="7" name="17 Slayt Numarası Yer Tutucusu"/>
          <p:cNvSpPr>
            <a:spLocks noGrp="1"/>
          </p:cNvSpPr>
          <p:nvPr>
            <p:ph type="sldNum" sz="quarter" idx="12"/>
          </p:nvPr>
        </p:nvSpPr>
        <p:spPr/>
        <p:txBody>
          <a:bodyPr/>
          <a:lstStyle>
            <a:lvl1pPr>
              <a:defRPr/>
            </a:lvl1pPr>
          </a:lstStyle>
          <a:p>
            <a:pPr>
              <a:defRPr/>
            </a:pPr>
            <a:fld id="{A308C3AC-67E3-475A-A713-611371ECB822}" type="slidenum">
              <a:rPr lang="tr-TR"/>
              <a:pPr>
                <a:defRPr/>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8229600" cy="1143000"/>
          </a:xfrm>
        </p:spPr>
        <p:txBody>
          <a:bodyPr/>
          <a:lstStyle>
            <a:lvl1pPr>
              <a:defRPr/>
            </a:lvl1pPr>
          </a:lstStyle>
          <a:p>
            <a:r>
              <a:rPr lang="tr-TR" smtClean="0"/>
              <a:t>Asıl başlık stili için tıklatın</a:t>
            </a:r>
            <a:endParaRPr lang="en-US"/>
          </a:p>
        </p:txBody>
      </p:sp>
      <p:sp>
        <p:nvSpPr>
          <p:cNvPr id="3" name="2 Metin Yer Tutucusu"/>
          <p:cNvSpPr>
            <a:spLocks noGrp="1"/>
          </p:cNvSpPr>
          <p:nvPr>
            <p:ph type="body" idx="1"/>
          </p:nvPr>
        </p:nvSpPr>
        <p:spPr>
          <a:xfrm>
            <a:off x="457200" y="5486400"/>
            <a:ext cx="4040188"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tr-TR" smtClean="0"/>
              <a:t>Asıl metin stillerini düzenlemek için tıklatın</a:t>
            </a:r>
          </a:p>
        </p:txBody>
      </p:sp>
      <p:sp>
        <p:nvSpPr>
          <p:cNvPr id="4" name="3 Metin Yer Tutucusu"/>
          <p:cNvSpPr>
            <a:spLocks noGrp="1"/>
          </p:cNvSpPr>
          <p:nvPr>
            <p:ph type="body" sz="half" idx="3"/>
          </p:nvPr>
        </p:nvSpPr>
        <p:spPr>
          <a:xfrm>
            <a:off x="4645025" y="5486400"/>
            <a:ext cx="4041775"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tr-TR" smtClean="0"/>
              <a:t>Asıl metin stillerini düzenlemek için tıklatın</a:t>
            </a:r>
          </a:p>
        </p:txBody>
      </p:sp>
      <p:sp>
        <p:nvSpPr>
          <p:cNvPr id="5" name="4 İçerik Yer Tutucusu"/>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6" name="5 İçerik Yer Tutucusu"/>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7" name="6 Veri Yer Tutucusu"/>
          <p:cNvSpPr>
            <a:spLocks noGrp="1"/>
          </p:cNvSpPr>
          <p:nvPr>
            <p:ph type="dt" sz="half" idx="10"/>
          </p:nvPr>
        </p:nvSpPr>
        <p:spPr/>
        <p:txBody>
          <a:bodyPr/>
          <a:lstStyle>
            <a:lvl1pPr>
              <a:defRPr/>
            </a:lvl1pPr>
          </a:lstStyle>
          <a:p>
            <a:pPr>
              <a:defRPr/>
            </a:pPr>
            <a:fld id="{2424EADE-9E79-4589-9719-3B4486527DAF}" type="datetime1">
              <a:rPr lang="tr-TR"/>
              <a:pPr>
                <a:defRPr/>
              </a:pPr>
              <a:t>2.10.2019</a:t>
            </a:fld>
            <a:endParaRPr lang="tr-TR"/>
          </a:p>
        </p:txBody>
      </p:sp>
      <p:sp>
        <p:nvSpPr>
          <p:cNvPr id="8" name="7 Altbilgi Yer Tutucusu"/>
          <p:cNvSpPr>
            <a:spLocks noGrp="1"/>
          </p:cNvSpPr>
          <p:nvPr>
            <p:ph type="ftr" sz="quarter" idx="11"/>
          </p:nvPr>
        </p:nvSpPr>
        <p:spPr/>
        <p:txBody>
          <a:bodyPr/>
          <a:lstStyle>
            <a:lvl1pPr>
              <a:defRPr/>
            </a:lvl1pPr>
          </a:lstStyle>
          <a:p>
            <a:pPr>
              <a:defRPr/>
            </a:pPr>
            <a:endParaRPr lang="tr-TR"/>
          </a:p>
        </p:txBody>
      </p:sp>
      <p:sp>
        <p:nvSpPr>
          <p:cNvPr id="9" name="8 Slayt Numarası Yer Tutucusu"/>
          <p:cNvSpPr>
            <a:spLocks noGrp="1"/>
          </p:cNvSpPr>
          <p:nvPr>
            <p:ph type="sldNum" sz="quarter" idx="12"/>
          </p:nvPr>
        </p:nvSpPr>
        <p:spPr/>
        <p:txBody>
          <a:bodyPr/>
          <a:lstStyle>
            <a:lvl1pPr>
              <a:defRPr/>
            </a:lvl1pPr>
          </a:lstStyle>
          <a:p>
            <a:pPr>
              <a:defRPr/>
            </a:pPr>
            <a:fld id="{1232006D-4443-4314-ACEB-5F4E11D4B1A1}" type="slidenum">
              <a:rPr lang="tr-TR"/>
              <a:pPr>
                <a:defRPr/>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320"/>
            <a:ext cx="7470648" cy="1143000"/>
          </a:xfrm>
        </p:spPr>
        <p:txBody>
          <a:bodyPr/>
          <a:lstStyle>
            <a:lvl1pPr algn="l">
              <a:defRPr sz="4600"/>
            </a:lvl1pPr>
          </a:lstStyle>
          <a:p>
            <a:r>
              <a:rPr lang="tr-TR" smtClean="0"/>
              <a:t>Asıl başlık stili için tıklatın</a:t>
            </a:r>
            <a:endParaRPr lang="en-US"/>
          </a:p>
        </p:txBody>
      </p:sp>
      <p:sp>
        <p:nvSpPr>
          <p:cNvPr id="3" name="9 Veri Yer Tutucusu"/>
          <p:cNvSpPr>
            <a:spLocks noGrp="1"/>
          </p:cNvSpPr>
          <p:nvPr>
            <p:ph type="dt" sz="half" idx="10"/>
          </p:nvPr>
        </p:nvSpPr>
        <p:spPr/>
        <p:txBody>
          <a:bodyPr/>
          <a:lstStyle>
            <a:lvl1pPr>
              <a:defRPr/>
            </a:lvl1pPr>
          </a:lstStyle>
          <a:p>
            <a:pPr>
              <a:defRPr/>
            </a:pPr>
            <a:fld id="{80DC2CA7-E1E6-432E-BDAF-82BD4DF48E51}" type="datetime1">
              <a:rPr lang="tr-TR"/>
              <a:pPr>
                <a:defRPr/>
              </a:pPr>
              <a:t>2.10.2019</a:t>
            </a:fld>
            <a:endParaRPr lang="tr-TR"/>
          </a:p>
        </p:txBody>
      </p:sp>
      <p:sp>
        <p:nvSpPr>
          <p:cNvPr id="4" name="21 Altbilgi Yer Tutucusu"/>
          <p:cNvSpPr>
            <a:spLocks noGrp="1"/>
          </p:cNvSpPr>
          <p:nvPr>
            <p:ph type="ftr" sz="quarter" idx="11"/>
          </p:nvPr>
        </p:nvSpPr>
        <p:spPr/>
        <p:txBody>
          <a:bodyPr/>
          <a:lstStyle>
            <a:lvl1pPr>
              <a:defRPr/>
            </a:lvl1pPr>
          </a:lstStyle>
          <a:p>
            <a:pPr>
              <a:defRPr/>
            </a:pPr>
            <a:endParaRPr lang="tr-TR"/>
          </a:p>
        </p:txBody>
      </p:sp>
      <p:sp>
        <p:nvSpPr>
          <p:cNvPr id="5" name="17 Slayt Numarası Yer Tutucusu"/>
          <p:cNvSpPr>
            <a:spLocks noGrp="1"/>
          </p:cNvSpPr>
          <p:nvPr>
            <p:ph type="sldNum" sz="quarter" idx="12"/>
          </p:nvPr>
        </p:nvSpPr>
        <p:spPr/>
        <p:txBody>
          <a:bodyPr/>
          <a:lstStyle>
            <a:lvl1pPr>
              <a:defRPr/>
            </a:lvl1pPr>
          </a:lstStyle>
          <a:p>
            <a:pPr>
              <a:defRPr/>
            </a:pPr>
            <a:fld id="{7235DD47-BBCB-4C07-93FB-910FB783C63B}" type="slidenum">
              <a:rPr lang="tr-TR"/>
              <a:pPr>
                <a:defRPr/>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9 Veri Yer Tutucusu"/>
          <p:cNvSpPr>
            <a:spLocks noGrp="1"/>
          </p:cNvSpPr>
          <p:nvPr>
            <p:ph type="dt" sz="half" idx="10"/>
          </p:nvPr>
        </p:nvSpPr>
        <p:spPr/>
        <p:txBody>
          <a:bodyPr/>
          <a:lstStyle>
            <a:lvl1pPr>
              <a:defRPr/>
            </a:lvl1pPr>
          </a:lstStyle>
          <a:p>
            <a:pPr>
              <a:defRPr/>
            </a:pPr>
            <a:fld id="{70598262-A7CE-4FC9-A555-7E4B480680DC}" type="datetime1">
              <a:rPr lang="tr-TR"/>
              <a:pPr>
                <a:defRPr/>
              </a:pPr>
              <a:t>2.10.2019</a:t>
            </a:fld>
            <a:endParaRPr lang="tr-TR"/>
          </a:p>
        </p:txBody>
      </p:sp>
      <p:sp>
        <p:nvSpPr>
          <p:cNvPr id="3" name="21 Altbilgi Yer Tutucusu"/>
          <p:cNvSpPr>
            <a:spLocks noGrp="1"/>
          </p:cNvSpPr>
          <p:nvPr>
            <p:ph type="ftr" sz="quarter" idx="11"/>
          </p:nvPr>
        </p:nvSpPr>
        <p:spPr/>
        <p:txBody>
          <a:bodyPr/>
          <a:lstStyle>
            <a:lvl1pPr>
              <a:defRPr/>
            </a:lvl1pPr>
          </a:lstStyle>
          <a:p>
            <a:pPr>
              <a:defRPr/>
            </a:pPr>
            <a:endParaRPr lang="tr-TR"/>
          </a:p>
        </p:txBody>
      </p:sp>
      <p:sp>
        <p:nvSpPr>
          <p:cNvPr id="4" name="17 Slayt Numarası Yer Tutucusu"/>
          <p:cNvSpPr>
            <a:spLocks noGrp="1"/>
          </p:cNvSpPr>
          <p:nvPr>
            <p:ph type="sldNum" sz="quarter" idx="12"/>
          </p:nvPr>
        </p:nvSpPr>
        <p:spPr/>
        <p:txBody>
          <a:bodyPr/>
          <a:lstStyle>
            <a:lvl1pPr>
              <a:defRPr/>
            </a:lvl1pPr>
          </a:lstStyle>
          <a:p>
            <a:pPr>
              <a:defRPr/>
            </a:pPr>
            <a:fld id="{F31003DA-2620-467F-948E-CDF89D67CE62}" type="slidenum">
              <a:rPr lang="tr-TR"/>
              <a:pPr>
                <a:defRPr/>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lang="tr-TR" smtClean="0"/>
              <a:t>Asıl başlık stili için tıklatın</a:t>
            </a:r>
            <a:endParaRPr lang="en-US"/>
          </a:p>
        </p:txBody>
      </p:sp>
      <p:sp>
        <p:nvSpPr>
          <p:cNvPr id="3" name="2 Metin Yer Tutucusu"/>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a:r>
              <a:rPr lang="tr-TR" smtClean="0"/>
              <a:t>Asıl metin stillerini düzenlemek için tıklatın</a:t>
            </a:r>
          </a:p>
        </p:txBody>
      </p:sp>
      <p:sp>
        <p:nvSpPr>
          <p:cNvPr id="4" name="3 İçerik Yer Tutucusu"/>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5" name="4 Veri Yer Tutucusu"/>
          <p:cNvSpPr>
            <a:spLocks noGrp="1"/>
          </p:cNvSpPr>
          <p:nvPr>
            <p:ph type="dt" sz="half" idx="10"/>
          </p:nvPr>
        </p:nvSpPr>
        <p:spPr/>
        <p:txBody>
          <a:bodyPr/>
          <a:lstStyle>
            <a:lvl1pPr>
              <a:defRPr/>
            </a:lvl1pPr>
          </a:lstStyle>
          <a:p>
            <a:pPr>
              <a:defRPr/>
            </a:pPr>
            <a:fld id="{E6BF0556-5BE5-480D-9E66-5A67BCF7DE89}" type="datetime1">
              <a:rPr lang="tr-TR"/>
              <a:pPr>
                <a:defRPr/>
              </a:pPr>
              <a:t>2.10.2019</a:t>
            </a:fld>
            <a:endParaRPr lang="tr-TR"/>
          </a:p>
        </p:txBody>
      </p:sp>
      <p:sp>
        <p:nvSpPr>
          <p:cNvPr id="6" name="5 Altbilgi Yer Tutucusu"/>
          <p:cNvSpPr>
            <a:spLocks noGrp="1"/>
          </p:cNvSpPr>
          <p:nvPr>
            <p:ph type="ftr" sz="quarter" idx="11"/>
          </p:nvPr>
        </p:nvSpPr>
        <p:spPr/>
        <p:txBody>
          <a:bodyPr/>
          <a:lstStyle>
            <a:lvl1pPr>
              <a:defRPr/>
            </a:lvl1pPr>
          </a:lstStyle>
          <a:p>
            <a:pPr>
              <a:defRPr/>
            </a:pPr>
            <a:endParaRPr lang="tr-TR"/>
          </a:p>
        </p:txBody>
      </p:sp>
      <p:sp>
        <p:nvSpPr>
          <p:cNvPr id="7" name="6 Slayt Numarası Yer Tutucusu"/>
          <p:cNvSpPr>
            <a:spLocks noGrp="1"/>
          </p:cNvSpPr>
          <p:nvPr>
            <p:ph type="sldNum" sz="quarter" idx="12"/>
          </p:nvPr>
        </p:nvSpPr>
        <p:spPr>
          <a:xfrm>
            <a:off x="8156575" y="6421438"/>
            <a:ext cx="762000" cy="365125"/>
          </a:xfrm>
        </p:spPr>
        <p:txBody>
          <a:bodyPr/>
          <a:lstStyle>
            <a:lvl1pPr>
              <a:defRPr/>
            </a:lvl1pPr>
          </a:lstStyle>
          <a:p>
            <a:pPr>
              <a:defRPr/>
            </a:pPr>
            <a:fld id="{C7A8A947-006F-41AB-B587-5C2B6D80B869}" type="slidenum">
              <a:rPr lang="tr-TR"/>
              <a:pPr>
                <a:defRPr/>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lang="tr-TR" smtClean="0"/>
              <a:t>Asıl başlık stili için tıklatın</a:t>
            </a:r>
            <a:endParaRPr lang="en-US"/>
          </a:p>
        </p:txBody>
      </p:sp>
      <p:sp>
        <p:nvSpPr>
          <p:cNvPr id="3" name="2 Resim Yer Tutucusu"/>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normAutofit/>
          </a:bodyPr>
          <a:lstStyle>
            <a:lvl1pPr marL="0" indent="0">
              <a:buNone/>
              <a:defRPr sz="3200"/>
            </a:lvl1pPr>
          </a:lstStyle>
          <a:p>
            <a:pPr lvl="0"/>
            <a:r>
              <a:rPr lang="tr-TR" noProof="0" smtClean="0"/>
              <a:t>Resim eklemek için simgeyi tıklatın</a:t>
            </a:r>
            <a:endParaRPr lang="en-US" noProof="0" dirty="0"/>
          </a:p>
        </p:txBody>
      </p:sp>
      <p:sp>
        <p:nvSpPr>
          <p:cNvPr id="4" name="3 Metin Yer Tutucusu"/>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lvl1pPr>
              <a:defRPr/>
            </a:lvl1pPr>
          </a:lstStyle>
          <a:p>
            <a:pPr>
              <a:defRPr/>
            </a:pPr>
            <a:fld id="{F3C9C4AA-1CEF-41EA-A07D-E2AD6EA3A3A8}" type="datetime1">
              <a:rPr lang="tr-TR"/>
              <a:pPr>
                <a:defRPr/>
              </a:pPr>
              <a:t>2.10.2019</a:t>
            </a:fld>
            <a:endParaRPr lang="tr-TR"/>
          </a:p>
        </p:txBody>
      </p:sp>
      <p:sp>
        <p:nvSpPr>
          <p:cNvPr id="6" name="5 Altbilgi Yer Tutucusu"/>
          <p:cNvSpPr>
            <a:spLocks noGrp="1"/>
          </p:cNvSpPr>
          <p:nvPr>
            <p:ph type="ftr" sz="quarter" idx="11"/>
          </p:nvPr>
        </p:nvSpPr>
        <p:spPr/>
        <p:txBody>
          <a:bodyPr/>
          <a:lstStyle>
            <a:lvl1pPr>
              <a:defRPr/>
            </a:lvl1pPr>
          </a:lstStyle>
          <a:p>
            <a:pPr>
              <a:defRPr/>
            </a:pPr>
            <a:endParaRPr lang="tr-TR"/>
          </a:p>
        </p:txBody>
      </p:sp>
      <p:sp>
        <p:nvSpPr>
          <p:cNvPr id="7" name="6 Slayt Numarası Yer Tutucusu"/>
          <p:cNvSpPr>
            <a:spLocks noGrp="1"/>
          </p:cNvSpPr>
          <p:nvPr>
            <p:ph type="sldNum" sz="quarter" idx="12"/>
          </p:nvPr>
        </p:nvSpPr>
        <p:spPr/>
        <p:txBody>
          <a:bodyPr/>
          <a:lstStyle>
            <a:lvl1pPr>
              <a:defRPr/>
            </a:lvl1pPr>
          </a:lstStyle>
          <a:p>
            <a:pPr>
              <a:defRPr/>
            </a:pPr>
            <a:fld id="{C4741918-270C-44BA-8624-A1FDE161A5E1}" type="slidenum">
              <a:rPr lang="tr-TR"/>
              <a:pPr>
                <a:defRPr/>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11 Serbest Form"/>
          <p:cNvSpPr>
            <a:spLocks/>
          </p:cNvSpPr>
          <p:nvPr/>
        </p:nvSpPr>
        <p:spPr bwMode="auto">
          <a:xfrm>
            <a:off x="0" y="4751388"/>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fontAlgn="auto">
              <a:spcBef>
                <a:spcPts val="0"/>
              </a:spcBef>
              <a:spcAft>
                <a:spcPts val="0"/>
              </a:spcAft>
              <a:defRPr/>
            </a:pPr>
            <a:endParaRPr lang="en-US">
              <a:latin typeface="+mn-lt"/>
            </a:endParaRPr>
          </a:p>
        </p:txBody>
      </p:sp>
      <p:sp>
        <p:nvSpPr>
          <p:cNvPr id="16" name="15 Serbest Form"/>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fontAlgn="auto">
              <a:spcBef>
                <a:spcPts val="0"/>
              </a:spcBef>
              <a:spcAft>
                <a:spcPts val="0"/>
              </a:spcAft>
              <a:defRPr/>
            </a:pPr>
            <a:endParaRPr lang="en-US">
              <a:latin typeface="+mn-lt"/>
            </a:endParaRPr>
          </a:p>
        </p:txBody>
      </p:sp>
      <p:sp>
        <p:nvSpPr>
          <p:cNvPr id="1028" name="8 Başlık Yer Tutucusu"/>
          <p:cNvSpPr>
            <a:spLocks noGrp="1"/>
          </p:cNvSpPr>
          <p:nvPr>
            <p:ph type="title"/>
          </p:nvPr>
        </p:nvSpPr>
        <p:spPr bwMode="auto">
          <a:xfrm>
            <a:off x="457200" y="274638"/>
            <a:ext cx="7467600" cy="1143000"/>
          </a:xfrm>
          <a:prstGeom prst="rect">
            <a:avLst/>
          </a:prstGeom>
          <a:noFill/>
          <a:ln w="9525">
            <a:noFill/>
            <a:miter lim="800000"/>
            <a:headEnd/>
            <a:tailEnd/>
          </a:ln>
        </p:spPr>
        <p:txBody>
          <a:bodyPr vert="horz" wrap="square" lIns="45720" tIns="45720" rIns="45720" bIns="45720" numCol="1" anchor="ctr" anchorCtr="0" compatLnSpc="1">
            <a:prstTxWarp prst="textNoShape">
              <a:avLst/>
            </a:prstTxWarp>
          </a:bodyPr>
          <a:lstStyle/>
          <a:p>
            <a:pPr lvl="0"/>
            <a:r>
              <a:rPr lang="tr-TR" smtClean="0"/>
              <a:t>Asıl başlık stili için tıklatın</a:t>
            </a:r>
            <a:endParaRPr lang="en-US" smtClean="0"/>
          </a:p>
        </p:txBody>
      </p:sp>
      <p:sp>
        <p:nvSpPr>
          <p:cNvPr id="1029" name="29 Metin Yer Tutucusu"/>
          <p:cNvSpPr>
            <a:spLocks noGrp="1"/>
          </p:cNvSpPr>
          <p:nvPr>
            <p:ph type="body" idx="1"/>
          </p:nvPr>
        </p:nvSpPr>
        <p:spPr bwMode="auto">
          <a:xfrm>
            <a:off x="457200" y="1600200"/>
            <a:ext cx="7467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smtClean="0"/>
          </a:p>
        </p:txBody>
      </p:sp>
      <p:sp>
        <p:nvSpPr>
          <p:cNvPr id="10" name="9 Veri Yer Tutucusu"/>
          <p:cNvSpPr>
            <a:spLocks noGrp="1"/>
          </p:cNvSpPr>
          <p:nvPr>
            <p:ph type="dt" sz="half" idx="2"/>
          </p:nvPr>
        </p:nvSpPr>
        <p:spPr>
          <a:xfrm>
            <a:off x="457200" y="6421438"/>
            <a:ext cx="2133600" cy="365125"/>
          </a:xfrm>
          <a:prstGeom prst="rect">
            <a:avLst/>
          </a:prstGeom>
        </p:spPr>
        <p:txBody>
          <a:bodyPr vert="horz" bIns="0" anchor="b"/>
          <a:lstStyle>
            <a:lvl1pPr algn="l" eaLnBrk="1" fontAlgn="auto" latinLnBrk="0" hangingPunct="1">
              <a:spcBef>
                <a:spcPts val="0"/>
              </a:spcBef>
              <a:spcAft>
                <a:spcPts val="0"/>
              </a:spcAft>
              <a:defRPr kumimoji="0" sz="1000" smtClean="0">
                <a:solidFill>
                  <a:schemeClr val="tx2">
                    <a:shade val="50000"/>
                  </a:schemeClr>
                </a:solidFill>
                <a:latin typeface="+mn-lt"/>
              </a:defRPr>
            </a:lvl1pPr>
          </a:lstStyle>
          <a:p>
            <a:pPr>
              <a:defRPr/>
            </a:pPr>
            <a:fld id="{25DF99DC-C69A-4513-BA33-58208EBFB88E}" type="datetime1">
              <a:rPr lang="tr-TR"/>
              <a:pPr>
                <a:defRPr/>
              </a:pPr>
              <a:t>2.10.2019</a:t>
            </a:fld>
            <a:endParaRPr lang="tr-TR"/>
          </a:p>
        </p:txBody>
      </p:sp>
      <p:sp>
        <p:nvSpPr>
          <p:cNvPr id="22" name="21 Altbilgi Yer Tutucusu"/>
          <p:cNvSpPr>
            <a:spLocks noGrp="1"/>
          </p:cNvSpPr>
          <p:nvPr>
            <p:ph type="ftr" sz="quarter" idx="3"/>
          </p:nvPr>
        </p:nvSpPr>
        <p:spPr>
          <a:xfrm>
            <a:off x="3124200" y="6421438"/>
            <a:ext cx="2895600" cy="365125"/>
          </a:xfrm>
          <a:prstGeom prst="rect">
            <a:avLst/>
          </a:prstGeom>
        </p:spPr>
        <p:txBody>
          <a:bodyPr vert="horz" lIns="0" rIns="0" bIns="0" anchor="b"/>
          <a:lstStyle>
            <a:lvl1pPr algn="ctr" eaLnBrk="1" fontAlgn="auto" latinLnBrk="0" hangingPunct="1">
              <a:spcBef>
                <a:spcPts val="0"/>
              </a:spcBef>
              <a:spcAft>
                <a:spcPts val="0"/>
              </a:spcAft>
              <a:defRPr kumimoji="0" sz="1000">
                <a:solidFill>
                  <a:schemeClr val="tx2">
                    <a:shade val="50000"/>
                  </a:schemeClr>
                </a:solidFill>
                <a:latin typeface="+mn-lt"/>
              </a:defRPr>
            </a:lvl1pPr>
          </a:lstStyle>
          <a:p>
            <a:pPr>
              <a:defRPr/>
            </a:pPr>
            <a:endParaRPr lang="tr-TR"/>
          </a:p>
        </p:txBody>
      </p:sp>
      <p:sp>
        <p:nvSpPr>
          <p:cNvPr id="18" name="17 Slayt Numarası Yer Tutucusu"/>
          <p:cNvSpPr>
            <a:spLocks noGrp="1"/>
          </p:cNvSpPr>
          <p:nvPr>
            <p:ph type="sldNum" sz="quarter" idx="4"/>
          </p:nvPr>
        </p:nvSpPr>
        <p:spPr>
          <a:xfrm>
            <a:off x="8153400" y="6421438"/>
            <a:ext cx="762000" cy="365125"/>
          </a:xfrm>
          <a:prstGeom prst="rect">
            <a:avLst/>
          </a:prstGeom>
        </p:spPr>
        <p:txBody>
          <a:bodyPr vert="horz" lIns="0" tIns="0" rIns="0" bIns="0" anchor="b"/>
          <a:lstStyle>
            <a:lvl1pPr algn="r" eaLnBrk="1" fontAlgn="auto" latinLnBrk="0" hangingPunct="1">
              <a:spcBef>
                <a:spcPts val="0"/>
              </a:spcBef>
              <a:spcAft>
                <a:spcPts val="0"/>
              </a:spcAft>
              <a:defRPr kumimoji="0" sz="1000" smtClean="0">
                <a:solidFill>
                  <a:schemeClr val="tx2">
                    <a:shade val="50000"/>
                  </a:schemeClr>
                </a:solidFill>
                <a:latin typeface="+mn-lt"/>
              </a:defRPr>
            </a:lvl1pPr>
          </a:lstStyle>
          <a:p>
            <a:pPr>
              <a:defRPr/>
            </a:pPr>
            <a:fld id="{20A74E6B-FC7B-48A4-9AB4-0D58854D08A0}" type="slidenum">
              <a:rPr lang="tr-TR"/>
              <a:pPr>
                <a:defRPr/>
              </a:pPr>
              <a:t>‹#›</a:t>
            </a:fld>
            <a:endParaRPr lang="tr-TR"/>
          </a:p>
        </p:txBody>
      </p:sp>
    </p:spTree>
  </p:cSld>
  <p:clrMap bg1="dk1" tx1="lt1" bg2="dk2" tx2="lt2" accent1="accent1" accent2="accent2" accent3="accent3" accent4="accent4" accent5="accent5" accent6="accent6" hlink="hlink" folHlink="folHlink"/>
  <p:sldLayoutIdLst>
    <p:sldLayoutId id="2147483672" r:id="rId1"/>
    <p:sldLayoutId id="2147483671" r:id="rId2"/>
    <p:sldLayoutId id="2147483673" r:id="rId3"/>
    <p:sldLayoutId id="2147483670" r:id="rId4"/>
    <p:sldLayoutId id="2147483674" r:id="rId5"/>
    <p:sldLayoutId id="2147483669" r:id="rId6"/>
    <p:sldLayoutId id="2147483668" r:id="rId7"/>
    <p:sldLayoutId id="2147483675" r:id="rId8"/>
    <p:sldLayoutId id="2147483676" r:id="rId9"/>
    <p:sldLayoutId id="2147483667" r:id="rId10"/>
    <p:sldLayoutId id="2147483666" r:id="rId11"/>
  </p:sldLayoutIdLst>
  <p:hf hdr="0" ftr="0" dt="0"/>
  <p:txStyles>
    <p:titleStyle>
      <a:lvl1pPr algn="l" rtl="0" fontAlgn="base">
        <a:spcBef>
          <a:spcPct val="0"/>
        </a:spcBef>
        <a:spcAft>
          <a:spcPct val="0"/>
        </a:spcAft>
        <a:defRPr sz="4600" kern="1200">
          <a:solidFill>
            <a:schemeClr val="tx1"/>
          </a:solidFill>
          <a:latin typeface="+mj-lt"/>
          <a:ea typeface="+mj-ea"/>
          <a:cs typeface="+mj-cs"/>
        </a:defRPr>
      </a:lvl1pPr>
      <a:lvl2pPr algn="l" rtl="0" fontAlgn="base">
        <a:spcBef>
          <a:spcPct val="0"/>
        </a:spcBef>
        <a:spcAft>
          <a:spcPct val="0"/>
        </a:spcAft>
        <a:defRPr sz="4600">
          <a:solidFill>
            <a:schemeClr val="tx1"/>
          </a:solidFill>
          <a:latin typeface="Franklin Gothic Book" pitchFamily="34" charset="0"/>
        </a:defRPr>
      </a:lvl2pPr>
      <a:lvl3pPr algn="l" rtl="0" fontAlgn="base">
        <a:spcBef>
          <a:spcPct val="0"/>
        </a:spcBef>
        <a:spcAft>
          <a:spcPct val="0"/>
        </a:spcAft>
        <a:defRPr sz="4600">
          <a:solidFill>
            <a:schemeClr val="tx1"/>
          </a:solidFill>
          <a:latin typeface="Franklin Gothic Book" pitchFamily="34" charset="0"/>
        </a:defRPr>
      </a:lvl3pPr>
      <a:lvl4pPr algn="l" rtl="0" fontAlgn="base">
        <a:spcBef>
          <a:spcPct val="0"/>
        </a:spcBef>
        <a:spcAft>
          <a:spcPct val="0"/>
        </a:spcAft>
        <a:defRPr sz="4600">
          <a:solidFill>
            <a:schemeClr val="tx1"/>
          </a:solidFill>
          <a:latin typeface="Franklin Gothic Book" pitchFamily="34" charset="0"/>
        </a:defRPr>
      </a:lvl4pPr>
      <a:lvl5pPr algn="l" rtl="0" fontAlgn="base">
        <a:spcBef>
          <a:spcPct val="0"/>
        </a:spcBef>
        <a:spcAft>
          <a:spcPct val="0"/>
        </a:spcAft>
        <a:defRPr sz="4600">
          <a:solidFill>
            <a:schemeClr val="tx1"/>
          </a:solidFill>
          <a:latin typeface="Franklin Gothic Book" pitchFamily="34" charset="0"/>
        </a:defRPr>
      </a:lvl5pPr>
      <a:lvl6pPr marL="457200" algn="l" rtl="0" fontAlgn="base">
        <a:spcBef>
          <a:spcPct val="0"/>
        </a:spcBef>
        <a:spcAft>
          <a:spcPct val="0"/>
        </a:spcAft>
        <a:defRPr sz="4600">
          <a:solidFill>
            <a:schemeClr val="tx1"/>
          </a:solidFill>
          <a:latin typeface="Franklin Gothic Book" pitchFamily="34" charset="0"/>
        </a:defRPr>
      </a:lvl6pPr>
      <a:lvl7pPr marL="914400" algn="l" rtl="0" fontAlgn="base">
        <a:spcBef>
          <a:spcPct val="0"/>
        </a:spcBef>
        <a:spcAft>
          <a:spcPct val="0"/>
        </a:spcAft>
        <a:defRPr sz="4600">
          <a:solidFill>
            <a:schemeClr val="tx1"/>
          </a:solidFill>
          <a:latin typeface="Franklin Gothic Book" pitchFamily="34" charset="0"/>
        </a:defRPr>
      </a:lvl7pPr>
      <a:lvl8pPr marL="1371600" algn="l" rtl="0" fontAlgn="base">
        <a:spcBef>
          <a:spcPct val="0"/>
        </a:spcBef>
        <a:spcAft>
          <a:spcPct val="0"/>
        </a:spcAft>
        <a:defRPr sz="4600">
          <a:solidFill>
            <a:schemeClr val="tx1"/>
          </a:solidFill>
          <a:latin typeface="Franklin Gothic Book" pitchFamily="34" charset="0"/>
        </a:defRPr>
      </a:lvl8pPr>
      <a:lvl9pPr marL="1828800" algn="l" rtl="0" fontAlgn="base">
        <a:spcBef>
          <a:spcPct val="0"/>
        </a:spcBef>
        <a:spcAft>
          <a:spcPct val="0"/>
        </a:spcAft>
        <a:defRPr sz="4600">
          <a:solidFill>
            <a:schemeClr val="tx1"/>
          </a:solidFill>
          <a:latin typeface="Franklin Gothic Book" pitchFamily="34" charset="0"/>
        </a:defRPr>
      </a:lvl9pPr>
    </p:titleStyle>
    <p:bodyStyle>
      <a:lvl1pPr marL="419100" indent="-382588" algn="l" rtl="0" fontAlgn="base">
        <a:spcBef>
          <a:spcPct val="20000"/>
        </a:spcBef>
        <a:spcAft>
          <a:spcPct val="0"/>
        </a:spcAft>
        <a:buClr>
          <a:schemeClr val="accent1"/>
        </a:buClr>
        <a:buSzPct val="80000"/>
        <a:buFont typeface="Wingdings 2" pitchFamily="18" charset="2"/>
        <a:buChar char=""/>
        <a:defRPr sz="3000" kern="1200">
          <a:solidFill>
            <a:schemeClr val="tx1"/>
          </a:solidFill>
          <a:latin typeface="+mn-lt"/>
          <a:ea typeface="+mn-ea"/>
          <a:cs typeface="+mn-cs"/>
        </a:defRPr>
      </a:lvl1pPr>
      <a:lvl2pPr marL="722313" indent="-273050" algn="l" rtl="0" fontAlgn="base">
        <a:spcBef>
          <a:spcPct val="20000"/>
        </a:spcBef>
        <a:spcAft>
          <a:spcPct val="0"/>
        </a:spcAft>
        <a:buClr>
          <a:schemeClr val="accent1"/>
        </a:buClr>
        <a:buSzPct val="90000"/>
        <a:buFont typeface="Wingdings 2" pitchFamily="18" charset="2"/>
        <a:buChar char=""/>
        <a:defRPr sz="2600" kern="1200">
          <a:solidFill>
            <a:schemeClr val="tx1"/>
          </a:solidFill>
          <a:latin typeface="+mn-lt"/>
          <a:ea typeface="+mn-ea"/>
          <a:cs typeface="+mn-cs"/>
        </a:defRPr>
      </a:lvl2pPr>
      <a:lvl3pPr marL="1004888" indent="-255588" algn="l" rtl="0" fontAlgn="base">
        <a:spcBef>
          <a:spcPct val="20000"/>
        </a:spcBef>
        <a:spcAft>
          <a:spcPct val="0"/>
        </a:spcAft>
        <a:buClr>
          <a:schemeClr val="accent2"/>
        </a:buClr>
        <a:buSzPct val="85000"/>
        <a:buFont typeface="Arial" charset="0"/>
        <a:buChar char="○"/>
        <a:defRPr sz="2400" kern="1200">
          <a:solidFill>
            <a:schemeClr val="tx1"/>
          </a:solidFill>
          <a:latin typeface="+mn-lt"/>
          <a:ea typeface="+mn-ea"/>
          <a:cs typeface="+mn-cs"/>
        </a:defRPr>
      </a:lvl3pPr>
      <a:lvl4pPr marL="1279525" indent="-236538" algn="l" rtl="0" fontAlgn="base">
        <a:spcBef>
          <a:spcPct val="20000"/>
        </a:spcBef>
        <a:spcAft>
          <a:spcPct val="0"/>
        </a:spcAft>
        <a:buClr>
          <a:srgbClr val="8D89A4"/>
        </a:buClr>
        <a:buSzPct val="90000"/>
        <a:buFont typeface="Wingdings 2" pitchFamily="18" charset="2"/>
        <a:buChar char=""/>
        <a:defRPr sz="2000" kern="1200">
          <a:solidFill>
            <a:schemeClr val="tx1"/>
          </a:solidFill>
          <a:latin typeface="+mn-lt"/>
          <a:ea typeface="+mn-ea"/>
          <a:cs typeface="+mn-cs"/>
        </a:defRPr>
      </a:lvl4pPr>
      <a:lvl5pPr marL="1489075" indent="-182563" algn="l" rtl="0" fontAlgn="base">
        <a:spcBef>
          <a:spcPct val="20000"/>
        </a:spcBef>
        <a:spcAft>
          <a:spcPct val="0"/>
        </a:spcAft>
        <a:buClr>
          <a:srgbClr val="748560"/>
        </a:buClr>
        <a:buSzPct val="100000"/>
        <a:buFont typeface="Arial" charset="0"/>
        <a:buChar char="-"/>
        <a:defRPr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Alt Başlık"/>
          <p:cNvSpPr>
            <a:spLocks noGrp="1"/>
          </p:cNvSpPr>
          <p:nvPr>
            <p:ph type="subTitle" idx="1"/>
          </p:nvPr>
        </p:nvSpPr>
        <p:spPr>
          <a:xfrm>
            <a:off x="785813" y="357188"/>
            <a:ext cx="7643812" cy="5857875"/>
          </a:xfrm>
        </p:spPr>
        <p:txBody>
          <a:bodyPr>
            <a:normAutofit fontScale="92500" lnSpcReduction="20000"/>
          </a:bodyPr>
          <a:lstStyle/>
          <a:p>
            <a:pPr algn="ctr" fontAlgn="auto">
              <a:spcAft>
                <a:spcPts val="0"/>
              </a:spcAft>
              <a:buFont typeface="Wingdings 2"/>
              <a:buNone/>
              <a:defRPr/>
            </a:pPr>
            <a:r>
              <a:rPr lang="tr-TR" b="1" dirty="0">
                <a:latin typeface="Arial Narrow" pitchFamily="34" charset="0"/>
              </a:rPr>
              <a:t> </a:t>
            </a:r>
            <a:endParaRPr lang="tr-TR" b="1" dirty="0" smtClean="0">
              <a:latin typeface="Arial Narrow" pitchFamily="34" charset="0"/>
            </a:endParaRPr>
          </a:p>
          <a:p>
            <a:pPr algn="ctr" fontAlgn="auto">
              <a:spcAft>
                <a:spcPts val="0"/>
              </a:spcAft>
              <a:buFont typeface="Wingdings 2"/>
              <a:buNone/>
              <a:defRPr/>
            </a:pPr>
            <a:r>
              <a:rPr lang="tr-TR" sz="5100" b="1" dirty="0" smtClean="0">
                <a:latin typeface="Arial Narrow" pitchFamily="34" charset="0"/>
              </a:rPr>
              <a:t>İÇERİK</a:t>
            </a:r>
            <a:endParaRPr lang="tr-TR" sz="5100" b="1" dirty="0" smtClean="0">
              <a:latin typeface="Arial Narrow" pitchFamily="34" charset="0"/>
            </a:endParaRPr>
          </a:p>
          <a:p>
            <a:pPr algn="ctr" fontAlgn="auto">
              <a:spcAft>
                <a:spcPts val="0"/>
              </a:spcAft>
              <a:buFont typeface="Wingdings 2"/>
              <a:buNone/>
              <a:defRPr/>
            </a:pPr>
            <a:endParaRPr lang="tr-TR" sz="1900" b="1" i="1" u="sng" dirty="0" smtClean="0"/>
          </a:p>
          <a:p>
            <a:pPr algn="ctr" fontAlgn="auto">
              <a:spcAft>
                <a:spcPts val="0"/>
              </a:spcAft>
              <a:buFont typeface="Wingdings 2"/>
              <a:buNone/>
              <a:defRPr/>
            </a:pPr>
            <a:endParaRPr lang="tr-TR" sz="1900" b="1" i="1" u="sng" dirty="0" smtClean="0"/>
          </a:p>
          <a:p>
            <a:pPr algn="ctr" fontAlgn="auto">
              <a:spcAft>
                <a:spcPts val="0"/>
              </a:spcAft>
              <a:buFont typeface="Wingdings 2"/>
              <a:buNone/>
              <a:defRPr/>
            </a:pPr>
            <a:endParaRPr lang="tr-TR" sz="1900" b="1" i="1" u="sng" dirty="0" smtClean="0"/>
          </a:p>
          <a:p>
            <a:pPr algn="ctr" fontAlgn="auto">
              <a:spcAft>
                <a:spcPts val="0"/>
              </a:spcAft>
              <a:buFont typeface="Wingdings 2"/>
              <a:buNone/>
              <a:defRPr/>
            </a:pPr>
            <a:endParaRPr lang="tr-TR" sz="1900" b="1" i="1" u="sng" dirty="0" smtClean="0"/>
          </a:p>
          <a:p>
            <a:pPr algn="ctr" fontAlgn="auto">
              <a:spcAft>
                <a:spcPts val="0"/>
              </a:spcAft>
              <a:buFont typeface="Wingdings 2"/>
              <a:buNone/>
              <a:defRPr/>
            </a:pPr>
            <a:endParaRPr lang="tr-TR" sz="1900" b="1" i="1" u="sng" dirty="0" smtClean="0"/>
          </a:p>
          <a:p>
            <a:pPr algn="ctr" fontAlgn="auto">
              <a:spcAft>
                <a:spcPts val="0"/>
              </a:spcAft>
              <a:buFont typeface="Wingdings 2"/>
              <a:buNone/>
              <a:defRPr/>
            </a:pPr>
            <a:r>
              <a:rPr lang="tr-TR" sz="2100" b="1" i="1" u="sng" dirty="0" smtClean="0">
                <a:solidFill>
                  <a:srgbClr val="00B0F0"/>
                </a:solidFill>
              </a:rPr>
              <a:t>YER ÖLÇÜLERİ</a:t>
            </a:r>
            <a:r>
              <a:rPr lang="tr-TR" sz="2100" b="1" i="1" dirty="0" smtClean="0">
                <a:solidFill>
                  <a:srgbClr val="00B0F0"/>
                </a:solidFill>
              </a:rPr>
              <a:t>	</a:t>
            </a:r>
          </a:p>
          <a:p>
            <a:pPr algn="ctr" fontAlgn="auto">
              <a:spcAft>
                <a:spcPts val="0"/>
              </a:spcAft>
              <a:buFont typeface="Wingdings 2"/>
              <a:buNone/>
              <a:defRPr/>
            </a:pPr>
            <a:r>
              <a:rPr lang="tr-TR" sz="2100" b="1" dirty="0" smtClean="0">
                <a:solidFill>
                  <a:srgbClr val="00B0F0"/>
                </a:solidFill>
              </a:rPr>
              <a:t>     </a:t>
            </a:r>
            <a:r>
              <a:rPr lang="tr-TR" sz="2100" b="1" u="sng" dirty="0" smtClean="0">
                <a:solidFill>
                  <a:srgbClr val="00B0F0"/>
                </a:solidFill>
              </a:rPr>
              <a:t> Aritmetik Ortalama</a:t>
            </a:r>
            <a:r>
              <a:rPr lang="tr-TR" sz="2100" b="1" dirty="0" smtClean="0">
                <a:solidFill>
                  <a:srgbClr val="00B0F0"/>
                </a:solidFill>
              </a:rPr>
              <a:t>	</a:t>
            </a:r>
          </a:p>
          <a:p>
            <a:pPr algn="ctr" fontAlgn="auto">
              <a:spcAft>
                <a:spcPts val="0"/>
              </a:spcAft>
              <a:buFont typeface="Wingdings 2"/>
              <a:buNone/>
              <a:defRPr/>
            </a:pPr>
            <a:r>
              <a:rPr lang="tr-TR" sz="2100" b="1" u="sng" dirty="0" smtClean="0">
                <a:solidFill>
                  <a:srgbClr val="00B0F0"/>
                </a:solidFill>
              </a:rPr>
              <a:t>Tartılı Ortalama</a:t>
            </a:r>
            <a:r>
              <a:rPr lang="tr-TR" sz="2100" b="1" dirty="0" smtClean="0">
                <a:solidFill>
                  <a:srgbClr val="00B0F0"/>
                </a:solidFill>
              </a:rPr>
              <a:t>	</a:t>
            </a:r>
          </a:p>
          <a:p>
            <a:pPr algn="ctr" fontAlgn="auto">
              <a:spcAft>
                <a:spcPts val="0"/>
              </a:spcAft>
              <a:buFont typeface="Wingdings 2"/>
              <a:buNone/>
              <a:defRPr/>
            </a:pPr>
            <a:r>
              <a:rPr lang="tr-TR" sz="2100" b="1" dirty="0" smtClean="0">
                <a:solidFill>
                  <a:srgbClr val="00B0F0"/>
                </a:solidFill>
              </a:rPr>
              <a:t>       </a:t>
            </a:r>
            <a:r>
              <a:rPr lang="tr-TR" sz="2100" b="1" u="sng" dirty="0" smtClean="0">
                <a:solidFill>
                  <a:srgbClr val="00B0F0"/>
                </a:solidFill>
              </a:rPr>
              <a:t>Geometrik Ortalama</a:t>
            </a:r>
            <a:r>
              <a:rPr lang="tr-TR" sz="2100" b="1" dirty="0" smtClean="0">
                <a:solidFill>
                  <a:srgbClr val="00B0F0"/>
                </a:solidFill>
              </a:rPr>
              <a:t>	</a:t>
            </a:r>
          </a:p>
          <a:p>
            <a:pPr algn="ctr" fontAlgn="auto">
              <a:spcAft>
                <a:spcPts val="0"/>
              </a:spcAft>
              <a:buFont typeface="Wingdings 2"/>
              <a:buNone/>
              <a:defRPr/>
            </a:pPr>
            <a:r>
              <a:rPr lang="tr-TR" sz="2100" b="1" u="sng" dirty="0" err="1" smtClean="0">
                <a:solidFill>
                  <a:srgbClr val="00B0F0"/>
                </a:solidFill>
              </a:rPr>
              <a:t>Harmonik</a:t>
            </a:r>
            <a:r>
              <a:rPr lang="tr-TR" sz="2100" b="1" u="sng" dirty="0" smtClean="0">
                <a:solidFill>
                  <a:srgbClr val="00B0F0"/>
                </a:solidFill>
              </a:rPr>
              <a:t> Ortalama</a:t>
            </a:r>
            <a:endParaRPr lang="tr-TR" sz="2100" b="1" dirty="0" smtClean="0">
              <a:solidFill>
                <a:srgbClr val="00B0F0"/>
              </a:solidFill>
            </a:endParaRPr>
          </a:p>
          <a:p>
            <a:pPr algn="ctr" fontAlgn="auto">
              <a:spcAft>
                <a:spcPts val="0"/>
              </a:spcAft>
              <a:buFont typeface="Wingdings 2"/>
              <a:buNone/>
              <a:defRPr/>
            </a:pPr>
            <a:r>
              <a:rPr lang="tr-TR" sz="2100" b="1" u="sng" dirty="0" smtClean="0">
                <a:solidFill>
                  <a:srgbClr val="00B0F0"/>
                </a:solidFill>
              </a:rPr>
              <a:t>Kareli Ortalama</a:t>
            </a:r>
            <a:endParaRPr lang="tr-TR" sz="2100" b="1" dirty="0" smtClean="0">
              <a:solidFill>
                <a:srgbClr val="00B0F0"/>
              </a:solidFill>
            </a:endParaRPr>
          </a:p>
          <a:p>
            <a:pPr algn="ctr" fontAlgn="auto">
              <a:spcAft>
                <a:spcPts val="0"/>
              </a:spcAft>
              <a:buFont typeface="Wingdings 2"/>
              <a:buNone/>
              <a:defRPr/>
            </a:pPr>
            <a:r>
              <a:rPr lang="tr-TR" sz="2100" b="1" u="sng" dirty="0" smtClean="0">
                <a:solidFill>
                  <a:srgbClr val="00B0F0"/>
                </a:solidFill>
              </a:rPr>
              <a:t>Medyan</a:t>
            </a:r>
            <a:endParaRPr lang="tr-TR" sz="2100" b="1" dirty="0" smtClean="0">
              <a:solidFill>
                <a:srgbClr val="00B0F0"/>
              </a:solidFill>
            </a:endParaRPr>
          </a:p>
          <a:p>
            <a:pPr algn="ctr" fontAlgn="auto">
              <a:spcAft>
                <a:spcPts val="0"/>
              </a:spcAft>
              <a:buFont typeface="Wingdings 2"/>
              <a:buNone/>
              <a:defRPr/>
            </a:pPr>
            <a:r>
              <a:rPr lang="tr-TR" sz="2100" b="1" u="sng" dirty="0" err="1" smtClean="0">
                <a:solidFill>
                  <a:srgbClr val="00B0F0"/>
                </a:solidFill>
              </a:rPr>
              <a:t>Mod</a:t>
            </a:r>
            <a:endParaRPr lang="tr-TR" sz="2100" b="1" dirty="0" smtClean="0">
              <a:solidFill>
                <a:srgbClr val="00B0F0"/>
              </a:solidFill>
            </a:endParaRPr>
          </a:p>
          <a:p>
            <a:pPr algn="ctr" fontAlgn="auto">
              <a:spcAft>
                <a:spcPts val="0"/>
              </a:spcAft>
              <a:buFont typeface="Wingdings 2"/>
              <a:buNone/>
              <a:defRPr/>
            </a:pPr>
            <a:r>
              <a:rPr lang="tr-TR" sz="3400" b="1" dirty="0">
                <a:latin typeface="Arial Narrow" pitchFamily="34" charset="0"/>
              </a:rPr>
              <a:t>  </a:t>
            </a:r>
          </a:p>
          <a:p>
            <a:pPr algn="ctr" fontAlgn="auto">
              <a:spcAft>
                <a:spcPts val="0"/>
              </a:spcAft>
              <a:buFont typeface="Wingdings 2"/>
              <a:buNone/>
              <a:defRPr/>
            </a:pPr>
            <a:r>
              <a:rPr lang="tr-TR" b="1" dirty="0">
                <a:latin typeface="Arial Narrow" pitchFamily="34" charset="0"/>
              </a:rPr>
              <a:t> </a:t>
            </a:r>
          </a:p>
          <a:p>
            <a:pPr algn="ctr" fontAlgn="auto">
              <a:spcAft>
                <a:spcPts val="0"/>
              </a:spcAft>
              <a:buFont typeface="Wingdings 2"/>
              <a:buNone/>
              <a:defRPr/>
            </a:pPr>
            <a:endParaRPr lang="tr-TR" u="sng" dirty="0">
              <a:solidFill>
                <a:schemeClr val="bg1"/>
              </a:solidFill>
            </a:endParaRPr>
          </a:p>
        </p:txBody>
      </p:sp>
      <p:pic>
        <p:nvPicPr>
          <p:cNvPr id="14338" name="Picture 1"/>
          <p:cNvPicPr>
            <a:picLocks noChangeAspect="1" noChangeArrowheads="1"/>
          </p:cNvPicPr>
          <p:nvPr/>
        </p:nvPicPr>
        <p:blipFill>
          <a:blip r:embed="rId2"/>
          <a:srcRect/>
          <a:stretch>
            <a:fillRect/>
          </a:stretch>
        </p:blipFill>
        <p:spPr bwMode="auto">
          <a:xfrm>
            <a:off x="2071688" y="500063"/>
            <a:ext cx="1095375" cy="1809750"/>
          </a:xfrm>
          <a:prstGeom prst="rect">
            <a:avLst/>
          </a:prstGeom>
          <a:noFill/>
          <a:ln w="9525">
            <a:noFill/>
            <a:miter lim="800000"/>
            <a:headEnd/>
            <a:tailEnd/>
          </a:ln>
        </p:spPr>
      </p:pic>
      <p:sp>
        <p:nvSpPr>
          <p:cNvPr id="6" name="5 Slayt Numarası Yer Tutucusu"/>
          <p:cNvSpPr>
            <a:spLocks noGrp="1"/>
          </p:cNvSpPr>
          <p:nvPr>
            <p:ph type="sldNum" sz="quarter" idx="12"/>
          </p:nvPr>
        </p:nvSpPr>
        <p:spPr/>
        <p:txBody>
          <a:bodyPr/>
          <a:lstStyle/>
          <a:p>
            <a:pPr>
              <a:defRPr/>
            </a:pPr>
            <a:fld id="{079F8259-6432-43EF-8D1C-908026071400}" type="slidenum">
              <a:rPr lang="tr-TR"/>
              <a:pPr>
                <a:defRPr/>
              </a:pPr>
              <a:t>1</a:t>
            </a:fld>
            <a:endParaRPr lang="tr-T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1 Başlık"/>
          <p:cNvSpPr>
            <a:spLocks noGrp="1"/>
          </p:cNvSpPr>
          <p:nvPr>
            <p:ph type="title"/>
          </p:nvPr>
        </p:nvSpPr>
        <p:spPr/>
        <p:txBody>
          <a:bodyPr/>
          <a:lstStyle/>
          <a:p>
            <a:pPr algn="ctr"/>
            <a:r>
              <a:rPr lang="tr-TR" sz="2800" smtClean="0">
                <a:latin typeface="Verdana" pitchFamily="34" charset="0"/>
              </a:rPr>
              <a:t>Kareli Ortalama</a:t>
            </a:r>
          </a:p>
        </p:txBody>
      </p:sp>
      <p:sp>
        <p:nvSpPr>
          <p:cNvPr id="4" name="3 Slayt Numarası Yer Tutucusu"/>
          <p:cNvSpPr>
            <a:spLocks noGrp="1"/>
          </p:cNvSpPr>
          <p:nvPr>
            <p:ph type="sldNum" sz="quarter" idx="12"/>
          </p:nvPr>
        </p:nvSpPr>
        <p:spPr/>
        <p:txBody>
          <a:bodyPr/>
          <a:lstStyle/>
          <a:p>
            <a:pPr>
              <a:defRPr/>
            </a:pPr>
            <a:fld id="{B66CCCEC-03F9-4B91-9F92-4A035946E096}" type="slidenum">
              <a:rPr lang="tr-TR"/>
              <a:pPr>
                <a:defRPr/>
              </a:pPr>
              <a:t>10</a:t>
            </a:fld>
            <a:endParaRPr lang="tr-TR"/>
          </a:p>
        </p:txBody>
      </p:sp>
      <p:sp>
        <p:nvSpPr>
          <p:cNvPr id="29699"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tr-TR"/>
          </a:p>
        </p:txBody>
      </p:sp>
      <p:pic>
        <p:nvPicPr>
          <p:cNvPr id="28673" name="Picture 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428596" y="1785926"/>
            <a:ext cx="1634003" cy="7858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9701" name="Rectangle 3"/>
          <p:cNvSpPr>
            <a:spLocks noChangeArrowheads="1"/>
          </p:cNvSpPr>
          <p:nvPr/>
        </p:nvSpPr>
        <p:spPr bwMode="auto">
          <a:xfrm>
            <a:off x="0" y="600075"/>
            <a:ext cx="9144000" cy="0"/>
          </a:xfrm>
          <a:prstGeom prst="rect">
            <a:avLst/>
          </a:prstGeom>
          <a:noFill/>
          <a:ln w="9525">
            <a:noFill/>
            <a:miter lim="800000"/>
            <a:headEnd/>
            <a:tailEnd/>
          </a:ln>
        </p:spPr>
        <p:txBody>
          <a:bodyPr wrap="none" anchor="ctr">
            <a:spAutoFit/>
          </a:bodyPr>
          <a:lstStyle/>
          <a:p>
            <a:r>
              <a:rPr lang="tr-TR" sz="1600">
                <a:latin typeface="Verdana" pitchFamily="34" charset="0"/>
                <a:cs typeface="Times New Roman" pitchFamily="18" charset="0"/>
              </a:rPr>
              <a:t>  </a:t>
            </a:r>
            <a:endParaRPr lang="tr-TR">
              <a:cs typeface="Arial" charset="0"/>
            </a:endParaRPr>
          </a:p>
        </p:txBody>
      </p:sp>
      <p:sp>
        <p:nvSpPr>
          <p:cNvPr id="29702"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tr-TR"/>
          </a:p>
        </p:txBody>
      </p:sp>
      <p:pic>
        <p:nvPicPr>
          <p:cNvPr id="28676" name="Picture 4"/>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357158" y="3286124"/>
            <a:ext cx="1857388" cy="9958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9704" name="9 Metin kutusu"/>
          <p:cNvSpPr txBox="1">
            <a:spLocks noChangeArrowheads="1"/>
          </p:cNvSpPr>
          <p:nvPr/>
        </p:nvSpPr>
        <p:spPr bwMode="auto">
          <a:xfrm>
            <a:off x="3143250" y="1857375"/>
            <a:ext cx="3357563" cy="646113"/>
          </a:xfrm>
          <a:prstGeom prst="rect">
            <a:avLst/>
          </a:prstGeom>
          <a:noFill/>
          <a:ln w="9525">
            <a:noFill/>
            <a:miter lim="800000"/>
            <a:headEnd/>
            <a:tailEnd/>
          </a:ln>
        </p:spPr>
        <p:txBody>
          <a:bodyPr>
            <a:spAutoFit/>
          </a:bodyPr>
          <a:lstStyle/>
          <a:p>
            <a:r>
              <a:rPr lang="tr-TR">
                <a:latin typeface="Verdana" pitchFamily="34" charset="0"/>
              </a:rPr>
              <a:t>Sınıflandırılmamış</a:t>
            </a:r>
          </a:p>
          <a:p>
            <a:r>
              <a:rPr lang="tr-TR">
                <a:latin typeface="Verdana" pitchFamily="34" charset="0"/>
              </a:rPr>
              <a:t> Veriler için</a:t>
            </a:r>
          </a:p>
        </p:txBody>
      </p:sp>
      <p:sp>
        <p:nvSpPr>
          <p:cNvPr id="29705" name="10 Metin kutusu"/>
          <p:cNvSpPr txBox="1">
            <a:spLocks noChangeArrowheads="1"/>
          </p:cNvSpPr>
          <p:nvPr/>
        </p:nvSpPr>
        <p:spPr bwMode="auto">
          <a:xfrm>
            <a:off x="3214688" y="3500438"/>
            <a:ext cx="3357562" cy="646112"/>
          </a:xfrm>
          <a:prstGeom prst="rect">
            <a:avLst/>
          </a:prstGeom>
          <a:noFill/>
          <a:ln w="9525">
            <a:noFill/>
            <a:miter lim="800000"/>
            <a:headEnd/>
            <a:tailEnd/>
          </a:ln>
        </p:spPr>
        <p:txBody>
          <a:bodyPr>
            <a:spAutoFit/>
          </a:bodyPr>
          <a:lstStyle/>
          <a:p>
            <a:r>
              <a:rPr lang="tr-TR">
                <a:latin typeface="Verdana" pitchFamily="34" charset="0"/>
              </a:rPr>
              <a:t>Sınıflandırılmış</a:t>
            </a:r>
          </a:p>
          <a:p>
            <a:r>
              <a:rPr lang="tr-TR">
                <a:latin typeface="Verdana" pitchFamily="34" charset="0"/>
              </a:rPr>
              <a:t> Veriler için</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1 Başlık"/>
          <p:cNvSpPr>
            <a:spLocks noGrp="1"/>
          </p:cNvSpPr>
          <p:nvPr>
            <p:ph type="title"/>
          </p:nvPr>
        </p:nvSpPr>
        <p:spPr/>
        <p:txBody>
          <a:bodyPr/>
          <a:lstStyle/>
          <a:p>
            <a:pPr algn="ctr"/>
            <a:r>
              <a:rPr lang="tr-TR" sz="2800" smtClean="0">
                <a:latin typeface="Verdana" pitchFamily="34" charset="0"/>
              </a:rPr>
              <a:t>Kareli Ortalama</a:t>
            </a:r>
            <a:endParaRPr lang="tr-TR" sz="2800" smtClean="0"/>
          </a:p>
        </p:txBody>
      </p:sp>
      <p:sp>
        <p:nvSpPr>
          <p:cNvPr id="4" name="3 Slayt Numarası Yer Tutucusu"/>
          <p:cNvSpPr>
            <a:spLocks noGrp="1"/>
          </p:cNvSpPr>
          <p:nvPr>
            <p:ph type="sldNum" sz="quarter" idx="12"/>
          </p:nvPr>
        </p:nvSpPr>
        <p:spPr/>
        <p:txBody>
          <a:bodyPr/>
          <a:lstStyle/>
          <a:p>
            <a:pPr>
              <a:defRPr/>
            </a:pPr>
            <a:fld id="{7B484548-42FD-44DC-84F5-7339000A7CD1}" type="slidenum">
              <a:rPr lang="tr-TR"/>
              <a:pPr>
                <a:defRPr/>
              </a:pPr>
              <a:t>11</a:t>
            </a:fld>
            <a:endParaRPr lang="tr-TR"/>
          </a:p>
        </p:txBody>
      </p:sp>
      <p:graphicFrame>
        <p:nvGraphicFramePr>
          <p:cNvPr id="5" name="4 Tablo"/>
          <p:cNvGraphicFramePr>
            <a:graphicFrameLocks noGrp="1"/>
          </p:cNvGraphicFramePr>
          <p:nvPr/>
        </p:nvGraphicFramePr>
        <p:xfrm>
          <a:off x="642938" y="1714500"/>
          <a:ext cx="6662737" cy="3095625"/>
        </p:xfrm>
        <a:graphic>
          <a:graphicData uri="http://schemas.openxmlformats.org/drawingml/2006/table">
            <a:tbl>
              <a:tblPr/>
              <a:tblGrid>
                <a:gridCol w="1068387">
                  <a:extLst>
                    <a:ext uri="{9D8B030D-6E8A-4147-A177-3AD203B41FA5}">
                      <a16:colId xmlns:a16="http://schemas.microsoft.com/office/drawing/2014/main" val="20000"/>
                    </a:ext>
                  </a:extLst>
                </a:gridCol>
                <a:gridCol w="1398588">
                  <a:extLst>
                    <a:ext uri="{9D8B030D-6E8A-4147-A177-3AD203B41FA5}">
                      <a16:colId xmlns:a16="http://schemas.microsoft.com/office/drawing/2014/main" val="20001"/>
                    </a:ext>
                  </a:extLst>
                </a:gridCol>
                <a:gridCol w="1398587">
                  <a:extLst>
                    <a:ext uri="{9D8B030D-6E8A-4147-A177-3AD203B41FA5}">
                      <a16:colId xmlns:a16="http://schemas.microsoft.com/office/drawing/2014/main" val="20002"/>
                    </a:ext>
                  </a:extLst>
                </a:gridCol>
                <a:gridCol w="1398588">
                  <a:extLst>
                    <a:ext uri="{9D8B030D-6E8A-4147-A177-3AD203B41FA5}">
                      <a16:colId xmlns:a16="http://schemas.microsoft.com/office/drawing/2014/main" val="20003"/>
                    </a:ext>
                  </a:extLst>
                </a:gridCol>
                <a:gridCol w="1398587">
                  <a:extLst>
                    <a:ext uri="{9D8B030D-6E8A-4147-A177-3AD203B41FA5}">
                      <a16:colId xmlns:a16="http://schemas.microsoft.com/office/drawing/2014/main" val="20004"/>
                    </a:ext>
                  </a:extLst>
                </a:gridCol>
              </a:tblGrid>
              <a:tr h="492125">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tr-TR" sz="1600" b="1" i="0" u="none" strike="noStrike" cap="none" normalizeH="0" baseline="0" smtClean="0">
                          <a:ln>
                            <a:noFill/>
                          </a:ln>
                          <a:solidFill>
                            <a:srgbClr val="000000"/>
                          </a:solidFill>
                          <a:effectLst/>
                          <a:latin typeface="Consolas" pitchFamily="49" charset="0"/>
                          <a:cs typeface="Times New Roman" pitchFamily="18" charset="0"/>
                        </a:rPr>
                        <a:t>SINIFLAR</a:t>
                      </a:r>
                      <a:endParaRPr kumimoji="0" lang="tr-TR" sz="16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A5C24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tr-TR" sz="1600" b="1" i="0" u="none" strike="noStrike" cap="none" normalizeH="0" baseline="0" smtClean="0">
                          <a:ln>
                            <a:noFill/>
                          </a:ln>
                          <a:solidFill>
                            <a:srgbClr val="000000"/>
                          </a:solidFill>
                          <a:effectLst/>
                          <a:latin typeface="Consolas" pitchFamily="49" charset="0"/>
                          <a:cs typeface="Times New Roman" pitchFamily="18" charset="0"/>
                        </a:rPr>
                        <a:t>FREKANS</a:t>
                      </a:r>
                      <a:endParaRPr kumimoji="0" lang="tr-TR" sz="16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p>
                      <a:pPr marL="0" marR="0" lvl="0" indent="0" algn="ctr" defTabSz="914400" rtl="0" eaLnBrk="1" fontAlgn="base" latinLnBrk="0" hangingPunct="1">
                        <a:lnSpc>
                          <a:spcPct val="115000"/>
                        </a:lnSpc>
                        <a:spcBef>
                          <a:spcPct val="0"/>
                        </a:spcBef>
                        <a:spcAft>
                          <a:spcPct val="0"/>
                        </a:spcAft>
                        <a:buClrTx/>
                        <a:buSzTx/>
                        <a:buFontTx/>
                        <a:buNone/>
                        <a:tabLst/>
                      </a:pPr>
                      <a:r>
                        <a:rPr kumimoji="0" lang="tr-TR" sz="1600" b="1" i="0" u="none" strike="noStrike" cap="none" normalizeH="0" baseline="0" smtClean="0">
                          <a:ln>
                            <a:noFill/>
                          </a:ln>
                          <a:solidFill>
                            <a:srgbClr val="000000"/>
                          </a:solidFill>
                          <a:effectLst/>
                          <a:latin typeface="Consolas" pitchFamily="49" charset="0"/>
                          <a:cs typeface="Times New Roman" pitchFamily="18" charset="0"/>
                        </a:rPr>
                        <a:t>(f)</a:t>
                      </a:r>
                      <a:endParaRPr kumimoji="0" lang="tr-TR" sz="1600" b="0" i="0" u="none" strike="noStrike" cap="none" normalizeH="0" baseline="0" smtClean="0">
                        <a:ln>
                          <a:noFill/>
                        </a:ln>
                        <a:solidFill>
                          <a:schemeClr val="tx1"/>
                        </a:solidFill>
                        <a:effectLst/>
                        <a:latin typeface="Constantia" pitchFamily="18" charset="0"/>
                      </a:endParaRP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A5C24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tr-TR" sz="1600" b="1" i="0" u="none" strike="noStrike" cap="none" normalizeH="0" baseline="0" smtClean="0">
                          <a:ln>
                            <a:noFill/>
                          </a:ln>
                          <a:solidFill>
                            <a:srgbClr val="000000"/>
                          </a:solidFill>
                          <a:effectLst/>
                          <a:latin typeface="Consolas" pitchFamily="49" charset="0"/>
                          <a:cs typeface="Times New Roman" pitchFamily="18" charset="0"/>
                        </a:rPr>
                        <a:t>SINIF DEĞERİ (x)</a:t>
                      </a:r>
                      <a:endParaRPr kumimoji="0" lang="tr-TR" sz="16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A5C24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tr-TR" sz="1600" b="1" i="0" u="none" strike="noStrike" cap="none" normalizeH="0" baseline="0" smtClean="0">
                          <a:ln>
                            <a:noFill/>
                          </a:ln>
                          <a:solidFill>
                            <a:srgbClr val="000000"/>
                          </a:solidFill>
                          <a:effectLst/>
                          <a:latin typeface="Consolas" pitchFamily="49" charset="0"/>
                          <a:cs typeface="Times New Roman" pitchFamily="18" charset="0"/>
                        </a:rPr>
                        <a:t>X</a:t>
                      </a:r>
                      <a:r>
                        <a:rPr kumimoji="0" lang="tr-TR" sz="1600" b="1" i="0" u="none" strike="noStrike" cap="none" normalizeH="0" baseline="30000" smtClean="0">
                          <a:ln>
                            <a:noFill/>
                          </a:ln>
                          <a:solidFill>
                            <a:srgbClr val="000000"/>
                          </a:solidFill>
                          <a:effectLst/>
                          <a:latin typeface="Consolas" pitchFamily="49" charset="0"/>
                          <a:cs typeface="Times New Roman" pitchFamily="18" charset="0"/>
                        </a:rPr>
                        <a:t>2</a:t>
                      </a:r>
                      <a:endParaRPr kumimoji="0" lang="tr-TR" sz="16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A5C24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tr-TR" sz="1600" b="1" i="0" u="none" strike="noStrike" cap="none" normalizeH="0" baseline="0" smtClean="0">
                          <a:ln>
                            <a:noFill/>
                          </a:ln>
                          <a:solidFill>
                            <a:srgbClr val="000000"/>
                          </a:solidFill>
                          <a:effectLst/>
                          <a:latin typeface="Consolas" pitchFamily="49" charset="0"/>
                          <a:cs typeface="Times New Roman" pitchFamily="18" charset="0"/>
                        </a:rPr>
                        <a:t>Fx</a:t>
                      </a:r>
                      <a:r>
                        <a:rPr kumimoji="0" lang="tr-TR" sz="1600" b="1" i="0" u="none" strike="noStrike" cap="none" normalizeH="0" baseline="30000" smtClean="0">
                          <a:ln>
                            <a:noFill/>
                          </a:ln>
                          <a:solidFill>
                            <a:srgbClr val="000000"/>
                          </a:solidFill>
                          <a:effectLst/>
                          <a:latin typeface="Consolas" pitchFamily="49" charset="0"/>
                          <a:cs typeface="Times New Roman" pitchFamily="18" charset="0"/>
                        </a:rPr>
                        <a:t>2</a:t>
                      </a:r>
                      <a:endParaRPr kumimoji="0" lang="tr-TR" sz="16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A5C249"/>
                    </a:solidFill>
                  </a:tcPr>
                </a:tc>
                <a:extLst>
                  <a:ext uri="{0D108BD9-81ED-4DB2-BD59-A6C34878D82A}">
                    <a16:rowId xmlns:a16="http://schemas.microsoft.com/office/drawing/2014/main" val="10000"/>
                  </a:ext>
                </a:extLst>
              </a:tr>
              <a:tr h="292100">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tr-TR" sz="1600" b="1" i="0" u="none" strike="noStrike" cap="none" normalizeH="0" baseline="0" smtClean="0">
                          <a:ln>
                            <a:noFill/>
                          </a:ln>
                          <a:solidFill>
                            <a:srgbClr val="000000"/>
                          </a:solidFill>
                          <a:effectLst/>
                          <a:latin typeface="Consolas" pitchFamily="49" charset="0"/>
                          <a:cs typeface="Times New Roman" pitchFamily="18" charset="0"/>
                        </a:rPr>
                        <a:t>1</a:t>
                      </a:r>
                      <a:endParaRPr kumimoji="0" lang="tr-TR" sz="16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E8F0D1"/>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tr-TR" sz="1600" b="0" i="0" u="none" strike="noStrike" cap="none" normalizeH="0" baseline="0" smtClean="0">
                          <a:ln>
                            <a:noFill/>
                          </a:ln>
                          <a:solidFill>
                            <a:srgbClr val="000000"/>
                          </a:solidFill>
                          <a:effectLst/>
                          <a:latin typeface="Consolas" pitchFamily="49" charset="0"/>
                          <a:ea typeface="Constantia" pitchFamily="18" charset="0"/>
                          <a:cs typeface="Times New Roman" pitchFamily="18" charset="0"/>
                        </a:rPr>
                        <a:t>5</a:t>
                      </a:r>
                      <a:endParaRPr kumimoji="0" lang="tr-TR" sz="16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anchor="b"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E8F0D1"/>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tr-TR" sz="1600" b="0" i="0" u="none" strike="noStrike" cap="none" normalizeH="0" baseline="0" smtClean="0">
                          <a:ln>
                            <a:noFill/>
                          </a:ln>
                          <a:solidFill>
                            <a:srgbClr val="000000"/>
                          </a:solidFill>
                          <a:effectLst/>
                          <a:latin typeface="Consolas" pitchFamily="49" charset="0"/>
                          <a:cs typeface="Times New Roman" pitchFamily="18" charset="0"/>
                        </a:rPr>
                        <a:t>17</a:t>
                      </a:r>
                      <a:endParaRPr kumimoji="0" lang="tr-TR" sz="16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E8F0D1"/>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tr-TR" sz="1600" b="0" i="0" u="none" strike="noStrike" cap="none" normalizeH="0" baseline="0" smtClean="0">
                          <a:ln>
                            <a:noFill/>
                          </a:ln>
                          <a:solidFill>
                            <a:srgbClr val="000000"/>
                          </a:solidFill>
                          <a:effectLst/>
                          <a:latin typeface="Consolas" pitchFamily="49" charset="0"/>
                          <a:ea typeface="Constantia" pitchFamily="18" charset="0"/>
                          <a:cs typeface="Times New Roman" pitchFamily="18" charset="0"/>
                        </a:rPr>
                        <a:t>289</a:t>
                      </a:r>
                      <a:endParaRPr kumimoji="0" lang="tr-TR" sz="16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anchor="b"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E8F0D1"/>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tr-TR" sz="1600" b="0" i="0" u="none" strike="noStrike" cap="none" normalizeH="0" baseline="0" smtClean="0">
                          <a:ln>
                            <a:noFill/>
                          </a:ln>
                          <a:solidFill>
                            <a:srgbClr val="000000"/>
                          </a:solidFill>
                          <a:effectLst/>
                          <a:latin typeface="Consolas" pitchFamily="49" charset="0"/>
                          <a:ea typeface="Constantia" pitchFamily="18" charset="0"/>
                          <a:cs typeface="Times New Roman" pitchFamily="18" charset="0"/>
                        </a:rPr>
                        <a:t>1445</a:t>
                      </a:r>
                      <a:endParaRPr kumimoji="0" lang="tr-TR" sz="16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E8F0D1"/>
                    </a:solidFill>
                  </a:tcPr>
                </a:tc>
                <a:extLst>
                  <a:ext uri="{0D108BD9-81ED-4DB2-BD59-A6C34878D82A}">
                    <a16:rowId xmlns:a16="http://schemas.microsoft.com/office/drawing/2014/main" val="10001"/>
                  </a:ext>
                </a:extLst>
              </a:tr>
              <a:tr h="268288">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tr-TR" sz="1600" b="1" i="0" u="none" strike="noStrike" cap="none" normalizeH="0" baseline="0" smtClean="0">
                          <a:ln>
                            <a:noFill/>
                          </a:ln>
                          <a:solidFill>
                            <a:schemeClr val="tx1"/>
                          </a:solidFill>
                          <a:effectLst/>
                          <a:latin typeface="Consolas" pitchFamily="49" charset="0"/>
                          <a:cs typeface="Times New Roman" pitchFamily="18" charset="0"/>
                        </a:rPr>
                        <a:t>2</a:t>
                      </a:r>
                      <a:endParaRPr kumimoji="0" lang="tr-TR" sz="16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tr-TR" sz="1600" b="0" i="0" u="none" strike="noStrike" cap="none" normalizeH="0" baseline="0" smtClean="0">
                          <a:ln>
                            <a:noFill/>
                          </a:ln>
                          <a:solidFill>
                            <a:schemeClr val="tx1"/>
                          </a:solidFill>
                          <a:effectLst/>
                          <a:latin typeface="Consolas" pitchFamily="49" charset="0"/>
                          <a:ea typeface="Constantia" pitchFamily="18" charset="0"/>
                          <a:cs typeface="Times New Roman" pitchFamily="18" charset="0"/>
                        </a:rPr>
                        <a:t>1</a:t>
                      </a:r>
                      <a:endParaRPr kumimoji="0" lang="tr-TR" sz="16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anchor="b"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tr-TR" sz="1600" b="0" i="0" u="none" strike="noStrike" cap="none" normalizeH="0" baseline="0" smtClean="0">
                          <a:ln>
                            <a:noFill/>
                          </a:ln>
                          <a:solidFill>
                            <a:schemeClr val="tx1"/>
                          </a:solidFill>
                          <a:effectLst/>
                          <a:latin typeface="Consolas" pitchFamily="49" charset="0"/>
                          <a:cs typeface="Times New Roman" pitchFamily="18" charset="0"/>
                        </a:rPr>
                        <a:t>28</a:t>
                      </a:r>
                      <a:endParaRPr kumimoji="0" lang="tr-TR" sz="16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tr-TR" sz="1600" b="0" i="0" u="none" strike="noStrike" cap="none" normalizeH="0" baseline="0" smtClean="0">
                          <a:ln>
                            <a:noFill/>
                          </a:ln>
                          <a:solidFill>
                            <a:schemeClr val="tx1"/>
                          </a:solidFill>
                          <a:effectLst/>
                          <a:latin typeface="Consolas" pitchFamily="49" charset="0"/>
                          <a:ea typeface="Constantia" pitchFamily="18" charset="0"/>
                          <a:cs typeface="Times New Roman" pitchFamily="18" charset="0"/>
                        </a:rPr>
                        <a:t>784</a:t>
                      </a:r>
                      <a:endParaRPr kumimoji="0" lang="tr-TR" sz="16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anchor="b"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tr-TR" sz="1600" b="0" i="0" u="none" strike="noStrike" cap="none" normalizeH="0" baseline="0" smtClean="0">
                          <a:ln>
                            <a:noFill/>
                          </a:ln>
                          <a:solidFill>
                            <a:schemeClr val="tx1"/>
                          </a:solidFill>
                          <a:effectLst/>
                          <a:latin typeface="Consolas" pitchFamily="49" charset="0"/>
                          <a:ea typeface="Constantia" pitchFamily="18" charset="0"/>
                          <a:cs typeface="Times New Roman" pitchFamily="18" charset="0"/>
                        </a:rPr>
                        <a:t>784</a:t>
                      </a:r>
                      <a:endParaRPr kumimoji="0" lang="tr-TR" sz="16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68288">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tr-TR" sz="1600" b="1" i="0" u="none" strike="noStrike" cap="none" normalizeH="0" baseline="0" smtClean="0">
                          <a:ln>
                            <a:noFill/>
                          </a:ln>
                          <a:solidFill>
                            <a:srgbClr val="000000"/>
                          </a:solidFill>
                          <a:effectLst/>
                          <a:latin typeface="Consolas" pitchFamily="49" charset="0"/>
                          <a:cs typeface="Times New Roman" pitchFamily="18" charset="0"/>
                        </a:rPr>
                        <a:t>3</a:t>
                      </a:r>
                      <a:endParaRPr kumimoji="0" lang="tr-TR" sz="16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E8F0D1"/>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tr-TR" sz="1600" b="0" i="0" u="none" strike="noStrike" cap="none" normalizeH="0" baseline="0" smtClean="0">
                          <a:ln>
                            <a:noFill/>
                          </a:ln>
                          <a:solidFill>
                            <a:srgbClr val="000000"/>
                          </a:solidFill>
                          <a:effectLst/>
                          <a:latin typeface="Consolas" pitchFamily="49" charset="0"/>
                          <a:ea typeface="Constantia" pitchFamily="18" charset="0"/>
                          <a:cs typeface="Times New Roman" pitchFamily="18" charset="0"/>
                        </a:rPr>
                        <a:t>7</a:t>
                      </a:r>
                      <a:endParaRPr kumimoji="0" lang="tr-TR" sz="16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anchor="b"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E8F0D1"/>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tr-TR" sz="1600" b="0" i="0" u="none" strike="noStrike" cap="none" normalizeH="0" baseline="0" smtClean="0">
                          <a:ln>
                            <a:noFill/>
                          </a:ln>
                          <a:solidFill>
                            <a:srgbClr val="000000"/>
                          </a:solidFill>
                          <a:effectLst/>
                          <a:latin typeface="Consolas" pitchFamily="49" charset="0"/>
                          <a:cs typeface="Times New Roman" pitchFamily="18" charset="0"/>
                        </a:rPr>
                        <a:t>39</a:t>
                      </a:r>
                      <a:endParaRPr kumimoji="0" lang="tr-TR" sz="16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E8F0D1"/>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tr-TR" sz="1600" b="0" i="0" u="none" strike="noStrike" cap="none" normalizeH="0" baseline="0" smtClean="0">
                          <a:ln>
                            <a:noFill/>
                          </a:ln>
                          <a:solidFill>
                            <a:srgbClr val="000000"/>
                          </a:solidFill>
                          <a:effectLst/>
                          <a:latin typeface="Consolas" pitchFamily="49" charset="0"/>
                          <a:ea typeface="Constantia" pitchFamily="18" charset="0"/>
                          <a:cs typeface="Times New Roman" pitchFamily="18" charset="0"/>
                        </a:rPr>
                        <a:t>1521</a:t>
                      </a:r>
                      <a:endParaRPr kumimoji="0" lang="tr-TR" sz="16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anchor="b"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E8F0D1"/>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tr-TR" sz="1600" b="0" i="0" u="none" strike="noStrike" cap="none" normalizeH="0" baseline="0" smtClean="0">
                          <a:ln>
                            <a:noFill/>
                          </a:ln>
                          <a:solidFill>
                            <a:srgbClr val="000000"/>
                          </a:solidFill>
                          <a:effectLst/>
                          <a:latin typeface="Consolas" pitchFamily="49" charset="0"/>
                          <a:ea typeface="Constantia" pitchFamily="18" charset="0"/>
                          <a:cs typeface="Times New Roman" pitchFamily="18" charset="0"/>
                        </a:rPr>
                        <a:t>10647</a:t>
                      </a:r>
                      <a:endParaRPr kumimoji="0" lang="tr-TR" sz="16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E8F0D1"/>
                    </a:solidFill>
                  </a:tcPr>
                </a:tc>
                <a:extLst>
                  <a:ext uri="{0D108BD9-81ED-4DB2-BD59-A6C34878D82A}">
                    <a16:rowId xmlns:a16="http://schemas.microsoft.com/office/drawing/2014/main" val="10003"/>
                  </a:ext>
                </a:extLst>
              </a:tr>
              <a:tr h="268288">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tr-TR" sz="1600" b="1" i="0" u="none" strike="noStrike" cap="none" normalizeH="0" baseline="0" smtClean="0">
                          <a:ln>
                            <a:noFill/>
                          </a:ln>
                          <a:solidFill>
                            <a:schemeClr val="tx1"/>
                          </a:solidFill>
                          <a:effectLst/>
                          <a:latin typeface="Consolas" pitchFamily="49" charset="0"/>
                          <a:cs typeface="Times New Roman" pitchFamily="18" charset="0"/>
                        </a:rPr>
                        <a:t>4</a:t>
                      </a:r>
                      <a:endParaRPr kumimoji="0" lang="tr-TR" sz="16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tr-TR" sz="1600" b="0" i="0" u="none" strike="noStrike" cap="none" normalizeH="0" baseline="0" smtClean="0">
                          <a:ln>
                            <a:noFill/>
                          </a:ln>
                          <a:solidFill>
                            <a:schemeClr val="tx1"/>
                          </a:solidFill>
                          <a:effectLst/>
                          <a:latin typeface="Consolas" pitchFamily="49" charset="0"/>
                          <a:ea typeface="Constantia" pitchFamily="18" charset="0"/>
                          <a:cs typeface="Times New Roman" pitchFamily="18" charset="0"/>
                        </a:rPr>
                        <a:t>29</a:t>
                      </a:r>
                      <a:endParaRPr kumimoji="0" lang="tr-TR" sz="16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anchor="b"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tr-TR" sz="1600" b="0" i="0" u="none" strike="noStrike" cap="none" normalizeH="0" baseline="0" smtClean="0">
                          <a:ln>
                            <a:noFill/>
                          </a:ln>
                          <a:solidFill>
                            <a:schemeClr val="tx1"/>
                          </a:solidFill>
                          <a:effectLst/>
                          <a:latin typeface="Consolas" pitchFamily="49" charset="0"/>
                          <a:cs typeface="Times New Roman" pitchFamily="18" charset="0"/>
                        </a:rPr>
                        <a:t>50</a:t>
                      </a:r>
                      <a:endParaRPr kumimoji="0" lang="tr-TR" sz="16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tr-TR" sz="1600" b="0" i="0" u="none" strike="noStrike" cap="none" normalizeH="0" baseline="0" smtClean="0">
                          <a:ln>
                            <a:noFill/>
                          </a:ln>
                          <a:solidFill>
                            <a:schemeClr val="tx1"/>
                          </a:solidFill>
                          <a:effectLst/>
                          <a:latin typeface="Consolas" pitchFamily="49" charset="0"/>
                          <a:ea typeface="Constantia" pitchFamily="18" charset="0"/>
                          <a:cs typeface="Times New Roman" pitchFamily="18" charset="0"/>
                        </a:rPr>
                        <a:t>2500</a:t>
                      </a:r>
                      <a:endParaRPr kumimoji="0" lang="tr-TR" sz="16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anchor="b"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tr-TR" sz="1600" b="0" i="0" u="none" strike="noStrike" cap="none" normalizeH="0" baseline="0" smtClean="0">
                          <a:ln>
                            <a:noFill/>
                          </a:ln>
                          <a:solidFill>
                            <a:schemeClr val="tx1"/>
                          </a:solidFill>
                          <a:effectLst/>
                          <a:latin typeface="Consolas" pitchFamily="49" charset="0"/>
                          <a:ea typeface="Constantia" pitchFamily="18" charset="0"/>
                          <a:cs typeface="Times New Roman" pitchFamily="18" charset="0"/>
                        </a:rPr>
                        <a:t>72500</a:t>
                      </a:r>
                      <a:endParaRPr kumimoji="0" lang="tr-TR" sz="16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68288">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tr-TR" sz="1600" b="1" i="0" u="none" strike="noStrike" cap="none" normalizeH="0" baseline="0" smtClean="0">
                          <a:ln>
                            <a:noFill/>
                          </a:ln>
                          <a:solidFill>
                            <a:srgbClr val="000000"/>
                          </a:solidFill>
                          <a:effectLst/>
                          <a:latin typeface="Consolas" pitchFamily="49" charset="0"/>
                          <a:cs typeface="Times New Roman" pitchFamily="18" charset="0"/>
                        </a:rPr>
                        <a:t>5</a:t>
                      </a:r>
                      <a:endParaRPr kumimoji="0" lang="tr-TR" sz="16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E8F0D1"/>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tr-TR" sz="1600" b="0" i="0" u="none" strike="noStrike" cap="none" normalizeH="0" baseline="0" smtClean="0">
                          <a:ln>
                            <a:noFill/>
                          </a:ln>
                          <a:solidFill>
                            <a:srgbClr val="000000"/>
                          </a:solidFill>
                          <a:effectLst/>
                          <a:latin typeface="Consolas" pitchFamily="49" charset="0"/>
                          <a:ea typeface="Constantia" pitchFamily="18" charset="0"/>
                          <a:cs typeface="Times New Roman" pitchFamily="18" charset="0"/>
                        </a:rPr>
                        <a:t>12</a:t>
                      </a:r>
                      <a:endParaRPr kumimoji="0" lang="tr-TR" sz="16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anchor="b"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E8F0D1"/>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tr-TR" sz="1600" b="0" i="0" u="none" strike="noStrike" cap="none" normalizeH="0" baseline="0" smtClean="0">
                          <a:ln>
                            <a:noFill/>
                          </a:ln>
                          <a:solidFill>
                            <a:srgbClr val="000000"/>
                          </a:solidFill>
                          <a:effectLst/>
                          <a:latin typeface="Consolas" pitchFamily="49" charset="0"/>
                          <a:cs typeface="Times New Roman" pitchFamily="18" charset="0"/>
                        </a:rPr>
                        <a:t>61</a:t>
                      </a:r>
                      <a:endParaRPr kumimoji="0" lang="tr-TR" sz="16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E8F0D1"/>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tr-TR" sz="1600" b="0" i="0" u="none" strike="noStrike" cap="none" normalizeH="0" baseline="0" smtClean="0">
                          <a:ln>
                            <a:noFill/>
                          </a:ln>
                          <a:solidFill>
                            <a:srgbClr val="000000"/>
                          </a:solidFill>
                          <a:effectLst/>
                          <a:latin typeface="Consolas" pitchFamily="49" charset="0"/>
                          <a:ea typeface="Constantia" pitchFamily="18" charset="0"/>
                          <a:cs typeface="Times New Roman" pitchFamily="18" charset="0"/>
                        </a:rPr>
                        <a:t>3721</a:t>
                      </a:r>
                      <a:endParaRPr kumimoji="0" lang="tr-TR" sz="16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anchor="b"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E8F0D1"/>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tr-TR" sz="1600" b="0" i="0" u="none" strike="noStrike" cap="none" normalizeH="0" baseline="0" smtClean="0">
                          <a:ln>
                            <a:noFill/>
                          </a:ln>
                          <a:solidFill>
                            <a:srgbClr val="000000"/>
                          </a:solidFill>
                          <a:effectLst/>
                          <a:latin typeface="Consolas" pitchFamily="49" charset="0"/>
                          <a:ea typeface="Constantia" pitchFamily="18" charset="0"/>
                          <a:cs typeface="Times New Roman" pitchFamily="18" charset="0"/>
                        </a:rPr>
                        <a:t>44652</a:t>
                      </a:r>
                      <a:endParaRPr kumimoji="0" lang="tr-TR" sz="16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E8F0D1"/>
                    </a:solidFill>
                  </a:tcPr>
                </a:tc>
                <a:extLst>
                  <a:ext uri="{0D108BD9-81ED-4DB2-BD59-A6C34878D82A}">
                    <a16:rowId xmlns:a16="http://schemas.microsoft.com/office/drawing/2014/main" val="10005"/>
                  </a:ext>
                </a:extLst>
              </a:tr>
              <a:tr h="268288">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tr-TR" sz="1600" b="1" i="0" u="none" strike="noStrike" cap="none" normalizeH="0" baseline="0" smtClean="0">
                          <a:ln>
                            <a:noFill/>
                          </a:ln>
                          <a:solidFill>
                            <a:schemeClr val="tx1"/>
                          </a:solidFill>
                          <a:effectLst/>
                          <a:latin typeface="Consolas" pitchFamily="49" charset="0"/>
                          <a:cs typeface="Times New Roman" pitchFamily="18" charset="0"/>
                        </a:rPr>
                        <a:t>6</a:t>
                      </a:r>
                      <a:endParaRPr kumimoji="0" lang="tr-TR" sz="16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tr-TR" sz="1600" b="0" i="0" u="none" strike="noStrike" cap="none" normalizeH="0" baseline="0" smtClean="0">
                          <a:ln>
                            <a:noFill/>
                          </a:ln>
                          <a:solidFill>
                            <a:schemeClr val="tx1"/>
                          </a:solidFill>
                          <a:effectLst/>
                          <a:latin typeface="Consolas" pitchFamily="49" charset="0"/>
                          <a:ea typeface="Constantia" pitchFamily="18" charset="0"/>
                          <a:cs typeface="Times New Roman" pitchFamily="18" charset="0"/>
                        </a:rPr>
                        <a:t>8</a:t>
                      </a:r>
                      <a:endParaRPr kumimoji="0" lang="tr-TR" sz="16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anchor="b"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tr-TR" sz="1600" b="0" i="0" u="none" strike="noStrike" cap="none" normalizeH="0" baseline="0" smtClean="0">
                          <a:ln>
                            <a:noFill/>
                          </a:ln>
                          <a:solidFill>
                            <a:schemeClr val="tx1"/>
                          </a:solidFill>
                          <a:effectLst/>
                          <a:latin typeface="Consolas" pitchFamily="49" charset="0"/>
                          <a:cs typeface="Times New Roman" pitchFamily="18" charset="0"/>
                        </a:rPr>
                        <a:t>72</a:t>
                      </a:r>
                      <a:endParaRPr kumimoji="0" lang="tr-TR" sz="16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tr-TR" sz="1600" b="0" i="0" u="none" strike="noStrike" cap="none" normalizeH="0" baseline="0" smtClean="0">
                          <a:ln>
                            <a:noFill/>
                          </a:ln>
                          <a:solidFill>
                            <a:schemeClr val="tx1"/>
                          </a:solidFill>
                          <a:effectLst/>
                          <a:latin typeface="Consolas" pitchFamily="49" charset="0"/>
                          <a:ea typeface="Constantia" pitchFamily="18" charset="0"/>
                          <a:cs typeface="Times New Roman" pitchFamily="18" charset="0"/>
                        </a:rPr>
                        <a:t>5184</a:t>
                      </a:r>
                      <a:endParaRPr kumimoji="0" lang="tr-TR" sz="16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anchor="b"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tr-TR" sz="1600" b="0" i="0" u="none" strike="noStrike" cap="none" normalizeH="0" baseline="0" smtClean="0">
                          <a:ln>
                            <a:noFill/>
                          </a:ln>
                          <a:solidFill>
                            <a:schemeClr val="tx1"/>
                          </a:solidFill>
                          <a:effectLst/>
                          <a:latin typeface="Consolas" pitchFamily="49" charset="0"/>
                          <a:ea typeface="Constantia" pitchFamily="18" charset="0"/>
                          <a:cs typeface="Times New Roman" pitchFamily="18" charset="0"/>
                        </a:rPr>
                        <a:t>41472</a:t>
                      </a:r>
                      <a:endParaRPr kumimoji="0" lang="tr-TR" sz="16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68288">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tr-TR" sz="1600" b="1" i="0" u="none" strike="noStrike" cap="none" normalizeH="0" baseline="0" smtClean="0">
                          <a:ln>
                            <a:noFill/>
                          </a:ln>
                          <a:solidFill>
                            <a:srgbClr val="000000"/>
                          </a:solidFill>
                          <a:effectLst/>
                          <a:latin typeface="Consolas" pitchFamily="49" charset="0"/>
                          <a:cs typeface="Times New Roman" pitchFamily="18" charset="0"/>
                        </a:rPr>
                        <a:t>7</a:t>
                      </a:r>
                      <a:endParaRPr kumimoji="0" lang="tr-TR" sz="16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E8F0D1"/>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tr-TR" sz="1600" b="0" i="0" u="none" strike="noStrike" cap="none" normalizeH="0" baseline="0" smtClean="0">
                          <a:ln>
                            <a:noFill/>
                          </a:ln>
                          <a:solidFill>
                            <a:srgbClr val="000000"/>
                          </a:solidFill>
                          <a:effectLst/>
                          <a:latin typeface="Consolas" pitchFamily="49" charset="0"/>
                          <a:ea typeface="Constantia" pitchFamily="18" charset="0"/>
                          <a:cs typeface="Times New Roman" pitchFamily="18" charset="0"/>
                        </a:rPr>
                        <a:t>11</a:t>
                      </a:r>
                      <a:endParaRPr kumimoji="0" lang="tr-TR" sz="16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anchor="b"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E8F0D1"/>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tr-TR" sz="1600" b="0" i="0" u="none" strike="noStrike" cap="none" normalizeH="0" baseline="0" smtClean="0">
                          <a:ln>
                            <a:noFill/>
                          </a:ln>
                          <a:solidFill>
                            <a:srgbClr val="000000"/>
                          </a:solidFill>
                          <a:effectLst/>
                          <a:latin typeface="Consolas" pitchFamily="49" charset="0"/>
                          <a:cs typeface="Times New Roman" pitchFamily="18" charset="0"/>
                        </a:rPr>
                        <a:t>83</a:t>
                      </a:r>
                      <a:endParaRPr kumimoji="0" lang="tr-TR" sz="16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E8F0D1"/>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tr-TR" sz="1600" b="0" i="0" u="none" strike="noStrike" cap="none" normalizeH="0" baseline="0" smtClean="0">
                          <a:ln>
                            <a:noFill/>
                          </a:ln>
                          <a:solidFill>
                            <a:srgbClr val="000000"/>
                          </a:solidFill>
                          <a:effectLst/>
                          <a:latin typeface="Consolas" pitchFamily="49" charset="0"/>
                          <a:ea typeface="Constantia" pitchFamily="18" charset="0"/>
                          <a:cs typeface="Times New Roman" pitchFamily="18" charset="0"/>
                        </a:rPr>
                        <a:t>6889</a:t>
                      </a:r>
                      <a:endParaRPr kumimoji="0" lang="tr-TR" sz="16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anchor="b"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E8F0D1"/>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tr-TR" sz="1600" b="0" i="0" u="none" strike="noStrike" cap="none" normalizeH="0" baseline="0" smtClean="0">
                          <a:ln>
                            <a:noFill/>
                          </a:ln>
                          <a:solidFill>
                            <a:srgbClr val="000000"/>
                          </a:solidFill>
                          <a:effectLst/>
                          <a:latin typeface="Consolas" pitchFamily="49" charset="0"/>
                          <a:ea typeface="Constantia" pitchFamily="18" charset="0"/>
                          <a:cs typeface="Times New Roman" pitchFamily="18" charset="0"/>
                        </a:rPr>
                        <a:t>75779</a:t>
                      </a:r>
                      <a:endParaRPr kumimoji="0" lang="tr-TR" sz="16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E8F0D1"/>
                    </a:solidFill>
                  </a:tcPr>
                </a:tc>
                <a:extLst>
                  <a:ext uri="{0D108BD9-81ED-4DB2-BD59-A6C34878D82A}">
                    <a16:rowId xmlns:a16="http://schemas.microsoft.com/office/drawing/2014/main" val="10007"/>
                  </a:ext>
                </a:extLst>
              </a:tr>
              <a:tr h="268288">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tr-TR" sz="1600" b="1" i="0" u="none" strike="noStrike" cap="none" normalizeH="0" baseline="0" smtClean="0">
                          <a:ln>
                            <a:noFill/>
                          </a:ln>
                          <a:solidFill>
                            <a:schemeClr val="tx1"/>
                          </a:solidFill>
                          <a:effectLst/>
                          <a:latin typeface="Consolas" pitchFamily="49" charset="0"/>
                          <a:cs typeface="Times New Roman" pitchFamily="18" charset="0"/>
                        </a:rPr>
                        <a:t>8</a:t>
                      </a:r>
                      <a:endParaRPr kumimoji="0" lang="tr-TR" sz="16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tr-TR" sz="1600" b="0" i="0" u="none" strike="noStrike" cap="none" normalizeH="0" baseline="0" smtClean="0">
                          <a:ln>
                            <a:noFill/>
                          </a:ln>
                          <a:solidFill>
                            <a:schemeClr val="tx1"/>
                          </a:solidFill>
                          <a:effectLst/>
                          <a:latin typeface="Consolas" pitchFamily="49" charset="0"/>
                          <a:ea typeface="Constantia" pitchFamily="18" charset="0"/>
                          <a:cs typeface="Times New Roman" pitchFamily="18" charset="0"/>
                        </a:rPr>
                        <a:t>2</a:t>
                      </a:r>
                      <a:endParaRPr kumimoji="0" lang="tr-TR" sz="16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anchor="b"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tr-TR" sz="1600" b="0" i="0" u="none" strike="noStrike" cap="none" normalizeH="0" baseline="0" smtClean="0">
                          <a:ln>
                            <a:noFill/>
                          </a:ln>
                          <a:solidFill>
                            <a:schemeClr val="tx1"/>
                          </a:solidFill>
                          <a:effectLst/>
                          <a:latin typeface="Consolas" pitchFamily="49" charset="0"/>
                          <a:cs typeface="Times New Roman" pitchFamily="18" charset="0"/>
                        </a:rPr>
                        <a:t>94</a:t>
                      </a:r>
                      <a:endParaRPr kumimoji="0" lang="tr-TR" sz="16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tr-TR" sz="1600" b="0" i="0" u="none" strike="noStrike" cap="none" normalizeH="0" baseline="0" smtClean="0">
                          <a:ln>
                            <a:noFill/>
                          </a:ln>
                          <a:solidFill>
                            <a:schemeClr val="tx1"/>
                          </a:solidFill>
                          <a:effectLst/>
                          <a:latin typeface="Consolas" pitchFamily="49" charset="0"/>
                          <a:ea typeface="Constantia" pitchFamily="18" charset="0"/>
                          <a:cs typeface="Times New Roman" pitchFamily="18" charset="0"/>
                        </a:rPr>
                        <a:t>8836</a:t>
                      </a:r>
                      <a:endParaRPr kumimoji="0" lang="tr-TR" sz="16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anchor="b"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tr-TR" sz="1600" b="0" i="0" u="none" strike="noStrike" cap="none" normalizeH="0" baseline="0" smtClean="0">
                          <a:ln>
                            <a:noFill/>
                          </a:ln>
                          <a:solidFill>
                            <a:schemeClr val="tx1"/>
                          </a:solidFill>
                          <a:effectLst/>
                          <a:latin typeface="Consolas" pitchFamily="49" charset="0"/>
                          <a:ea typeface="Constantia" pitchFamily="18" charset="0"/>
                          <a:cs typeface="Times New Roman" pitchFamily="18" charset="0"/>
                        </a:rPr>
                        <a:t>17672</a:t>
                      </a:r>
                      <a:endParaRPr kumimoji="0" lang="tr-TR" sz="16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68288">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tr-TR" sz="1600" b="1" i="0" u="none" strike="noStrike" cap="none" normalizeH="0" baseline="0" smtClean="0">
                          <a:ln>
                            <a:noFill/>
                          </a:ln>
                          <a:solidFill>
                            <a:srgbClr val="000000"/>
                          </a:solidFill>
                          <a:effectLst/>
                          <a:latin typeface="Consolas" pitchFamily="49" charset="0"/>
                          <a:cs typeface="Times New Roman" pitchFamily="18" charset="0"/>
                        </a:rPr>
                        <a:t>TOPLAM</a:t>
                      </a:r>
                      <a:endParaRPr kumimoji="0" lang="tr-TR" sz="16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E8F0D1"/>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tr-TR" sz="1600" b="0" i="0" u="none" strike="noStrike" cap="none" normalizeH="0" baseline="0" smtClean="0">
                          <a:ln>
                            <a:noFill/>
                          </a:ln>
                          <a:solidFill>
                            <a:srgbClr val="000000"/>
                          </a:solidFill>
                          <a:effectLst/>
                          <a:latin typeface="Consolas" pitchFamily="49" charset="0"/>
                          <a:ea typeface="Constantia" pitchFamily="18" charset="0"/>
                          <a:cs typeface="Times New Roman" pitchFamily="18" charset="0"/>
                        </a:rPr>
                        <a:t>75</a:t>
                      </a:r>
                      <a:endParaRPr kumimoji="0" lang="tr-TR" sz="16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anchor="b"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E8F0D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600" b="0" i="0" u="none" strike="noStrike" cap="none" normalizeH="0" baseline="0" smtClean="0">
                        <a:ln>
                          <a:noFill/>
                        </a:ln>
                        <a:solidFill>
                          <a:schemeClr val="tx1"/>
                        </a:solidFill>
                        <a:effectLst/>
                        <a:latin typeface="Constantia" pitchFamily="18" charset="0"/>
                      </a:endParaRP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E8F0D1"/>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tr-TR" sz="1600" b="0" i="0" u="none" strike="noStrike" cap="none" normalizeH="0" baseline="0" smtClean="0">
                        <a:ln>
                          <a:noFill/>
                        </a:ln>
                        <a:solidFill>
                          <a:srgbClr val="000000"/>
                        </a:solidFill>
                        <a:effectLst/>
                        <a:latin typeface="Consolas" pitchFamily="49" charset="0"/>
                        <a:ea typeface="Constantia" pitchFamily="18" charset="0"/>
                        <a:cs typeface="Times New Roman" pitchFamily="18" charset="0"/>
                      </a:endParaRPr>
                    </a:p>
                  </a:txBody>
                  <a:tcPr marL="68580" marR="68580" marT="0" marB="0" anchor="b"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E8F0D1"/>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tr-TR" sz="1600" b="0" i="0" u="none" strike="noStrike" cap="none" normalizeH="0" baseline="0" smtClean="0">
                          <a:ln>
                            <a:noFill/>
                          </a:ln>
                          <a:solidFill>
                            <a:srgbClr val="000000"/>
                          </a:solidFill>
                          <a:effectLst/>
                          <a:latin typeface="Consolas" pitchFamily="49" charset="0"/>
                          <a:ea typeface="Constantia" pitchFamily="18" charset="0"/>
                          <a:cs typeface="Times New Roman" pitchFamily="18" charset="0"/>
                        </a:rPr>
                        <a:t>264951</a:t>
                      </a:r>
                      <a:endParaRPr kumimoji="0" lang="tr-TR" sz="16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E8F0D1"/>
                    </a:solidFill>
                  </a:tcPr>
                </a:tc>
                <a:extLst>
                  <a:ext uri="{0D108BD9-81ED-4DB2-BD59-A6C34878D82A}">
                    <a16:rowId xmlns:a16="http://schemas.microsoft.com/office/drawing/2014/main" val="10009"/>
                  </a:ext>
                </a:extLst>
              </a:tr>
            </a:tbl>
          </a:graphicData>
        </a:graphic>
      </p:graphicFrame>
      <p:sp>
        <p:nvSpPr>
          <p:cNvPr id="31811"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tr-TR"/>
          </a:p>
        </p:txBody>
      </p:sp>
      <p:pic>
        <p:nvPicPr>
          <p:cNvPr id="30721" name="Picture 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857224" y="5286388"/>
            <a:ext cx="5286412" cy="92869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1 Başlık"/>
          <p:cNvSpPr>
            <a:spLocks noGrp="1"/>
          </p:cNvSpPr>
          <p:nvPr>
            <p:ph type="title"/>
          </p:nvPr>
        </p:nvSpPr>
        <p:spPr/>
        <p:txBody>
          <a:bodyPr/>
          <a:lstStyle/>
          <a:p>
            <a:pPr algn="ctr"/>
            <a:r>
              <a:rPr lang="tr-TR" sz="2800" smtClean="0">
                <a:latin typeface="Verdana" pitchFamily="34" charset="0"/>
              </a:rPr>
              <a:t>Medyan</a:t>
            </a:r>
          </a:p>
        </p:txBody>
      </p:sp>
      <p:sp>
        <p:nvSpPr>
          <p:cNvPr id="4" name="3 Slayt Numarası Yer Tutucusu"/>
          <p:cNvSpPr>
            <a:spLocks noGrp="1"/>
          </p:cNvSpPr>
          <p:nvPr>
            <p:ph type="sldNum" sz="quarter" idx="12"/>
          </p:nvPr>
        </p:nvSpPr>
        <p:spPr/>
        <p:txBody>
          <a:bodyPr/>
          <a:lstStyle/>
          <a:p>
            <a:pPr>
              <a:defRPr/>
            </a:pPr>
            <a:fld id="{D9DE3637-3199-4E36-B26D-A3B33314FB2D}" type="slidenum">
              <a:rPr lang="tr-TR"/>
              <a:pPr>
                <a:defRPr/>
              </a:pPr>
              <a:t>12</a:t>
            </a:fld>
            <a:endParaRPr lang="tr-TR"/>
          </a:p>
        </p:txBody>
      </p:sp>
      <p:sp>
        <p:nvSpPr>
          <p:cNvPr id="33795" name="4 Metin kutusu"/>
          <p:cNvSpPr txBox="1">
            <a:spLocks noChangeArrowheads="1"/>
          </p:cNvSpPr>
          <p:nvPr/>
        </p:nvSpPr>
        <p:spPr bwMode="auto">
          <a:xfrm>
            <a:off x="5500688" y="1711325"/>
            <a:ext cx="3357562" cy="646113"/>
          </a:xfrm>
          <a:prstGeom prst="rect">
            <a:avLst/>
          </a:prstGeom>
          <a:noFill/>
          <a:ln w="9525">
            <a:noFill/>
            <a:miter lim="800000"/>
            <a:headEnd/>
            <a:tailEnd/>
          </a:ln>
        </p:spPr>
        <p:txBody>
          <a:bodyPr>
            <a:spAutoFit/>
          </a:bodyPr>
          <a:lstStyle/>
          <a:p>
            <a:r>
              <a:rPr lang="tr-TR">
                <a:latin typeface="Verdana" pitchFamily="34" charset="0"/>
              </a:rPr>
              <a:t>Sınıflandırılmamış</a:t>
            </a:r>
          </a:p>
          <a:p>
            <a:r>
              <a:rPr lang="tr-TR">
                <a:latin typeface="Verdana" pitchFamily="34" charset="0"/>
              </a:rPr>
              <a:t> Veriler için</a:t>
            </a:r>
          </a:p>
        </p:txBody>
      </p:sp>
      <p:sp>
        <p:nvSpPr>
          <p:cNvPr id="33796" name="5 Metin kutusu"/>
          <p:cNvSpPr txBox="1">
            <a:spLocks noChangeArrowheads="1"/>
          </p:cNvSpPr>
          <p:nvPr/>
        </p:nvSpPr>
        <p:spPr bwMode="auto">
          <a:xfrm>
            <a:off x="5357813" y="4500563"/>
            <a:ext cx="3357562" cy="646112"/>
          </a:xfrm>
          <a:prstGeom prst="rect">
            <a:avLst/>
          </a:prstGeom>
          <a:noFill/>
          <a:ln w="9525">
            <a:noFill/>
            <a:miter lim="800000"/>
            <a:headEnd/>
            <a:tailEnd/>
          </a:ln>
        </p:spPr>
        <p:txBody>
          <a:bodyPr>
            <a:spAutoFit/>
          </a:bodyPr>
          <a:lstStyle/>
          <a:p>
            <a:r>
              <a:rPr lang="tr-TR">
                <a:latin typeface="Verdana" pitchFamily="34" charset="0"/>
              </a:rPr>
              <a:t>Sınıflandırılmış</a:t>
            </a:r>
          </a:p>
          <a:p>
            <a:r>
              <a:rPr lang="tr-TR">
                <a:latin typeface="Verdana" pitchFamily="34" charset="0"/>
              </a:rPr>
              <a:t> Veriler için</a:t>
            </a:r>
          </a:p>
        </p:txBody>
      </p:sp>
      <p:sp>
        <p:nvSpPr>
          <p:cNvPr id="33797"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tr-TR"/>
          </a:p>
        </p:txBody>
      </p:sp>
      <p:pic>
        <p:nvPicPr>
          <p:cNvPr id="32769" name="Picture 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85719" y="1785926"/>
            <a:ext cx="2095515" cy="57150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3799"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tr-TR"/>
          </a:p>
        </p:txBody>
      </p:sp>
      <p:pic>
        <p:nvPicPr>
          <p:cNvPr id="32771" name="Picture 3"/>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214282" y="2714620"/>
            <a:ext cx="2282430" cy="6429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3801" name="Rectangle 6"/>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tr-TR"/>
          </a:p>
        </p:txBody>
      </p:sp>
      <p:pic>
        <p:nvPicPr>
          <p:cNvPr id="32773" name="Picture 5"/>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357158" y="4357694"/>
            <a:ext cx="3443312" cy="85725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3803" name="Rectangle 7"/>
          <p:cNvSpPr>
            <a:spLocks noChangeArrowheads="1"/>
          </p:cNvSpPr>
          <p:nvPr/>
        </p:nvSpPr>
        <p:spPr bwMode="auto">
          <a:xfrm>
            <a:off x="0" y="1028700"/>
            <a:ext cx="9144000" cy="0"/>
          </a:xfrm>
          <a:prstGeom prst="rect">
            <a:avLst/>
          </a:prstGeom>
          <a:noFill/>
          <a:ln w="9525">
            <a:noFill/>
            <a:miter lim="800000"/>
            <a:headEnd/>
            <a:tailEnd/>
          </a:ln>
        </p:spPr>
        <p:txBody>
          <a:bodyPr wrap="none" anchor="ctr">
            <a:spAutoFit/>
          </a:bodyPr>
          <a:lstStyle/>
          <a:p>
            <a:pPr>
              <a:tabLst>
                <a:tab pos="4200525" algn="l"/>
              </a:tabLst>
            </a:pPr>
            <a:endParaRPr lang="tr-TR">
              <a:cs typeface="Arial"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1 Başlık"/>
          <p:cNvSpPr>
            <a:spLocks noGrp="1"/>
          </p:cNvSpPr>
          <p:nvPr>
            <p:ph type="title"/>
          </p:nvPr>
        </p:nvSpPr>
        <p:spPr/>
        <p:txBody>
          <a:bodyPr/>
          <a:lstStyle/>
          <a:p>
            <a:pPr algn="ctr"/>
            <a:r>
              <a:rPr lang="tr-TR" sz="2800" smtClean="0">
                <a:latin typeface="Verdana" pitchFamily="34" charset="0"/>
              </a:rPr>
              <a:t>Medyan</a:t>
            </a:r>
          </a:p>
        </p:txBody>
      </p:sp>
      <p:sp>
        <p:nvSpPr>
          <p:cNvPr id="4" name="3 Slayt Numarası Yer Tutucusu"/>
          <p:cNvSpPr>
            <a:spLocks noGrp="1"/>
          </p:cNvSpPr>
          <p:nvPr>
            <p:ph type="sldNum" sz="quarter" idx="12"/>
          </p:nvPr>
        </p:nvSpPr>
        <p:spPr/>
        <p:txBody>
          <a:bodyPr/>
          <a:lstStyle/>
          <a:p>
            <a:pPr>
              <a:defRPr/>
            </a:pPr>
            <a:fld id="{1B55213A-34B5-4923-BB11-5961DDC7861D}" type="slidenum">
              <a:rPr lang="tr-TR"/>
              <a:pPr>
                <a:defRPr/>
              </a:pPr>
              <a:t>13</a:t>
            </a:fld>
            <a:endParaRPr lang="tr-TR"/>
          </a:p>
        </p:txBody>
      </p:sp>
      <p:graphicFrame>
        <p:nvGraphicFramePr>
          <p:cNvPr id="5" name="4 Tablo"/>
          <p:cNvGraphicFramePr>
            <a:graphicFrameLocks noGrp="1"/>
          </p:cNvGraphicFramePr>
          <p:nvPr/>
        </p:nvGraphicFramePr>
        <p:xfrm>
          <a:off x="714375" y="1643063"/>
          <a:ext cx="7643813" cy="3536950"/>
        </p:xfrm>
        <a:graphic>
          <a:graphicData uri="http://schemas.openxmlformats.org/drawingml/2006/table">
            <a:tbl>
              <a:tblPr/>
              <a:tblGrid>
                <a:gridCol w="819150">
                  <a:extLst>
                    <a:ext uri="{9D8B030D-6E8A-4147-A177-3AD203B41FA5}">
                      <a16:colId xmlns:a16="http://schemas.microsoft.com/office/drawing/2014/main" val="20000"/>
                    </a:ext>
                  </a:extLst>
                </a:gridCol>
                <a:gridCol w="728663">
                  <a:extLst>
                    <a:ext uri="{9D8B030D-6E8A-4147-A177-3AD203B41FA5}">
                      <a16:colId xmlns:a16="http://schemas.microsoft.com/office/drawing/2014/main" val="20001"/>
                    </a:ext>
                  </a:extLst>
                </a:gridCol>
                <a:gridCol w="1082675">
                  <a:extLst>
                    <a:ext uri="{9D8B030D-6E8A-4147-A177-3AD203B41FA5}">
                      <a16:colId xmlns:a16="http://schemas.microsoft.com/office/drawing/2014/main" val="20002"/>
                    </a:ext>
                  </a:extLst>
                </a:gridCol>
                <a:gridCol w="963612">
                  <a:extLst>
                    <a:ext uri="{9D8B030D-6E8A-4147-A177-3AD203B41FA5}">
                      <a16:colId xmlns:a16="http://schemas.microsoft.com/office/drawing/2014/main" val="20003"/>
                    </a:ext>
                  </a:extLst>
                </a:gridCol>
                <a:gridCol w="963613">
                  <a:extLst>
                    <a:ext uri="{9D8B030D-6E8A-4147-A177-3AD203B41FA5}">
                      <a16:colId xmlns:a16="http://schemas.microsoft.com/office/drawing/2014/main" val="20004"/>
                    </a:ext>
                  </a:extLst>
                </a:gridCol>
                <a:gridCol w="1011237">
                  <a:extLst>
                    <a:ext uri="{9D8B030D-6E8A-4147-A177-3AD203B41FA5}">
                      <a16:colId xmlns:a16="http://schemas.microsoft.com/office/drawing/2014/main" val="20005"/>
                    </a:ext>
                  </a:extLst>
                </a:gridCol>
                <a:gridCol w="1209675">
                  <a:extLst>
                    <a:ext uri="{9D8B030D-6E8A-4147-A177-3AD203B41FA5}">
                      <a16:colId xmlns:a16="http://schemas.microsoft.com/office/drawing/2014/main" val="20006"/>
                    </a:ext>
                  </a:extLst>
                </a:gridCol>
                <a:gridCol w="865188">
                  <a:extLst>
                    <a:ext uri="{9D8B030D-6E8A-4147-A177-3AD203B41FA5}">
                      <a16:colId xmlns:a16="http://schemas.microsoft.com/office/drawing/2014/main" val="20007"/>
                    </a:ext>
                  </a:extLst>
                </a:gridCol>
              </a:tblGrid>
              <a:tr h="347663">
                <a:tc gridSpan="8">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400" b="0" i="0" u="none" strike="noStrike" cap="none" normalizeH="0" baseline="0" smtClean="0">
                        <a:ln>
                          <a:noFill/>
                        </a:ln>
                        <a:solidFill>
                          <a:schemeClr val="tx1"/>
                        </a:solidFill>
                        <a:effectLst/>
                        <a:latin typeface="Verdana"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noFill/>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10000"/>
                  </a:ext>
                </a:extLst>
              </a:tr>
              <a:tr h="642938">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400" b="0" i="0" u="none" strike="noStrike" cap="none" normalizeH="0" baseline="0" smtClean="0">
                          <a:ln>
                            <a:noFill/>
                          </a:ln>
                          <a:solidFill>
                            <a:schemeClr val="tx1"/>
                          </a:solidFill>
                          <a:effectLst/>
                          <a:latin typeface="Verdana" pitchFamily="34" charset="0"/>
                        </a:rPr>
                        <a:t>SINIF</a:t>
                      </a:r>
                    </a:p>
                  </a:txBody>
                  <a:tcPr marL="68580" marR="68580" marT="0" marB="0" horzOverflow="overflow">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A5C249"/>
                    </a:solidFill>
                  </a:tcPr>
                </a:tc>
                <a:tc gridSpan="2">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400" b="0" i="0" u="none" strike="noStrike" cap="none" normalizeH="0" baseline="0" smtClean="0">
                          <a:ln>
                            <a:noFill/>
                          </a:ln>
                          <a:solidFill>
                            <a:schemeClr val="tx1"/>
                          </a:solidFill>
                          <a:effectLst/>
                          <a:latin typeface="Verdana" pitchFamily="34" charset="0"/>
                        </a:rPr>
                        <a:t>SINIF LİMİTLERİ</a:t>
                      </a:r>
                    </a:p>
                    <a:p>
                      <a:pPr marL="0" marR="0" lvl="0" indent="0" algn="l" defTabSz="914400" rtl="0" eaLnBrk="1" fontAlgn="base" latinLnBrk="0" hangingPunct="1">
                        <a:lnSpc>
                          <a:spcPct val="115000"/>
                        </a:lnSpc>
                        <a:spcBef>
                          <a:spcPct val="0"/>
                        </a:spcBef>
                        <a:spcAft>
                          <a:spcPct val="0"/>
                        </a:spcAft>
                        <a:buClrTx/>
                        <a:buSzTx/>
                        <a:buFontTx/>
                        <a:buNone/>
                        <a:tabLst/>
                      </a:pPr>
                      <a:r>
                        <a:rPr kumimoji="0" lang="tr-TR" sz="1400" b="0" i="0" u="none" strike="noStrike" cap="none" normalizeH="0" baseline="0" smtClean="0">
                          <a:ln>
                            <a:noFill/>
                          </a:ln>
                          <a:solidFill>
                            <a:schemeClr val="tx1"/>
                          </a:solidFill>
                          <a:effectLst/>
                          <a:latin typeface="Verdana" pitchFamily="34" charset="0"/>
                        </a:rPr>
                        <a:t> </a:t>
                      </a: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A5C249"/>
                    </a:solidFill>
                  </a:tcPr>
                </a:tc>
                <a:tc hMerge="1">
                  <a:txBody>
                    <a:bodyPr/>
                    <a:lstStyle/>
                    <a:p>
                      <a:endParaRPr lang="tr-TR"/>
                    </a:p>
                  </a:txBody>
                  <a:tcPr/>
                </a:tc>
                <a:tc gridSpan="2">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400" b="0" i="0" u="none" strike="noStrike" cap="none" normalizeH="0" baseline="0" smtClean="0">
                          <a:ln>
                            <a:noFill/>
                          </a:ln>
                          <a:solidFill>
                            <a:schemeClr val="tx1"/>
                          </a:solidFill>
                          <a:effectLst/>
                          <a:latin typeface="Verdana" pitchFamily="34" charset="0"/>
                        </a:rPr>
                        <a:t>SINIF SINIRLARI</a:t>
                      </a:r>
                    </a:p>
                    <a:p>
                      <a:pPr marL="0" marR="0" lvl="0" indent="0" algn="l" defTabSz="914400" rtl="0" eaLnBrk="1" fontAlgn="base" latinLnBrk="0" hangingPunct="1">
                        <a:lnSpc>
                          <a:spcPct val="115000"/>
                        </a:lnSpc>
                        <a:spcBef>
                          <a:spcPct val="0"/>
                        </a:spcBef>
                        <a:spcAft>
                          <a:spcPct val="0"/>
                        </a:spcAft>
                        <a:buClrTx/>
                        <a:buSzTx/>
                        <a:buFontTx/>
                        <a:buNone/>
                        <a:tabLst/>
                      </a:pPr>
                      <a:r>
                        <a:rPr kumimoji="0" lang="tr-TR" sz="1400" b="0" i="0" u="none" strike="noStrike" cap="none" normalizeH="0" baseline="0" smtClean="0">
                          <a:ln>
                            <a:noFill/>
                          </a:ln>
                          <a:solidFill>
                            <a:schemeClr val="tx1"/>
                          </a:solidFill>
                          <a:effectLst/>
                          <a:latin typeface="Verdana" pitchFamily="34" charset="0"/>
                        </a:rPr>
                        <a:t> </a:t>
                      </a: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A5C249"/>
                    </a:solidFill>
                  </a:tcPr>
                </a:tc>
                <a:tc hMerge="1">
                  <a:txBody>
                    <a:bodyPr/>
                    <a:lstStyle/>
                    <a:p>
                      <a:endParaRPr lang="tr-TR"/>
                    </a:p>
                  </a:txBody>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tr-TR" sz="1400" b="0" i="0" u="none" strike="noStrike" cap="none" normalizeH="0" baseline="0" smtClean="0">
                          <a:ln>
                            <a:noFill/>
                          </a:ln>
                          <a:solidFill>
                            <a:schemeClr val="tx1"/>
                          </a:solidFill>
                          <a:effectLst/>
                          <a:latin typeface="Verdana" pitchFamily="34" charset="0"/>
                        </a:rPr>
                        <a:t>FREKANS</a:t>
                      </a:r>
                    </a:p>
                    <a:p>
                      <a:pPr marL="0" marR="0" lvl="0" indent="0" algn="ctr" defTabSz="914400" rtl="0" eaLnBrk="1" fontAlgn="base" latinLnBrk="0" hangingPunct="1">
                        <a:lnSpc>
                          <a:spcPct val="115000"/>
                        </a:lnSpc>
                        <a:spcBef>
                          <a:spcPct val="0"/>
                        </a:spcBef>
                        <a:spcAft>
                          <a:spcPct val="0"/>
                        </a:spcAft>
                        <a:buClrTx/>
                        <a:buSzTx/>
                        <a:buFontTx/>
                        <a:buNone/>
                        <a:tabLst/>
                      </a:pPr>
                      <a:r>
                        <a:rPr kumimoji="0" lang="tr-TR" sz="1400" b="0" i="0" u="none" strike="noStrike" cap="none" normalizeH="0" baseline="0" smtClean="0">
                          <a:ln>
                            <a:noFill/>
                          </a:ln>
                          <a:solidFill>
                            <a:schemeClr val="tx1"/>
                          </a:solidFill>
                          <a:effectLst/>
                          <a:latin typeface="Verdana" pitchFamily="34" charset="0"/>
                        </a:rPr>
                        <a:t>(f)</a:t>
                      </a: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A5C249"/>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endParaRPr kumimoji="0" lang="tr-TR" sz="1400" b="0" i="0" u="none" strike="noStrike" cap="none" normalizeH="0" baseline="0" smtClean="0">
                        <a:ln>
                          <a:noFill/>
                        </a:ln>
                        <a:solidFill>
                          <a:schemeClr val="tx1"/>
                        </a:solidFill>
                        <a:effectLst/>
                        <a:latin typeface="Verdana" pitchFamily="34" charset="0"/>
                      </a:endParaRPr>
                    </a:p>
                    <a:p>
                      <a:pPr marL="0" marR="0" lvl="0" indent="0" algn="l" defTabSz="914400" rtl="0" eaLnBrk="1" fontAlgn="base" latinLnBrk="0" hangingPunct="1">
                        <a:lnSpc>
                          <a:spcPct val="115000"/>
                        </a:lnSpc>
                        <a:spcBef>
                          <a:spcPct val="0"/>
                        </a:spcBef>
                        <a:spcAft>
                          <a:spcPct val="0"/>
                        </a:spcAft>
                        <a:buClrTx/>
                        <a:buSzTx/>
                        <a:buFontTx/>
                        <a:buNone/>
                        <a:tabLst/>
                      </a:pPr>
                      <a:r>
                        <a:rPr kumimoji="0" lang="tr-TR" sz="1400" b="0" i="0" u="none" strike="noStrike" cap="none" normalizeH="0" baseline="0" smtClean="0">
                          <a:ln>
                            <a:noFill/>
                          </a:ln>
                          <a:solidFill>
                            <a:schemeClr val="tx1"/>
                          </a:solidFill>
                          <a:effectLst/>
                          <a:latin typeface="Verdana" pitchFamily="34" charset="0"/>
                        </a:rPr>
                        <a:t>SINIF </a:t>
                      </a:r>
                    </a:p>
                    <a:p>
                      <a:pPr marL="0" marR="0" lvl="0" indent="0" algn="l" defTabSz="914400" rtl="0" eaLnBrk="1" fontAlgn="base" latinLnBrk="0" hangingPunct="1">
                        <a:lnSpc>
                          <a:spcPct val="115000"/>
                        </a:lnSpc>
                        <a:spcBef>
                          <a:spcPct val="0"/>
                        </a:spcBef>
                        <a:spcAft>
                          <a:spcPct val="0"/>
                        </a:spcAft>
                        <a:buClrTx/>
                        <a:buSzTx/>
                        <a:buFontTx/>
                        <a:buNone/>
                        <a:tabLst/>
                      </a:pPr>
                      <a:r>
                        <a:rPr kumimoji="0" lang="tr-TR" sz="1400" b="0" i="0" u="none" strike="noStrike" cap="none" normalizeH="0" baseline="0" smtClean="0">
                          <a:ln>
                            <a:noFill/>
                          </a:ln>
                          <a:solidFill>
                            <a:schemeClr val="tx1"/>
                          </a:solidFill>
                          <a:effectLst/>
                          <a:latin typeface="Verdana" pitchFamily="34" charset="0"/>
                        </a:rPr>
                        <a:t>SINIRLARI</a:t>
                      </a: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A5C249"/>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400" b="0" i="0" u="none" strike="noStrike" cap="none" normalizeH="0" baseline="0" smtClean="0">
                          <a:ln>
                            <a:noFill/>
                          </a:ln>
                          <a:solidFill>
                            <a:schemeClr val="tx1"/>
                          </a:solidFill>
                          <a:effectLst/>
                          <a:latin typeface="Verdana" pitchFamily="34" charset="0"/>
                        </a:rPr>
                        <a:t>F</a:t>
                      </a:r>
                    </a:p>
                  </a:txBody>
                  <a:tcPr marL="68580" marR="68580" marT="0" marB="0" horzOverflow="overflow">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A5C249"/>
                    </a:solidFill>
                  </a:tcPr>
                </a:tc>
                <a:extLst>
                  <a:ext uri="{0D108BD9-81ED-4DB2-BD59-A6C34878D82A}">
                    <a16:rowId xmlns:a16="http://schemas.microsoft.com/office/drawing/2014/main" val="10001"/>
                  </a:ext>
                </a:extLst>
              </a:tr>
              <a:tr h="220663">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400" b="0" i="0" u="none" strike="noStrike" cap="none" normalizeH="0" baseline="0" smtClean="0">
                          <a:ln>
                            <a:noFill/>
                          </a:ln>
                          <a:solidFill>
                            <a:srgbClr val="000000"/>
                          </a:solidFill>
                          <a:effectLst/>
                          <a:latin typeface="Verdana" pitchFamily="34" charset="0"/>
                        </a:rPr>
                        <a:t> </a:t>
                      </a:r>
                      <a:endParaRPr kumimoji="0" lang="tr-TR" sz="1400" b="0" i="0" u="none" strike="noStrike" cap="none" normalizeH="0" baseline="0" smtClean="0">
                        <a:ln>
                          <a:noFill/>
                        </a:ln>
                        <a:solidFill>
                          <a:schemeClr val="tx1"/>
                        </a:solidFill>
                        <a:effectLst/>
                        <a:latin typeface="Verdana" pitchFamily="34" charset="0"/>
                      </a:endParaRPr>
                    </a:p>
                  </a:txBody>
                  <a:tcPr marL="68580" marR="68580" marT="0" marB="0" horzOverflow="overflow">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E8F0D1"/>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400" b="1" i="0" u="none" strike="noStrike" cap="none" normalizeH="0" baseline="0" smtClean="0">
                          <a:ln>
                            <a:noFill/>
                          </a:ln>
                          <a:solidFill>
                            <a:srgbClr val="000000"/>
                          </a:solidFill>
                          <a:effectLst/>
                          <a:latin typeface="Verdana" pitchFamily="34" charset="0"/>
                        </a:rPr>
                        <a:t>ALT</a:t>
                      </a:r>
                      <a:endParaRPr kumimoji="0" lang="tr-TR" sz="1400" b="0" i="0" u="none" strike="noStrike" cap="none" normalizeH="0" baseline="0" smtClean="0">
                        <a:ln>
                          <a:noFill/>
                        </a:ln>
                        <a:solidFill>
                          <a:schemeClr val="tx1"/>
                        </a:solidFill>
                        <a:effectLst/>
                        <a:latin typeface="Verdana" pitchFamily="34" charset="0"/>
                      </a:endParaRP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E8F0D1"/>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400" b="1" i="0" u="none" strike="noStrike" cap="none" normalizeH="0" baseline="0" smtClean="0">
                          <a:ln>
                            <a:noFill/>
                          </a:ln>
                          <a:solidFill>
                            <a:srgbClr val="000000"/>
                          </a:solidFill>
                          <a:effectLst/>
                          <a:latin typeface="Verdana" pitchFamily="34" charset="0"/>
                        </a:rPr>
                        <a:t>ÜST</a:t>
                      </a:r>
                      <a:endParaRPr kumimoji="0" lang="tr-TR" sz="1400" b="0" i="0" u="none" strike="noStrike" cap="none" normalizeH="0" baseline="0" smtClean="0">
                        <a:ln>
                          <a:noFill/>
                        </a:ln>
                        <a:solidFill>
                          <a:schemeClr val="tx1"/>
                        </a:solidFill>
                        <a:effectLst/>
                        <a:latin typeface="Verdana" pitchFamily="34" charset="0"/>
                      </a:endParaRP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E8F0D1"/>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400" b="1" i="0" u="none" strike="noStrike" cap="none" normalizeH="0" baseline="0" smtClean="0">
                          <a:ln>
                            <a:noFill/>
                          </a:ln>
                          <a:solidFill>
                            <a:srgbClr val="000000"/>
                          </a:solidFill>
                          <a:effectLst/>
                          <a:latin typeface="Verdana" pitchFamily="34" charset="0"/>
                        </a:rPr>
                        <a:t>ALT SS</a:t>
                      </a:r>
                      <a:endParaRPr kumimoji="0" lang="tr-TR" sz="1400" b="0" i="0" u="none" strike="noStrike" cap="none" normalizeH="0" baseline="0" smtClean="0">
                        <a:ln>
                          <a:noFill/>
                        </a:ln>
                        <a:solidFill>
                          <a:schemeClr val="tx1"/>
                        </a:solidFill>
                        <a:effectLst/>
                        <a:latin typeface="Verdana" pitchFamily="34" charset="0"/>
                      </a:endParaRP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E8F0D1"/>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400" b="1" i="0" u="none" strike="noStrike" cap="none" normalizeH="0" baseline="0" smtClean="0">
                          <a:ln>
                            <a:noFill/>
                          </a:ln>
                          <a:solidFill>
                            <a:srgbClr val="000000"/>
                          </a:solidFill>
                          <a:effectLst/>
                          <a:latin typeface="Verdana" pitchFamily="34" charset="0"/>
                        </a:rPr>
                        <a:t>ÜST SS</a:t>
                      </a:r>
                      <a:endParaRPr kumimoji="0" lang="tr-TR" sz="1400" b="0" i="0" u="none" strike="noStrike" cap="none" normalizeH="0" baseline="0" smtClean="0">
                        <a:ln>
                          <a:noFill/>
                        </a:ln>
                        <a:solidFill>
                          <a:schemeClr val="tx1"/>
                        </a:solidFill>
                        <a:effectLst/>
                        <a:latin typeface="Verdana" pitchFamily="34" charset="0"/>
                      </a:endParaRP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E8F0D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400" b="0" i="0" u="none" strike="noStrike" cap="none" normalizeH="0" baseline="0" smtClean="0">
                        <a:ln>
                          <a:noFill/>
                        </a:ln>
                        <a:solidFill>
                          <a:schemeClr val="tx1"/>
                        </a:solidFill>
                        <a:effectLst/>
                        <a:latin typeface="Verdana" pitchFamily="34" charset="0"/>
                      </a:endParaRP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E8F0D1"/>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400" b="0" i="0" u="none" strike="noStrike" cap="none" normalizeH="0" baseline="0" smtClean="0">
                          <a:ln>
                            <a:noFill/>
                          </a:ln>
                          <a:solidFill>
                            <a:srgbClr val="000000"/>
                          </a:solidFill>
                          <a:effectLst/>
                          <a:latin typeface="Verdana" pitchFamily="34" charset="0"/>
                        </a:rPr>
                        <a:t>11,5</a:t>
                      </a:r>
                      <a:endParaRPr kumimoji="0" lang="tr-TR" sz="1400" b="0" i="0" u="none" strike="noStrike" cap="none" normalizeH="0" baseline="0" smtClean="0">
                        <a:ln>
                          <a:noFill/>
                        </a:ln>
                        <a:solidFill>
                          <a:schemeClr val="tx1"/>
                        </a:solidFill>
                        <a:effectLst/>
                        <a:latin typeface="Verdana" pitchFamily="34" charset="0"/>
                      </a:endParaRP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E8F0D1"/>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400" b="0" i="0" u="none" strike="noStrike" cap="none" normalizeH="0" baseline="0" smtClean="0">
                          <a:ln>
                            <a:noFill/>
                          </a:ln>
                          <a:solidFill>
                            <a:srgbClr val="000000"/>
                          </a:solidFill>
                          <a:effectLst/>
                          <a:latin typeface="Verdana" pitchFamily="34" charset="0"/>
                        </a:rPr>
                        <a:t>0</a:t>
                      </a:r>
                      <a:endParaRPr kumimoji="0" lang="tr-TR" sz="1400" b="0" i="0" u="none" strike="noStrike" cap="none" normalizeH="0" baseline="0" smtClean="0">
                        <a:ln>
                          <a:noFill/>
                        </a:ln>
                        <a:solidFill>
                          <a:schemeClr val="tx1"/>
                        </a:solidFill>
                        <a:effectLst/>
                        <a:latin typeface="Verdana" pitchFamily="34" charset="0"/>
                      </a:endParaRPr>
                    </a:p>
                  </a:txBody>
                  <a:tcPr marL="68580" marR="68580" marT="0" marB="0" horzOverflow="overflow">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E8F0D1"/>
                    </a:solidFill>
                  </a:tcPr>
                </a:tc>
                <a:extLst>
                  <a:ext uri="{0D108BD9-81ED-4DB2-BD59-A6C34878D82A}">
                    <a16:rowId xmlns:a16="http://schemas.microsoft.com/office/drawing/2014/main" val="10002"/>
                  </a:ext>
                </a:extLst>
              </a:tr>
              <a:tr h="200025">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400" b="1" i="0" u="none" strike="noStrike" cap="none" normalizeH="0" baseline="0" smtClean="0">
                          <a:ln>
                            <a:noFill/>
                          </a:ln>
                          <a:solidFill>
                            <a:schemeClr val="tx1"/>
                          </a:solidFill>
                          <a:effectLst/>
                          <a:latin typeface="Verdana" pitchFamily="34" charset="0"/>
                        </a:rPr>
                        <a:t>1</a:t>
                      </a:r>
                      <a:endParaRPr kumimoji="0" lang="tr-TR" sz="1400" b="0" i="0" u="none" strike="noStrike" cap="none" normalizeH="0" baseline="0" smtClean="0">
                        <a:ln>
                          <a:noFill/>
                        </a:ln>
                        <a:solidFill>
                          <a:schemeClr val="tx1"/>
                        </a:solidFill>
                        <a:effectLst/>
                        <a:latin typeface="Verdana" pitchFamily="34" charset="0"/>
                      </a:endParaRPr>
                    </a:p>
                  </a:txBody>
                  <a:tcPr marL="68580" marR="68580" marT="0" marB="0" horzOverflow="overflow">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400" b="0" i="0" u="none" strike="noStrike" cap="none" normalizeH="0" baseline="0" smtClean="0">
                          <a:ln>
                            <a:noFill/>
                          </a:ln>
                          <a:solidFill>
                            <a:schemeClr val="tx1"/>
                          </a:solidFill>
                          <a:effectLst/>
                          <a:latin typeface="Verdana" pitchFamily="34" charset="0"/>
                        </a:rPr>
                        <a:t>12</a:t>
                      </a: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400" b="0" i="0" u="none" strike="noStrike" cap="none" normalizeH="0" baseline="0" smtClean="0">
                          <a:ln>
                            <a:noFill/>
                          </a:ln>
                          <a:solidFill>
                            <a:schemeClr val="tx1"/>
                          </a:solidFill>
                          <a:effectLst/>
                          <a:latin typeface="Verdana" pitchFamily="34" charset="0"/>
                        </a:rPr>
                        <a:t>22</a:t>
                      </a: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400" b="0" i="0" u="none" strike="noStrike" cap="none" normalizeH="0" baseline="0" smtClean="0">
                          <a:ln>
                            <a:noFill/>
                          </a:ln>
                          <a:solidFill>
                            <a:schemeClr val="tx1"/>
                          </a:solidFill>
                          <a:effectLst/>
                          <a:latin typeface="Verdana" pitchFamily="34" charset="0"/>
                        </a:rPr>
                        <a:t>11,5</a:t>
                      </a: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400" b="0" i="0" u="none" strike="noStrike" cap="none" normalizeH="0" baseline="0" smtClean="0">
                          <a:ln>
                            <a:noFill/>
                          </a:ln>
                          <a:solidFill>
                            <a:schemeClr val="tx1"/>
                          </a:solidFill>
                          <a:effectLst/>
                          <a:latin typeface="Verdana" pitchFamily="34" charset="0"/>
                        </a:rPr>
                        <a:t>22,5</a:t>
                      </a: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tr-TR" sz="1400" b="0" i="0" u="none" strike="noStrike" cap="none" normalizeH="0" baseline="0" smtClean="0">
                          <a:ln>
                            <a:noFill/>
                          </a:ln>
                          <a:solidFill>
                            <a:schemeClr val="tx1"/>
                          </a:solidFill>
                          <a:effectLst/>
                          <a:latin typeface="Verdana" pitchFamily="34" charset="0"/>
                        </a:rPr>
                        <a:t>5</a:t>
                      </a: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400" b="0" i="0" u="none" strike="noStrike" cap="none" normalizeH="0" baseline="0" smtClean="0">
                          <a:ln>
                            <a:noFill/>
                          </a:ln>
                          <a:solidFill>
                            <a:schemeClr val="tx1"/>
                          </a:solidFill>
                          <a:effectLst/>
                          <a:latin typeface="Verdana" pitchFamily="34" charset="0"/>
                        </a:rPr>
                        <a:t>22,5</a:t>
                      </a: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400" b="0" i="0" u="none" strike="noStrike" cap="none" normalizeH="0" baseline="0" smtClean="0">
                          <a:ln>
                            <a:noFill/>
                          </a:ln>
                          <a:solidFill>
                            <a:schemeClr val="tx1"/>
                          </a:solidFill>
                          <a:effectLst/>
                          <a:latin typeface="Verdana" pitchFamily="34" charset="0"/>
                        </a:rPr>
                        <a:t>5</a:t>
                      </a:r>
                    </a:p>
                  </a:txBody>
                  <a:tcPr marL="68580" marR="68580" marT="0" marB="0" horzOverflow="overflow">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20663">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400" b="1" i="0" u="none" strike="noStrike" cap="none" normalizeH="0" baseline="0" smtClean="0">
                          <a:ln>
                            <a:noFill/>
                          </a:ln>
                          <a:solidFill>
                            <a:srgbClr val="000000"/>
                          </a:solidFill>
                          <a:effectLst/>
                          <a:latin typeface="Verdana" pitchFamily="34" charset="0"/>
                        </a:rPr>
                        <a:t>2</a:t>
                      </a:r>
                      <a:endParaRPr kumimoji="0" lang="tr-TR" sz="1400" b="0" i="0" u="none" strike="noStrike" cap="none" normalizeH="0" baseline="0" smtClean="0">
                        <a:ln>
                          <a:noFill/>
                        </a:ln>
                        <a:solidFill>
                          <a:schemeClr val="tx1"/>
                        </a:solidFill>
                        <a:effectLst/>
                        <a:latin typeface="Verdana" pitchFamily="34" charset="0"/>
                      </a:endParaRPr>
                    </a:p>
                  </a:txBody>
                  <a:tcPr marL="68580" marR="68580" marT="0" marB="0" horzOverflow="overflow">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E8F0D1"/>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400" b="0" i="0" u="none" strike="noStrike" cap="none" normalizeH="0" baseline="0" smtClean="0">
                          <a:ln>
                            <a:noFill/>
                          </a:ln>
                          <a:solidFill>
                            <a:srgbClr val="000000"/>
                          </a:solidFill>
                          <a:effectLst/>
                          <a:latin typeface="Verdana" pitchFamily="34" charset="0"/>
                        </a:rPr>
                        <a:t>23</a:t>
                      </a:r>
                      <a:endParaRPr kumimoji="0" lang="tr-TR" sz="1400" b="0" i="0" u="none" strike="noStrike" cap="none" normalizeH="0" baseline="0" smtClean="0">
                        <a:ln>
                          <a:noFill/>
                        </a:ln>
                        <a:solidFill>
                          <a:schemeClr val="tx1"/>
                        </a:solidFill>
                        <a:effectLst/>
                        <a:latin typeface="Verdana" pitchFamily="34" charset="0"/>
                      </a:endParaRP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E8F0D1"/>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400" b="0" i="0" u="none" strike="noStrike" cap="none" normalizeH="0" baseline="0" smtClean="0">
                          <a:ln>
                            <a:noFill/>
                          </a:ln>
                          <a:solidFill>
                            <a:srgbClr val="000000"/>
                          </a:solidFill>
                          <a:effectLst/>
                          <a:latin typeface="Verdana" pitchFamily="34" charset="0"/>
                        </a:rPr>
                        <a:t>33</a:t>
                      </a:r>
                      <a:endParaRPr kumimoji="0" lang="tr-TR" sz="1400" b="0" i="0" u="none" strike="noStrike" cap="none" normalizeH="0" baseline="0" smtClean="0">
                        <a:ln>
                          <a:noFill/>
                        </a:ln>
                        <a:solidFill>
                          <a:schemeClr val="tx1"/>
                        </a:solidFill>
                        <a:effectLst/>
                        <a:latin typeface="Verdana" pitchFamily="34" charset="0"/>
                      </a:endParaRP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E8F0D1"/>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400" b="0" i="0" u="none" strike="noStrike" cap="none" normalizeH="0" baseline="0" smtClean="0">
                          <a:ln>
                            <a:noFill/>
                          </a:ln>
                          <a:solidFill>
                            <a:srgbClr val="000000"/>
                          </a:solidFill>
                          <a:effectLst/>
                          <a:latin typeface="Verdana" pitchFamily="34" charset="0"/>
                        </a:rPr>
                        <a:t>22,5</a:t>
                      </a:r>
                      <a:endParaRPr kumimoji="0" lang="tr-TR" sz="1400" b="0" i="0" u="none" strike="noStrike" cap="none" normalizeH="0" baseline="0" smtClean="0">
                        <a:ln>
                          <a:noFill/>
                        </a:ln>
                        <a:solidFill>
                          <a:schemeClr val="tx1"/>
                        </a:solidFill>
                        <a:effectLst/>
                        <a:latin typeface="Verdana" pitchFamily="34" charset="0"/>
                      </a:endParaRP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E8F0D1"/>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400" b="0" i="0" u="none" strike="noStrike" cap="none" normalizeH="0" baseline="0" smtClean="0">
                          <a:ln>
                            <a:noFill/>
                          </a:ln>
                          <a:solidFill>
                            <a:srgbClr val="000000"/>
                          </a:solidFill>
                          <a:effectLst/>
                          <a:latin typeface="Verdana" pitchFamily="34" charset="0"/>
                        </a:rPr>
                        <a:t>33,5</a:t>
                      </a:r>
                      <a:endParaRPr kumimoji="0" lang="tr-TR" sz="1400" b="0" i="0" u="none" strike="noStrike" cap="none" normalizeH="0" baseline="0" smtClean="0">
                        <a:ln>
                          <a:noFill/>
                        </a:ln>
                        <a:solidFill>
                          <a:schemeClr val="tx1"/>
                        </a:solidFill>
                        <a:effectLst/>
                        <a:latin typeface="Verdana" pitchFamily="34" charset="0"/>
                      </a:endParaRP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E8F0D1"/>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tr-TR" sz="1400" b="0" i="0" u="none" strike="noStrike" cap="none" normalizeH="0" baseline="0" smtClean="0">
                          <a:ln>
                            <a:noFill/>
                          </a:ln>
                          <a:solidFill>
                            <a:srgbClr val="000000"/>
                          </a:solidFill>
                          <a:effectLst/>
                          <a:latin typeface="Verdana" pitchFamily="34" charset="0"/>
                        </a:rPr>
                        <a:t>1</a:t>
                      </a:r>
                      <a:endParaRPr kumimoji="0" lang="tr-TR" sz="1400" b="0" i="0" u="none" strike="noStrike" cap="none" normalizeH="0" baseline="0" smtClean="0">
                        <a:ln>
                          <a:noFill/>
                        </a:ln>
                        <a:solidFill>
                          <a:schemeClr val="tx1"/>
                        </a:solidFill>
                        <a:effectLst/>
                        <a:latin typeface="Verdana" pitchFamily="34" charset="0"/>
                      </a:endParaRP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E8F0D1"/>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400" b="0" i="0" u="none" strike="noStrike" cap="none" normalizeH="0" baseline="0" smtClean="0">
                          <a:ln>
                            <a:noFill/>
                          </a:ln>
                          <a:solidFill>
                            <a:srgbClr val="000000"/>
                          </a:solidFill>
                          <a:effectLst/>
                          <a:latin typeface="Verdana" pitchFamily="34" charset="0"/>
                        </a:rPr>
                        <a:t>33,5</a:t>
                      </a:r>
                      <a:endParaRPr kumimoji="0" lang="tr-TR" sz="1400" b="0" i="0" u="none" strike="noStrike" cap="none" normalizeH="0" baseline="0" smtClean="0">
                        <a:ln>
                          <a:noFill/>
                        </a:ln>
                        <a:solidFill>
                          <a:schemeClr val="tx1"/>
                        </a:solidFill>
                        <a:effectLst/>
                        <a:latin typeface="Verdana" pitchFamily="34" charset="0"/>
                      </a:endParaRP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E8F0D1"/>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400" b="0" i="0" u="none" strike="noStrike" cap="none" normalizeH="0" baseline="0" smtClean="0">
                          <a:ln>
                            <a:noFill/>
                          </a:ln>
                          <a:solidFill>
                            <a:srgbClr val="000000"/>
                          </a:solidFill>
                          <a:effectLst/>
                          <a:latin typeface="Verdana" pitchFamily="34" charset="0"/>
                        </a:rPr>
                        <a:t>6</a:t>
                      </a:r>
                      <a:endParaRPr kumimoji="0" lang="tr-TR" sz="1400" b="0" i="0" u="none" strike="noStrike" cap="none" normalizeH="0" baseline="0" smtClean="0">
                        <a:ln>
                          <a:noFill/>
                        </a:ln>
                        <a:solidFill>
                          <a:schemeClr val="tx1"/>
                        </a:solidFill>
                        <a:effectLst/>
                        <a:latin typeface="Verdana" pitchFamily="34" charset="0"/>
                      </a:endParaRPr>
                    </a:p>
                  </a:txBody>
                  <a:tcPr marL="68580" marR="68580" marT="0" marB="0" horzOverflow="overflow">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E8F0D1"/>
                    </a:solidFill>
                  </a:tcPr>
                </a:tc>
                <a:extLst>
                  <a:ext uri="{0D108BD9-81ED-4DB2-BD59-A6C34878D82A}">
                    <a16:rowId xmlns:a16="http://schemas.microsoft.com/office/drawing/2014/main" val="10004"/>
                  </a:ext>
                </a:extLst>
              </a:tr>
              <a:tr h="200025">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400" b="1" i="0" u="none" strike="noStrike" cap="none" normalizeH="0" baseline="0" smtClean="0">
                          <a:ln>
                            <a:noFill/>
                          </a:ln>
                          <a:solidFill>
                            <a:schemeClr val="tx1"/>
                          </a:solidFill>
                          <a:effectLst/>
                          <a:latin typeface="Verdana" pitchFamily="34" charset="0"/>
                        </a:rPr>
                        <a:t>3</a:t>
                      </a:r>
                      <a:endParaRPr kumimoji="0" lang="tr-TR" sz="1400" b="0" i="0" u="none" strike="noStrike" cap="none" normalizeH="0" baseline="0" smtClean="0">
                        <a:ln>
                          <a:noFill/>
                        </a:ln>
                        <a:solidFill>
                          <a:schemeClr val="tx1"/>
                        </a:solidFill>
                        <a:effectLst/>
                        <a:latin typeface="Verdana" pitchFamily="34" charset="0"/>
                      </a:endParaRPr>
                    </a:p>
                  </a:txBody>
                  <a:tcPr marL="68580" marR="68580" marT="0" marB="0" horzOverflow="overflow">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400" b="0" i="0" u="none" strike="noStrike" cap="none" normalizeH="0" baseline="0" smtClean="0">
                          <a:ln>
                            <a:noFill/>
                          </a:ln>
                          <a:solidFill>
                            <a:schemeClr val="tx1"/>
                          </a:solidFill>
                          <a:effectLst/>
                          <a:latin typeface="Verdana" pitchFamily="34" charset="0"/>
                        </a:rPr>
                        <a:t>34</a:t>
                      </a: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400" b="0" i="0" u="none" strike="noStrike" cap="none" normalizeH="0" baseline="0" smtClean="0">
                          <a:ln>
                            <a:noFill/>
                          </a:ln>
                          <a:solidFill>
                            <a:schemeClr val="tx1"/>
                          </a:solidFill>
                          <a:effectLst/>
                          <a:latin typeface="Verdana" pitchFamily="34" charset="0"/>
                        </a:rPr>
                        <a:t>44</a:t>
                      </a: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400" b="0" i="0" u="none" strike="noStrike" cap="none" normalizeH="0" baseline="0" smtClean="0">
                          <a:ln>
                            <a:noFill/>
                          </a:ln>
                          <a:solidFill>
                            <a:schemeClr val="tx1"/>
                          </a:solidFill>
                          <a:effectLst/>
                          <a:latin typeface="Verdana" pitchFamily="34" charset="0"/>
                        </a:rPr>
                        <a:t>33,5</a:t>
                      </a: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400" b="0" i="0" u="none" strike="noStrike" cap="none" normalizeH="0" baseline="0" smtClean="0">
                          <a:ln>
                            <a:noFill/>
                          </a:ln>
                          <a:solidFill>
                            <a:schemeClr val="tx1"/>
                          </a:solidFill>
                          <a:effectLst/>
                          <a:latin typeface="Verdana" pitchFamily="34" charset="0"/>
                        </a:rPr>
                        <a:t>44,5</a:t>
                      </a: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tr-TR" sz="1400" b="0" i="0" u="none" strike="noStrike" cap="none" normalizeH="0" baseline="0" smtClean="0">
                          <a:ln>
                            <a:noFill/>
                          </a:ln>
                          <a:solidFill>
                            <a:schemeClr val="tx1"/>
                          </a:solidFill>
                          <a:effectLst/>
                          <a:latin typeface="Verdana" pitchFamily="34" charset="0"/>
                        </a:rPr>
                        <a:t>7</a:t>
                      </a: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400" b="0" i="0" u="none" strike="noStrike" cap="none" normalizeH="0" baseline="0" smtClean="0">
                          <a:ln>
                            <a:noFill/>
                          </a:ln>
                          <a:solidFill>
                            <a:schemeClr val="tx1"/>
                          </a:solidFill>
                          <a:effectLst/>
                          <a:latin typeface="Verdana" pitchFamily="34" charset="0"/>
                        </a:rPr>
                        <a:t>44,5</a:t>
                      </a: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400" b="0" i="0" u="none" strike="noStrike" cap="none" normalizeH="0" baseline="0" smtClean="0">
                          <a:ln>
                            <a:noFill/>
                          </a:ln>
                          <a:solidFill>
                            <a:schemeClr val="tx1"/>
                          </a:solidFill>
                          <a:effectLst/>
                          <a:latin typeface="Verdana" pitchFamily="34" charset="0"/>
                        </a:rPr>
                        <a:t>13</a:t>
                      </a:r>
                    </a:p>
                  </a:txBody>
                  <a:tcPr marL="68580" marR="68580" marT="0" marB="0" horzOverflow="overflow">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20663">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400" b="0" i="0" u="none" strike="noStrike" cap="none" normalizeH="0" baseline="0" smtClean="0">
                          <a:ln>
                            <a:noFill/>
                          </a:ln>
                          <a:solidFill>
                            <a:srgbClr val="FF0000"/>
                          </a:solidFill>
                          <a:effectLst/>
                          <a:latin typeface="Verdana" pitchFamily="34" charset="0"/>
                        </a:rPr>
                        <a:t>4</a:t>
                      </a:r>
                      <a:endParaRPr kumimoji="0" lang="tr-TR" sz="1400" b="0" i="0" u="none" strike="noStrike" cap="none" normalizeH="0" baseline="0" smtClean="0">
                        <a:ln>
                          <a:noFill/>
                        </a:ln>
                        <a:solidFill>
                          <a:schemeClr val="tx1"/>
                        </a:solidFill>
                        <a:effectLst/>
                        <a:latin typeface="Verdana" pitchFamily="34" charset="0"/>
                      </a:endParaRPr>
                    </a:p>
                  </a:txBody>
                  <a:tcPr marL="68580" marR="68580" marT="0" marB="0" horzOverflow="overflow">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E8F0D1"/>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400" b="1" i="0" u="none" strike="noStrike" cap="none" normalizeH="0" baseline="0" smtClean="0">
                          <a:ln>
                            <a:noFill/>
                          </a:ln>
                          <a:solidFill>
                            <a:srgbClr val="FF0000"/>
                          </a:solidFill>
                          <a:effectLst/>
                          <a:latin typeface="Verdana" pitchFamily="34" charset="0"/>
                        </a:rPr>
                        <a:t>45</a:t>
                      </a:r>
                      <a:endParaRPr kumimoji="0" lang="tr-TR" sz="1400" b="0" i="0" u="none" strike="noStrike" cap="none" normalizeH="0" baseline="0" smtClean="0">
                        <a:ln>
                          <a:noFill/>
                        </a:ln>
                        <a:solidFill>
                          <a:schemeClr val="tx1"/>
                        </a:solidFill>
                        <a:effectLst/>
                        <a:latin typeface="Verdana" pitchFamily="34" charset="0"/>
                      </a:endParaRP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E8F0D1"/>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400" b="1" i="0" u="none" strike="noStrike" cap="none" normalizeH="0" baseline="0" smtClean="0">
                          <a:ln>
                            <a:noFill/>
                          </a:ln>
                          <a:solidFill>
                            <a:srgbClr val="FF0000"/>
                          </a:solidFill>
                          <a:effectLst/>
                          <a:latin typeface="Verdana" pitchFamily="34" charset="0"/>
                        </a:rPr>
                        <a:t>55</a:t>
                      </a:r>
                      <a:endParaRPr kumimoji="0" lang="tr-TR" sz="1400" b="0" i="0" u="none" strike="noStrike" cap="none" normalizeH="0" baseline="0" smtClean="0">
                        <a:ln>
                          <a:noFill/>
                        </a:ln>
                        <a:solidFill>
                          <a:schemeClr val="tx1"/>
                        </a:solidFill>
                        <a:effectLst/>
                        <a:latin typeface="Verdana" pitchFamily="34" charset="0"/>
                      </a:endParaRP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E8F0D1"/>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400" b="1" i="0" u="none" strike="noStrike" cap="none" normalizeH="0" baseline="0" smtClean="0">
                          <a:ln>
                            <a:noFill/>
                          </a:ln>
                          <a:solidFill>
                            <a:srgbClr val="FF0000"/>
                          </a:solidFill>
                          <a:effectLst/>
                          <a:latin typeface="Verdana" pitchFamily="34" charset="0"/>
                        </a:rPr>
                        <a:t>44,5</a:t>
                      </a:r>
                      <a:endParaRPr kumimoji="0" lang="tr-TR" sz="1400" b="0" i="0" u="none" strike="noStrike" cap="none" normalizeH="0" baseline="0" smtClean="0">
                        <a:ln>
                          <a:noFill/>
                        </a:ln>
                        <a:solidFill>
                          <a:schemeClr val="tx1"/>
                        </a:solidFill>
                        <a:effectLst/>
                        <a:latin typeface="Verdana" pitchFamily="34" charset="0"/>
                      </a:endParaRP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E8F0D1"/>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400" b="1" i="0" u="none" strike="noStrike" cap="none" normalizeH="0" baseline="0" smtClean="0">
                          <a:ln>
                            <a:noFill/>
                          </a:ln>
                          <a:solidFill>
                            <a:srgbClr val="FF0000"/>
                          </a:solidFill>
                          <a:effectLst/>
                          <a:latin typeface="Verdana" pitchFamily="34" charset="0"/>
                        </a:rPr>
                        <a:t>55,5</a:t>
                      </a:r>
                      <a:endParaRPr kumimoji="0" lang="tr-TR" sz="1400" b="0" i="0" u="none" strike="noStrike" cap="none" normalizeH="0" baseline="0" smtClean="0">
                        <a:ln>
                          <a:noFill/>
                        </a:ln>
                        <a:solidFill>
                          <a:schemeClr val="tx1"/>
                        </a:solidFill>
                        <a:effectLst/>
                        <a:latin typeface="Verdana" pitchFamily="34" charset="0"/>
                      </a:endParaRP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E8F0D1"/>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tr-TR" sz="1400" b="1" i="0" u="none" strike="noStrike" cap="none" normalizeH="0" baseline="0" smtClean="0">
                          <a:ln>
                            <a:noFill/>
                          </a:ln>
                          <a:solidFill>
                            <a:srgbClr val="FF0000"/>
                          </a:solidFill>
                          <a:effectLst/>
                          <a:latin typeface="Verdana" pitchFamily="34" charset="0"/>
                        </a:rPr>
                        <a:t>29</a:t>
                      </a:r>
                      <a:endParaRPr kumimoji="0" lang="tr-TR" sz="1400" b="0" i="0" u="none" strike="noStrike" cap="none" normalizeH="0" baseline="0" smtClean="0">
                        <a:ln>
                          <a:noFill/>
                        </a:ln>
                        <a:solidFill>
                          <a:schemeClr val="tx1"/>
                        </a:solidFill>
                        <a:effectLst/>
                        <a:latin typeface="Verdana" pitchFamily="34" charset="0"/>
                      </a:endParaRP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E8F0D1"/>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400" b="1" i="0" u="none" strike="noStrike" cap="none" normalizeH="0" baseline="0" smtClean="0">
                          <a:ln>
                            <a:noFill/>
                          </a:ln>
                          <a:solidFill>
                            <a:srgbClr val="FF0000"/>
                          </a:solidFill>
                          <a:effectLst/>
                          <a:latin typeface="Verdana" pitchFamily="34" charset="0"/>
                        </a:rPr>
                        <a:t>55,5</a:t>
                      </a:r>
                      <a:endParaRPr kumimoji="0" lang="tr-TR" sz="1400" b="0" i="0" u="none" strike="noStrike" cap="none" normalizeH="0" baseline="0" smtClean="0">
                        <a:ln>
                          <a:noFill/>
                        </a:ln>
                        <a:solidFill>
                          <a:schemeClr val="tx1"/>
                        </a:solidFill>
                        <a:effectLst/>
                        <a:latin typeface="Verdana" pitchFamily="34" charset="0"/>
                      </a:endParaRP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E8F0D1"/>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400" b="1" i="0" u="none" strike="noStrike" cap="none" normalizeH="0" baseline="0" smtClean="0">
                          <a:ln>
                            <a:noFill/>
                          </a:ln>
                          <a:solidFill>
                            <a:srgbClr val="FF0000"/>
                          </a:solidFill>
                          <a:effectLst/>
                          <a:latin typeface="Verdana" pitchFamily="34" charset="0"/>
                        </a:rPr>
                        <a:t>42</a:t>
                      </a:r>
                      <a:endParaRPr kumimoji="0" lang="tr-TR" sz="1400" b="0" i="0" u="none" strike="noStrike" cap="none" normalizeH="0" baseline="0" smtClean="0">
                        <a:ln>
                          <a:noFill/>
                        </a:ln>
                        <a:solidFill>
                          <a:schemeClr val="tx1"/>
                        </a:solidFill>
                        <a:effectLst/>
                        <a:latin typeface="Verdana" pitchFamily="34" charset="0"/>
                      </a:endParaRPr>
                    </a:p>
                  </a:txBody>
                  <a:tcPr marL="68580" marR="68580" marT="0" marB="0" horzOverflow="overflow">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E8F0D1"/>
                    </a:solidFill>
                  </a:tcPr>
                </a:tc>
                <a:extLst>
                  <a:ext uri="{0D108BD9-81ED-4DB2-BD59-A6C34878D82A}">
                    <a16:rowId xmlns:a16="http://schemas.microsoft.com/office/drawing/2014/main" val="10006"/>
                  </a:ext>
                </a:extLst>
              </a:tr>
              <a:tr h="200025">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400" b="1" i="0" u="none" strike="noStrike" cap="none" normalizeH="0" baseline="0" smtClean="0">
                          <a:ln>
                            <a:noFill/>
                          </a:ln>
                          <a:solidFill>
                            <a:schemeClr val="tx1"/>
                          </a:solidFill>
                          <a:effectLst/>
                          <a:latin typeface="Verdana" pitchFamily="34" charset="0"/>
                        </a:rPr>
                        <a:t>5</a:t>
                      </a:r>
                      <a:endParaRPr kumimoji="0" lang="tr-TR" sz="1400" b="0" i="0" u="none" strike="noStrike" cap="none" normalizeH="0" baseline="0" smtClean="0">
                        <a:ln>
                          <a:noFill/>
                        </a:ln>
                        <a:solidFill>
                          <a:schemeClr val="tx1"/>
                        </a:solidFill>
                        <a:effectLst/>
                        <a:latin typeface="Verdana" pitchFamily="34" charset="0"/>
                      </a:endParaRPr>
                    </a:p>
                  </a:txBody>
                  <a:tcPr marL="68580" marR="68580" marT="0" marB="0" horzOverflow="overflow">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400" b="0" i="0" u="none" strike="noStrike" cap="none" normalizeH="0" baseline="0" smtClean="0">
                          <a:ln>
                            <a:noFill/>
                          </a:ln>
                          <a:solidFill>
                            <a:schemeClr val="tx1"/>
                          </a:solidFill>
                          <a:effectLst/>
                          <a:latin typeface="Verdana" pitchFamily="34" charset="0"/>
                        </a:rPr>
                        <a:t>56</a:t>
                      </a: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400" b="0" i="0" u="none" strike="noStrike" cap="none" normalizeH="0" baseline="0" smtClean="0">
                          <a:ln>
                            <a:noFill/>
                          </a:ln>
                          <a:solidFill>
                            <a:schemeClr val="tx1"/>
                          </a:solidFill>
                          <a:effectLst/>
                          <a:latin typeface="Verdana" pitchFamily="34" charset="0"/>
                        </a:rPr>
                        <a:t>66</a:t>
                      </a: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400" b="0" i="0" u="none" strike="noStrike" cap="none" normalizeH="0" baseline="0" smtClean="0">
                          <a:ln>
                            <a:noFill/>
                          </a:ln>
                          <a:solidFill>
                            <a:schemeClr val="tx1"/>
                          </a:solidFill>
                          <a:effectLst/>
                          <a:latin typeface="Verdana" pitchFamily="34" charset="0"/>
                        </a:rPr>
                        <a:t>55,5</a:t>
                      </a: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400" b="0" i="0" u="none" strike="noStrike" cap="none" normalizeH="0" baseline="0" smtClean="0">
                          <a:ln>
                            <a:noFill/>
                          </a:ln>
                          <a:solidFill>
                            <a:schemeClr val="tx1"/>
                          </a:solidFill>
                          <a:effectLst/>
                          <a:latin typeface="Verdana" pitchFamily="34" charset="0"/>
                        </a:rPr>
                        <a:t>66,5</a:t>
                      </a: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tr-TR" sz="1400" b="0" i="0" u="none" strike="noStrike" cap="none" normalizeH="0" baseline="0" smtClean="0">
                          <a:ln>
                            <a:noFill/>
                          </a:ln>
                          <a:solidFill>
                            <a:schemeClr val="tx1"/>
                          </a:solidFill>
                          <a:effectLst/>
                          <a:latin typeface="Verdana" pitchFamily="34" charset="0"/>
                        </a:rPr>
                        <a:t>12</a:t>
                      </a: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400" b="0" i="0" u="none" strike="noStrike" cap="none" normalizeH="0" baseline="0" smtClean="0">
                          <a:ln>
                            <a:noFill/>
                          </a:ln>
                          <a:solidFill>
                            <a:schemeClr val="tx1"/>
                          </a:solidFill>
                          <a:effectLst/>
                          <a:latin typeface="Verdana" pitchFamily="34" charset="0"/>
                        </a:rPr>
                        <a:t>66,5</a:t>
                      </a: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400" b="0" i="0" u="none" strike="noStrike" cap="none" normalizeH="0" baseline="0" smtClean="0">
                          <a:ln>
                            <a:noFill/>
                          </a:ln>
                          <a:solidFill>
                            <a:schemeClr val="tx1"/>
                          </a:solidFill>
                          <a:effectLst/>
                          <a:latin typeface="Verdana" pitchFamily="34" charset="0"/>
                        </a:rPr>
                        <a:t>54</a:t>
                      </a:r>
                    </a:p>
                  </a:txBody>
                  <a:tcPr marL="68580" marR="68580" marT="0" marB="0" horzOverflow="overflow">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20663">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400" b="1" i="0" u="none" strike="noStrike" cap="none" normalizeH="0" baseline="0" smtClean="0">
                          <a:ln>
                            <a:noFill/>
                          </a:ln>
                          <a:solidFill>
                            <a:srgbClr val="000000"/>
                          </a:solidFill>
                          <a:effectLst/>
                          <a:latin typeface="Verdana" pitchFamily="34" charset="0"/>
                        </a:rPr>
                        <a:t>6</a:t>
                      </a:r>
                      <a:endParaRPr kumimoji="0" lang="tr-TR" sz="1400" b="0" i="0" u="none" strike="noStrike" cap="none" normalizeH="0" baseline="0" smtClean="0">
                        <a:ln>
                          <a:noFill/>
                        </a:ln>
                        <a:solidFill>
                          <a:schemeClr val="tx1"/>
                        </a:solidFill>
                        <a:effectLst/>
                        <a:latin typeface="Verdana" pitchFamily="34" charset="0"/>
                      </a:endParaRPr>
                    </a:p>
                  </a:txBody>
                  <a:tcPr marL="68580" marR="68580" marT="0" marB="0" horzOverflow="overflow">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E8F0D1"/>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400" b="0" i="0" u="none" strike="noStrike" cap="none" normalizeH="0" baseline="0" smtClean="0">
                          <a:ln>
                            <a:noFill/>
                          </a:ln>
                          <a:solidFill>
                            <a:srgbClr val="000000"/>
                          </a:solidFill>
                          <a:effectLst/>
                          <a:latin typeface="Verdana" pitchFamily="34" charset="0"/>
                        </a:rPr>
                        <a:t>67</a:t>
                      </a:r>
                      <a:endParaRPr kumimoji="0" lang="tr-TR" sz="1400" b="0" i="0" u="none" strike="noStrike" cap="none" normalizeH="0" baseline="0" smtClean="0">
                        <a:ln>
                          <a:noFill/>
                        </a:ln>
                        <a:solidFill>
                          <a:schemeClr val="tx1"/>
                        </a:solidFill>
                        <a:effectLst/>
                        <a:latin typeface="Verdana" pitchFamily="34" charset="0"/>
                      </a:endParaRP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E8F0D1"/>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400" b="0" i="0" u="none" strike="noStrike" cap="none" normalizeH="0" baseline="0" smtClean="0">
                          <a:ln>
                            <a:noFill/>
                          </a:ln>
                          <a:solidFill>
                            <a:srgbClr val="000000"/>
                          </a:solidFill>
                          <a:effectLst/>
                          <a:latin typeface="Verdana" pitchFamily="34" charset="0"/>
                        </a:rPr>
                        <a:t>77</a:t>
                      </a:r>
                      <a:endParaRPr kumimoji="0" lang="tr-TR" sz="1400" b="0" i="0" u="none" strike="noStrike" cap="none" normalizeH="0" baseline="0" smtClean="0">
                        <a:ln>
                          <a:noFill/>
                        </a:ln>
                        <a:solidFill>
                          <a:schemeClr val="tx1"/>
                        </a:solidFill>
                        <a:effectLst/>
                        <a:latin typeface="Verdana" pitchFamily="34" charset="0"/>
                      </a:endParaRP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E8F0D1"/>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400" b="0" i="0" u="none" strike="noStrike" cap="none" normalizeH="0" baseline="0" smtClean="0">
                          <a:ln>
                            <a:noFill/>
                          </a:ln>
                          <a:solidFill>
                            <a:srgbClr val="000000"/>
                          </a:solidFill>
                          <a:effectLst/>
                          <a:latin typeface="Verdana" pitchFamily="34" charset="0"/>
                        </a:rPr>
                        <a:t>66,5</a:t>
                      </a:r>
                      <a:endParaRPr kumimoji="0" lang="tr-TR" sz="1400" b="0" i="0" u="none" strike="noStrike" cap="none" normalizeH="0" baseline="0" smtClean="0">
                        <a:ln>
                          <a:noFill/>
                        </a:ln>
                        <a:solidFill>
                          <a:schemeClr val="tx1"/>
                        </a:solidFill>
                        <a:effectLst/>
                        <a:latin typeface="Verdana" pitchFamily="34" charset="0"/>
                      </a:endParaRP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E8F0D1"/>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400" b="0" i="0" u="none" strike="noStrike" cap="none" normalizeH="0" baseline="0" smtClean="0">
                          <a:ln>
                            <a:noFill/>
                          </a:ln>
                          <a:solidFill>
                            <a:srgbClr val="000000"/>
                          </a:solidFill>
                          <a:effectLst/>
                          <a:latin typeface="Verdana" pitchFamily="34" charset="0"/>
                        </a:rPr>
                        <a:t>77,5</a:t>
                      </a:r>
                      <a:endParaRPr kumimoji="0" lang="tr-TR" sz="1400" b="0" i="0" u="none" strike="noStrike" cap="none" normalizeH="0" baseline="0" smtClean="0">
                        <a:ln>
                          <a:noFill/>
                        </a:ln>
                        <a:solidFill>
                          <a:schemeClr val="tx1"/>
                        </a:solidFill>
                        <a:effectLst/>
                        <a:latin typeface="Verdana" pitchFamily="34" charset="0"/>
                      </a:endParaRP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E8F0D1"/>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tr-TR" sz="1400" b="0" i="0" u="none" strike="noStrike" cap="none" normalizeH="0" baseline="0" smtClean="0">
                          <a:ln>
                            <a:noFill/>
                          </a:ln>
                          <a:solidFill>
                            <a:srgbClr val="000000"/>
                          </a:solidFill>
                          <a:effectLst/>
                          <a:latin typeface="Verdana" pitchFamily="34" charset="0"/>
                        </a:rPr>
                        <a:t>8</a:t>
                      </a:r>
                      <a:endParaRPr kumimoji="0" lang="tr-TR" sz="1400" b="0" i="0" u="none" strike="noStrike" cap="none" normalizeH="0" baseline="0" smtClean="0">
                        <a:ln>
                          <a:noFill/>
                        </a:ln>
                        <a:solidFill>
                          <a:schemeClr val="tx1"/>
                        </a:solidFill>
                        <a:effectLst/>
                        <a:latin typeface="Verdana" pitchFamily="34" charset="0"/>
                      </a:endParaRP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E8F0D1"/>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400" b="0" i="0" u="none" strike="noStrike" cap="none" normalizeH="0" baseline="0" smtClean="0">
                          <a:ln>
                            <a:noFill/>
                          </a:ln>
                          <a:solidFill>
                            <a:srgbClr val="000000"/>
                          </a:solidFill>
                          <a:effectLst/>
                          <a:latin typeface="Verdana" pitchFamily="34" charset="0"/>
                        </a:rPr>
                        <a:t>77,5</a:t>
                      </a:r>
                      <a:endParaRPr kumimoji="0" lang="tr-TR" sz="1400" b="0" i="0" u="none" strike="noStrike" cap="none" normalizeH="0" baseline="0" smtClean="0">
                        <a:ln>
                          <a:noFill/>
                        </a:ln>
                        <a:solidFill>
                          <a:schemeClr val="tx1"/>
                        </a:solidFill>
                        <a:effectLst/>
                        <a:latin typeface="Verdana" pitchFamily="34" charset="0"/>
                      </a:endParaRP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E8F0D1"/>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400" b="0" i="0" u="none" strike="noStrike" cap="none" normalizeH="0" baseline="0" smtClean="0">
                          <a:ln>
                            <a:noFill/>
                          </a:ln>
                          <a:solidFill>
                            <a:srgbClr val="000000"/>
                          </a:solidFill>
                          <a:effectLst/>
                          <a:latin typeface="Verdana" pitchFamily="34" charset="0"/>
                        </a:rPr>
                        <a:t>62</a:t>
                      </a:r>
                      <a:endParaRPr kumimoji="0" lang="tr-TR" sz="1400" b="0" i="0" u="none" strike="noStrike" cap="none" normalizeH="0" baseline="0" smtClean="0">
                        <a:ln>
                          <a:noFill/>
                        </a:ln>
                        <a:solidFill>
                          <a:schemeClr val="tx1"/>
                        </a:solidFill>
                        <a:effectLst/>
                        <a:latin typeface="Verdana" pitchFamily="34" charset="0"/>
                      </a:endParaRPr>
                    </a:p>
                  </a:txBody>
                  <a:tcPr marL="68580" marR="68580" marT="0" marB="0" horzOverflow="overflow">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E8F0D1"/>
                    </a:solidFill>
                  </a:tcPr>
                </a:tc>
                <a:extLst>
                  <a:ext uri="{0D108BD9-81ED-4DB2-BD59-A6C34878D82A}">
                    <a16:rowId xmlns:a16="http://schemas.microsoft.com/office/drawing/2014/main" val="10008"/>
                  </a:ext>
                </a:extLst>
              </a:tr>
              <a:tr h="200025">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400" b="1" i="0" u="none" strike="noStrike" cap="none" normalizeH="0" baseline="0" smtClean="0">
                          <a:ln>
                            <a:noFill/>
                          </a:ln>
                          <a:solidFill>
                            <a:schemeClr val="tx1"/>
                          </a:solidFill>
                          <a:effectLst/>
                          <a:latin typeface="Verdana" pitchFamily="34" charset="0"/>
                        </a:rPr>
                        <a:t>7</a:t>
                      </a:r>
                      <a:endParaRPr kumimoji="0" lang="tr-TR" sz="1400" b="0" i="0" u="none" strike="noStrike" cap="none" normalizeH="0" baseline="0" smtClean="0">
                        <a:ln>
                          <a:noFill/>
                        </a:ln>
                        <a:solidFill>
                          <a:schemeClr val="tx1"/>
                        </a:solidFill>
                        <a:effectLst/>
                        <a:latin typeface="Verdana" pitchFamily="34" charset="0"/>
                      </a:endParaRPr>
                    </a:p>
                  </a:txBody>
                  <a:tcPr marL="68580" marR="68580" marT="0" marB="0" horzOverflow="overflow">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400" b="0" i="0" u="none" strike="noStrike" cap="none" normalizeH="0" baseline="0" smtClean="0">
                          <a:ln>
                            <a:noFill/>
                          </a:ln>
                          <a:solidFill>
                            <a:schemeClr val="tx1"/>
                          </a:solidFill>
                          <a:effectLst/>
                          <a:latin typeface="Verdana" pitchFamily="34" charset="0"/>
                        </a:rPr>
                        <a:t>78</a:t>
                      </a: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400" b="0" i="0" u="none" strike="noStrike" cap="none" normalizeH="0" baseline="0" smtClean="0">
                          <a:ln>
                            <a:noFill/>
                          </a:ln>
                          <a:solidFill>
                            <a:schemeClr val="tx1"/>
                          </a:solidFill>
                          <a:effectLst/>
                          <a:latin typeface="Verdana" pitchFamily="34" charset="0"/>
                        </a:rPr>
                        <a:t>88</a:t>
                      </a: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400" b="0" i="0" u="none" strike="noStrike" cap="none" normalizeH="0" baseline="0" smtClean="0">
                          <a:ln>
                            <a:noFill/>
                          </a:ln>
                          <a:solidFill>
                            <a:schemeClr val="tx1"/>
                          </a:solidFill>
                          <a:effectLst/>
                          <a:latin typeface="Verdana" pitchFamily="34" charset="0"/>
                        </a:rPr>
                        <a:t>77,5</a:t>
                      </a: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400" b="0" i="0" u="none" strike="noStrike" cap="none" normalizeH="0" baseline="0" smtClean="0">
                          <a:ln>
                            <a:noFill/>
                          </a:ln>
                          <a:solidFill>
                            <a:schemeClr val="tx1"/>
                          </a:solidFill>
                          <a:effectLst/>
                          <a:latin typeface="Verdana" pitchFamily="34" charset="0"/>
                        </a:rPr>
                        <a:t>88,5</a:t>
                      </a: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tr-TR" sz="1400" b="0" i="0" u="none" strike="noStrike" cap="none" normalizeH="0" baseline="0" smtClean="0">
                          <a:ln>
                            <a:noFill/>
                          </a:ln>
                          <a:solidFill>
                            <a:schemeClr val="tx1"/>
                          </a:solidFill>
                          <a:effectLst/>
                          <a:latin typeface="Verdana" pitchFamily="34" charset="0"/>
                        </a:rPr>
                        <a:t>11</a:t>
                      </a: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400" b="0" i="0" u="none" strike="noStrike" cap="none" normalizeH="0" baseline="0" smtClean="0">
                          <a:ln>
                            <a:noFill/>
                          </a:ln>
                          <a:solidFill>
                            <a:schemeClr val="tx1"/>
                          </a:solidFill>
                          <a:effectLst/>
                          <a:latin typeface="Verdana" pitchFamily="34" charset="0"/>
                        </a:rPr>
                        <a:t>88,5</a:t>
                      </a: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400" b="0" i="0" u="none" strike="noStrike" cap="none" normalizeH="0" baseline="0" smtClean="0">
                          <a:ln>
                            <a:noFill/>
                          </a:ln>
                          <a:solidFill>
                            <a:schemeClr val="tx1"/>
                          </a:solidFill>
                          <a:effectLst/>
                          <a:latin typeface="Verdana" pitchFamily="34" charset="0"/>
                        </a:rPr>
                        <a:t>73</a:t>
                      </a:r>
                    </a:p>
                  </a:txBody>
                  <a:tcPr marL="68580" marR="68580" marT="0" marB="0" horzOverflow="overflow">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20663">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400" b="1" i="0" u="none" strike="noStrike" cap="none" normalizeH="0" baseline="0" smtClean="0">
                          <a:ln>
                            <a:noFill/>
                          </a:ln>
                          <a:solidFill>
                            <a:srgbClr val="000000"/>
                          </a:solidFill>
                          <a:effectLst/>
                          <a:latin typeface="Verdana" pitchFamily="34" charset="0"/>
                        </a:rPr>
                        <a:t>8</a:t>
                      </a:r>
                      <a:endParaRPr kumimoji="0" lang="tr-TR" sz="1400" b="0" i="0" u="none" strike="noStrike" cap="none" normalizeH="0" baseline="0" smtClean="0">
                        <a:ln>
                          <a:noFill/>
                        </a:ln>
                        <a:solidFill>
                          <a:schemeClr val="tx1"/>
                        </a:solidFill>
                        <a:effectLst/>
                        <a:latin typeface="Verdana" pitchFamily="34" charset="0"/>
                      </a:endParaRPr>
                    </a:p>
                  </a:txBody>
                  <a:tcPr marL="68580" marR="68580" marT="0" marB="0" horzOverflow="overflow">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E8F0D1"/>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400" b="0" i="0" u="none" strike="noStrike" cap="none" normalizeH="0" baseline="0" smtClean="0">
                          <a:ln>
                            <a:noFill/>
                          </a:ln>
                          <a:solidFill>
                            <a:srgbClr val="000000"/>
                          </a:solidFill>
                          <a:effectLst/>
                          <a:latin typeface="Verdana" pitchFamily="34" charset="0"/>
                        </a:rPr>
                        <a:t>89</a:t>
                      </a:r>
                      <a:endParaRPr kumimoji="0" lang="tr-TR" sz="1400" b="0" i="0" u="none" strike="noStrike" cap="none" normalizeH="0" baseline="0" smtClean="0">
                        <a:ln>
                          <a:noFill/>
                        </a:ln>
                        <a:solidFill>
                          <a:schemeClr val="tx1"/>
                        </a:solidFill>
                        <a:effectLst/>
                        <a:latin typeface="Verdana" pitchFamily="34" charset="0"/>
                      </a:endParaRP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E8F0D1"/>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400" b="0" i="0" u="none" strike="noStrike" cap="none" normalizeH="0" baseline="0" smtClean="0">
                          <a:ln>
                            <a:noFill/>
                          </a:ln>
                          <a:solidFill>
                            <a:srgbClr val="000000"/>
                          </a:solidFill>
                          <a:effectLst/>
                          <a:latin typeface="Verdana" pitchFamily="34" charset="0"/>
                        </a:rPr>
                        <a:t>99</a:t>
                      </a:r>
                      <a:endParaRPr kumimoji="0" lang="tr-TR" sz="1400" b="0" i="0" u="none" strike="noStrike" cap="none" normalizeH="0" baseline="0" smtClean="0">
                        <a:ln>
                          <a:noFill/>
                        </a:ln>
                        <a:solidFill>
                          <a:schemeClr val="tx1"/>
                        </a:solidFill>
                        <a:effectLst/>
                        <a:latin typeface="Verdana" pitchFamily="34" charset="0"/>
                      </a:endParaRP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E8F0D1"/>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400" b="0" i="0" u="none" strike="noStrike" cap="none" normalizeH="0" baseline="0" smtClean="0">
                          <a:ln>
                            <a:noFill/>
                          </a:ln>
                          <a:solidFill>
                            <a:srgbClr val="000000"/>
                          </a:solidFill>
                          <a:effectLst/>
                          <a:latin typeface="Verdana" pitchFamily="34" charset="0"/>
                        </a:rPr>
                        <a:t>88,5</a:t>
                      </a:r>
                      <a:endParaRPr kumimoji="0" lang="tr-TR" sz="1400" b="0" i="0" u="none" strike="noStrike" cap="none" normalizeH="0" baseline="0" smtClean="0">
                        <a:ln>
                          <a:noFill/>
                        </a:ln>
                        <a:solidFill>
                          <a:schemeClr val="tx1"/>
                        </a:solidFill>
                        <a:effectLst/>
                        <a:latin typeface="Verdana" pitchFamily="34" charset="0"/>
                      </a:endParaRP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E8F0D1"/>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400" b="0" i="0" u="none" strike="noStrike" cap="none" normalizeH="0" baseline="0" smtClean="0">
                          <a:ln>
                            <a:noFill/>
                          </a:ln>
                          <a:solidFill>
                            <a:srgbClr val="000000"/>
                          </a:solidFill>
                          <a:effectLst/>
                          <a:latin typeface="Verdana" pitchFamily="34" charset="0"/>
                        </a:rPr>
                        <a:t>99,5</a:t>
                      </a:r>
                      <a:endParaRPr kumimoji="0" lang="tr-TR" sz="1400" b="0" i="0" u="none" strike="noStrike" cap="none" normalizeH="0" baseline="0" smtClean="0">
                        <a:ln>
                          <a:noFill/>
                        </a:ln>
                        <a:solidFill>
                          <a:schemeClr val="tx1"/>
                        </a:solidFill>
                        <a:effectLst/>
                        <a:latin typeface="Verdana" pitchFamily="34" charset="0"/>
                      </a:endParaRP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E8F0D1"/>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tr-TR" sz="1400" b="0" i="0" u="none" strike="noStrike" cap="none" normalizeH="0" baseline="0" smtClean="0">
                          <a:ln>
                            <a:noFill/>
                          </a:ln>
                          <a:solidFill>
                            <a:srgbClr val="000000"/>
                          </a:solidFill>
                          <a:effectLst/>
                          <a:latin typeface="Verdana" pitchFamily="34" charset="0"/>
                        </a:rPr>
                        <a:t>2</a:t>
                      </a:r>
                      <a:endParaRPr kumimoji="0" lang="tr-TR" sz="1400" b="0" i="0" u="none" strike="noStrike" cap="none" normalizeH="0" baseline="0" smtClean="0">
                        <a:ln>
                          <a:noFill/>
                        </a:ln>
                        <a:solidFill>
                          <a:schemeClr val="tx1"/>
                        </a:solidFill>
                        <a:effectLst/>
                        <a:latin typeface="Verdana" pitchFamily="34" charset="0"/>
                      </a:endParaRP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E8F0D1"/>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400" b="0" i="0" u="none" strike="noStrike" cap="none" normalizeH="0" baseline="0" smtClean="0">
                          <a:ln>
                            <a:noFill/>
                          </a:ln>
                          <a:solidFill>
                            <a:srgbClr val="000000"/>
                          </a:solidFill>
                          <a:effectLst/>
                          <a:latin typeface="Verdana" pitchFamily="34" charset="0"/>
                        </a:rPr>
                        <a:t>99,5</a:t>
                      </a:r>
                      <a:endParaRPr kumimoji="0" lang="tr-TR" sz="1400" b="0" i="0" u="none" strike="noStrike" cap="none" normalizeH="0" baseline="0" smtClean="0">
                        <a:ln>
                          <a:noFill/>
                        </a:ln>
                        <a:solidFill>
                          <a:schemeClr val="tx1"/>
                        </a:solidFill>
                        <a:effectLst/>
                        <a:latin typeface="Verdana" pitchFamily="34" charset="0"/>
                      </a:endParaRP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E8F0D1"/>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400" b="0" i="0" u="none" strike="noStrike" cap="none" normalizeH="0" baseline="0" smtClean="0">
                          <a:ln>
                            <a:noFill/>
                          </a:ln>
                          <a:solidFill>
                            <a:srgbClr val="000000"/>
                          </a:solidFill>
                          <a:effectLst/>
                          <a:latin typeface="Verdana" pitchFamily="34" charset="0"/>
                        </a:rPr>
                        <a:t>75</a:t>
                      </a:r>
                      <a:endParaRPr kumimoji="0" lang="tr-TR" sz="1400" b="0" i="0" u="none" strike="noStrike" cap="none" normalizeH="0" baseline="0" smtClean="0">
                        <a:ln>
                          <a:noFill/>
                        </a:ln>
                        <a:solidFill>
                          <a:schemeClr val="tx1"/>
                        </a:solidFill>
                        <a:effectLst/>
                        <a:latin typeface="Verdana" pitchFamily="34" charset="0"/>
                      </a:endParaRPr>
                    </a:p>
                  </a:txBody>
                  <a:tcPr marL="68580" marR="68580" marT="0" marB="0" horzOverflow="overflow">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E8F0D1"/>
                    </a:solidFill>
                  </a:tcPr>
                </a:tc>
                <a:extLst>
                  <a:ext uri="{0D108BD9-81ED-4DB2-BD59-A6C34878D82A}">
                    <a16:rowId xmlns:a16="http://schemas.microsoft.com/office/drawing/2014/main" val="10010"/>
                  </a:ext>
                </a:extLst>
              </a:tr>
              <a:tr h="220663">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400" b="0" i="0" u="none" strike="noStrike" cap="none" normalizeH="0" baseline="0" smtClean="0">
                        <a:ln>
                          <a:noFill/>
                        </a:ln>
                        <a:solidFill>
                          <a:schemeClr val="tx1"/>
                        </a:solidFill>
                        <a:effectLst/>
                        <a:latin typeface="Verdana" pitchFamily="34" charset="0"/>
                      </a:endParaRPr>
                    </a:p>
                  </a:txBody>
                  <a:tcPr marL="68580" marR="68580" marT="0" marB="0" horzOverflow="overflow">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400" b="0" i="0" u="none" strike="noStrike" cap="none" normalizeH="0" baseline="0" smtClean="0">
                        <a:ln>
                          <a:noFill/>
                        </a:ln>
                        <a:solidFill>
                          <a:schemeClr val="tx1"/>
                        </a:solidFill>
                        <a:effectLst/>
                        <a:latin typeface="Verdana" pitchFamily="34" charset="0"/>
                      </a:endParaRP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400" b="0" i="0" u="none" strike="noStrike" cap="none" normalizeH="0" baseline="0" smtClean="0">
                        <a:ln>
                          <a:noFill/>
                        </a:ln>
                        <a:solidFill>
                          <a:schemeClr val="tx1"/>
                        </a:solidFill>
                        <a:effectLst/>
                        <a:latin typeface="Verdana" pitchFamily="34" charset="0"/>
                      </a:endParaRP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400" b="0" i="0" u="none" strike="noStrike" cap="none" normalizeH="0" baseline="0" smtClean="0">
                        <a:ln>
                          <a:noFill/>
                        </a:ln>
                        <a:solidFill>
                          <a:schemeClr val="tx1"/>
                        </a:solidFill>
                        <a:effectLst/>
                        <a:latin typeface="Verdana" pitchFamily="34" charset="0"/>
                      </a:endParaRP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400" b="0" i="0" u="none" strike="noStrike" cap="none" normalizeH="0" baseline="0" smtClean="0">
                        <a:ln>
                          <a:noFill/>
                        </a:ln>
                        <a:solidFill>
                          <a:schemeClr val="tx1"/>
                        </a:solidFill>
                        <a:effectLst/>
                        <a:latin typeface="Verdana" pitchFamily="34" charset="0"/>
                      </a:endParaRP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400" b="0" i="0" u="none" strike="noStrike" cap="none" normalizeH="0" baseline="0" smtClean="0">
                        <a:ln>
                          <a:noFill/>
                        </a:ln>
                        <a:solidFill>
                          <a:schemeClr val="tx1"/>
                        </a:solidFill>
                        <a:effectLst/>
                        <a:latin typeface="Verdana" pitchFamily="34" charset="0"/>
                      </a:endParaRP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400" b="0" i="0" u="none" strike="noStrike" cap="none" normalizeH="0" baseline="0" smtClean="0">
                        <a:ln>
                          <a:noFill/>
                        </a:ln>
                        <a:solidFill>
                          <a:schemeClr val="tx1"/>
                        </a:solidFill>
                        <a:effectLst/>
                        <a:latin typeface="Verdana" pitchFamily="34" charset="0"/>
                      </a:endParaRP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endParaRPr kumimoji="0" lang="tr-TR" sz="1400" b="0" i="0" u="none" strike="noStrike" cap="none" normalizeH="0" baseline="0" smtClean="0">
                        <a:ln>
                          <a:noFill/>
                        </a:ln>
                        <a:solidFill>
                          <a:schemeClr val="tx1"/>
                        </a:solidFill>
                        <a:effectLst/>
                        <a:latin typeface="Verdana" pitchFamily="34" charset="0"/>
                      </a:endParaRPr>
                    </a:p>
                  </a:txBody>
                  <a:tcPr marL="68580" marR="68580" marT="0" marB="0" horzOverflow="overflow">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
        <p:nvSpPr>
          <p:cNvPr id="35948"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tr-TR"/>
          </a:p>
        </p:txBody>
      </p:sp>
      <p:pic>
        <p:nvPicPr>
          <p:cNvPr id="34817" name="Picture 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642910" y="5786454"/>
            <a:ext cx="5857916" cy="5961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5950" name="Rectangle 3"/>
          <p:cNvSpPr>
            <a:spLocks noChangeArrowheads="1"/>
          </p:cNvSpPr>
          <p:nvPr/>
        </p:nvSpPr>
        <p:spPr bwMode="auto">
          <a:xfrm>
            <a:off x="0" y="895350"/>
            <a:ext cx="9144000" cy="0"/>
          </a:xfrm>
          <a:prstGeom prst="rect">
            <a:avLst/>
          </a:prstGeom>
          <a:noFill/>
          <a:ln w="9525">
            <a:noFill/>
            <a:miter lim="800000"/>
            <a:headEnd/>
            <a:tailEnd/>
          </a:ln>
        </p:spPr>
        <p:txBody>
          <a:bodyPr wrap="none" anchor="ctr">
            <a:spAutoFit/>
          </a:bodyPr>
          <a:lstStyle/>
          <a:p>
            <a:pPr algn="just">
              <a:tabLst>
                <a:tab pos="4200525" algn="l"/>
              </a:tabLst>
            </a:pPr>
            <a:r>
              <a:rPr lang="tr-TR" sz="1400">
                <a:latin typeface="Consolas" pitchFamily="49" charset="0"/>
                <a:cs typeface="Times New Roman" pitchFamily="18" charset="0"/>
              </a:rPr>
              <a:t> </a:t>
            </a:r>
            <a:endParaRPr lang="tr-TR">
              <a:cs typeface="Arial"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1 Başlık"/>
          <p:cNvSpPr>
            <a:spLocks noGrp="1"/>
          </p:cNvSpPr>
          <p:nvPr>
            <p:ph type="title"/>
          </p:nvPr>
        </p:nvSpPr>
        <p:spPr/>
        <p:txBody>
          <a:bodyPr/>
          <a:lstStyle/>
          <a:p>
            <a:pPr algn="ctr"/>
            <a:r>
              <a:rPr lang="tr-TR" sz="2800" smtClean="0">
                <a:latin typeface="Verdana" pitchFamily="34" charset="0"/>
              </a:rPr>
              <a:t>Mod</a:t>
            </a:r>
          </a:p>
        </p:txBody>
      </p:sp>
      <p:sp>
        <p:nvSpPr>
          <p:cNvPr id="4" name="3 Slayt Numarası Yer Tutucusu"/>
          <p:cNvSpPr>
            <a:spLocks noGrp="1"/>
          </p:cNvSpPr>
          <p:nvPr>
            <p:ph type="sldNum" sz="quarter" idx="12"/>
          </p:nvPr>
        </p:nvSpPr>
        <p:spPr/>
        <p:txBody>
          <a:bodyPr/>
          <a:lstStyle/>
          <a:p>
            <a:pPr>
              <a:defRPr/>
            </a:pPr>
            <a:fld id="{520B2697-33B7-470B-9B2D-F3D182F4E714}" type="slidenum">
              <a:rPr lang="tr-TR"/>
              <a:pPr>
                <a:defRPr/>
              </a:pPr>
              <a:t>14</a:t>
            </a:fld>
            <a:endParaRPr lang="tr-TR"/>
          </a:p>
        </p:txBody>
      </p:sp>
      <p:sp>
        <p:nvSpPr>
          <p:cNvPr id="37891" name="Rectangle 1"/>
          <p:cNvSpPr>
            <a:spLocks noChangeArrowheads="1"/>
          </p:cNvSpPr>
          <p:nvPr/>
        </p:nvSpPr>
        <p:spPr bwMode="auto">
          <a:xfrm>
            <a:off x="357188" y="1928813"/>
            <a:ext cx="8429625" cy="2800350"/>
          </a:xfrm>
          <a:prstGeom prst="rect">
            <a:avLst/>
          </a:prstGeom>
          <a:noFill/>
          <a:ln w="9525">
            <a:noFill/>
            <a:miter lim="800000"/>
            <a:headEnd/>
            <a:tailEnd/>
          </a:ln>
        </p:spPr>
        <p:txBody>
          <a:bodyPr anchor="ctr">
            <a:spAutoFit/>
          </a:bodyPr>
          <a:lstStyle/>
          <a:p>
            <a:pPr algn="just">
              <a:tabLst>
                <a:tab pos="4200525" algn="l"/>
              </a:tabLst>
            </a:pPr>
            <a:r>
              <a:rPr lang="tr-TR" sz="1600">
                <a:latin typeface="Verdana" pitchFamily="34" charset="0"/>
              </a:rPr>
              <a:t>En fazla tekrar eden gözlem değeridir. </a:t>
            </a:r>
          </a:p>
          <a:p>
            <a:pPr algn="just" eaLnBrk="0" hangingPunct="0">
              <a:tabLst>
                <a:tab pos="4200525" algn="l"/>
              </a:tabLst>
            </a:pPr>
            <a:endParaRPr lang="tr-TR" sz="1600">
              <a:latin typeface="Verdana" pitchFamily="34" charset="0"/>
            </a:endParaRPr>
          </a:p>
          <a:p>
            <a:pPr algn="just" eaLnBrk="0" hangingPunct="0">
              <a:tabLst>
                <a:tab pos="4200525" algn="l"/>
              </a:tabLst>
            </a:pPr>
            <a:r>
              <a:rPr lang="tr-TR" sz="1600">
                <a:latin typeface="Verdana" pitchFamily="34" charset="0"/>
              </a:rPr>
              <a:t>ÖRNEK1={2,3,4,5,6,5,6,5,6,6,7,8} için mod=6 dır. </a:t>
            </a:r>
          </a:p>
          <a:p>
            <a:pPr algn="just" eaLnBrk="0" hangingPunct="0">
              <a:tabLst>
                <a:tab pos="4200525" algn="l"/>
              </a:tabLst>
            </a:pPr>
            <a:endParaRPr lang="tr-TR" sz="1600">
              <a:latin typeface="Verdana" pitchFamily="34" charset="0"/>
            </a:endParaRPr>
          </a:p>
          <a:p>
            <a:pPr algn="just" eaLnBrk="0" hangingPunct="0">
              <a:tabLst>
                <a:tab pos="4200525" algn="l"/>
              </a:tabLst>
            </a:pPr>
            <a:r>
              <a:rPr lang="tr-TR" sz="1600">
                <a:latin typeface="Verdana" pitchFamily="34" charset="0"/>
              </a:rPr>
              <a:t>Gözlem değerlerine göre tek mod, iki mod ya da çok modluluk söz konusu olabilir. Ancak gözlem kümesindeki birbirinden farklı tüm değerler aynı sayıda tekrarlanıyorsa mod yoktur.</a:t>
            </a:r>
          </a:p>
          <a:p>
            <a:pPr algn="just" eaLnBrk="0" hangingPunct="0">
              <a:tabLst>
                <a:tab pos="4200525" algn="l"/>
              </a:tabLst>
            </a:pPr>
            <a:endParaRPr lang="tr-TR" sz="1600">
              <a:latin typeface="Verdana" pitchFamily="34" charset="0"/>
            </a:endParaRPr>
          </a:p>
          <a:p>
            <a:pPr algn="just" eaLnBrk="0" hangingPunct="0">
              <a:tabLst>
                <a:tab pos="4200525" algn="l"/>
              </a:tabLst>
            </a:pPr>
            <a:r>
              <a:rPr lang="tr-TR" sz="1600">
                <a:latin typeface="Verdana" pitchFamily="34" charset="0"/>
              </a:rPr>
              <a:t>ÖRNEK2={2,3,4,5,6,5,6,5,6,6,7,5} için mod1=6 ve mod2=5 dir.</a:t>
            </a:r>
          </a:p>
          <a:p>
            <a:pPr algn="just" eaLnBrk="0" hangingPunct="0">
              <a:tabLst>
                <a:tab pos="4200525" algn="l"/>
              </a:tabLst>
            </a:pPr>
            <a:endParaRPr lang="tr-TR" sz="1600">
              <a:latin typeface="Verdana" pitchFamily="34" charset="0"/>
            </a:endParaRPr>
          </a:p>
          <a:p>
            <a:pPr algn="just" eaLnBrk="0" hangingPunct="0">
              <a:tabLst>
                <a:tab pos="4200525" algn="l"/>
              </a:tabLst>
            </a:pPr>
            <a:r>
              <a:rPr lang="tr-TR" sz="1600">
                <a:latin typeface="Verdana" pitchFamily="34" charset="0"/>
              </a:rPr>
              <a:t>ÖRNEK3={7,7,7,5,6,5,6,5,6,6,7,5} için mod yoktur.</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1 Başlık"/>
          <p:cNvSpPr>
            <a:spLocks noGrp="1"/>
          </p:cNvSpPr>
          <p:nvPr>
            <p:ph type="title"/>
          </p:nvPr>
        </p:nvSpPr>
        <p:spPr/>
        <p:txBody>
          <a:bodyPr/>
          <a:lstStyle/>
          <a:p>
            <a:pPr algn="ctr"/>
            <a:r>
              <a:rPr lang="tr-TR" sz="2800" smtClean="0">
                <a:latin typeface="Verdana" pitchFamily="34" charset="0"/>
              </a:rPr>
              <a:t>Mod</a:t>
            </a:r>
          </a:p>
        </p:txBody>
      </p:sp>
      <p:sp>
        <p:nvSpPr>
          <p:cNvPr id="4" name="3 Slayt Numarası Yer Tutucusu"/>
          <p:cNvSpPr>
            <a:spLocks noGrp="1"/>
          </p:cNvSpPr>
          <p:nvPr>
            <p:ph type="sldNum" sz="quarter" idx="12"/>
          </p:nvPr>
        </p:nvSpPr>
        <p:spPr/>
        <p:txBody>
          <a:bodyPr/>
          <a:lstStyle/>
          <a:p>
            <a:pPr>
              <a:defRPr/>
            </a:pPr>
            <a:fld id="{52BD088F-B875-4949-93E4-CBC3E8517BED}" type="slidenum">
              <a:rPr lang="tr-TR"/>
              <a:pPr>
                <a:defRPr/>
              </a:pPr>
              <a:t>15</a:t>
            </a:fld>
            <a:endParaRPr lang="tr-TR"/>
          </a:p>
        </p:txBody>
      </p:sp>
      <p:sp>
        <p:nvSpPr>
          <p:cNvPr id="38915"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tr-TR"/>
          </a:p>
        </p:txBody>
      </p:sp>
      <p:pic>
        <p:nvPicPr>
          <p:cNvPr id="2" name="Picture 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71472" y="1714488"/>
            <a:ext cx="2988915" cy="7858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8917" name="Rectangle 3"/>
          <p:cNvSpPr>
            <a:spLocks noChangeArrowheads="1"/>
          </p:cNvSpPr>
          <p:nvPr/>
        </p:nvSpPr>
        <p:spPr bwMode="auto">
          <a:xfrm>
            <a:off x="0" y="990600"/>
            <a:ext cx="9144000" cy="0"/>
          </a:xfrm>
          <a:prstGeom prst="rect">
            <a:avLst/>
          </a:prstGeom>
          <a:noFill/>
          <a:ln w="9525">
            <a:noFill/>
            <a:miter lim="800000"/>
            <a:headEnd/>
            <a:tailEnd/>
          </a:ln>
        </p:spPr>
        <p:txBody>
          <a:bodyPr wrap="none" anchor="ctr">
            <a:spAutoFit/>
          </a:bodyPr>
          <a:lstStyle/>
          <a:p>
            <a:pPr>
              <a:tabLst>
                <a:tab pos="4200525" algn="l"/>
              </a:tabLst>
            </a:pPr>
            <a:endParaRPr lang="tr-TR">
              <a:cs typeface="Arial" charset="0"/>
            </a:endParaRPr>
          </a:p>
        </p:txBody>
      </p:sp>
      <p:graphicFrame>
        <p:nvGraphicFramePr>
          <p:cNvPr id="9" name="8 Tablo"/>
          <p:cNvGraphicFramePr>
            <a:graphicFrameLocks noGrp="1"/>
          </p:cNvGraphicFramePr>
          <p:nvPr/>
        </p:nvGraphicFramePr>
        <p:xfrm>
          <a:off x="642938" y="3000375"/>
          <a:ext cx="4187825" cy="3009900"/>
        </p:xfrm>
        <a:graphic>
          <a:graphicData uri="http://schemas.openxmlformats.org/drawingml/2006/table">
            <a:tbl>
              <a:tblPr/>
              <a:tblGrid>
                <a:gridCol w="608012">
                  <a:extLst>
                    <a:ext uri="{9D8B030D-6E8A-4147-A177-3AD203B41FA5}">
                      <a16:colId xmlns:a16="http://schemas.microsoft.com/office/drawing/2014/main" val="20000"/>
                    </a:ext>
                  </a:extLst>
                </a:gridCol>
                <a:gridCol w="549275">
                  <a:extLst>
                    <a:ext uri="{9D8B030D-6E8A-4147-A177-3AD203B41FA5}">
                      <a16:colId xmlns:a16="http://schemas.microsoft.com/office/drawing/2014/main" val="20001"/>
                    </a:ext>
                  </a:extLst>
                </a:gridCol>
                <a:gridCol w="815975">
                  <a:extLst>
                    <a:ext uri="{9D8B030D-6E8A-4147-A177-3AD203B41FA5}">
                      <a16:colId xmlns:a16="http://schemas.microsoft.com/office/drawing/2014/main" val="20002"/>
                    </a:ext>
                  </a:extLst>
                </a:gridCol>
                <a:gridCol w="725488">
                  <a:extLst>
                    <a:ext uri="{9D8B030D-6E8A-4147-A177-3AD203B41FA5}">
                      <a16:colId xmlns:a16="http://schemas.microsoft.com/office/drawing/2014/main" val="20003"/>
                    </a:ext>
                  </a:extLst>
                </a:gridCol>
                <a:gridCol w="725487">
                  <a:extLst>
                    <a:ext uri="{9D8B030D-6E8A-4147-A177-3AD203B41FA5}">
                      <a16:colId xmlns:a16="http://schemas.microsoft.com/office/drawing/2014/main" val="20004"/>
                    </a:ext>
                  </a:extLst>
                </a:gridCol>
                <a:gridCol w="763588">
                  <a:extLst>
                    <a:ext uri="{9D8B030D-6E8A-4147-A177-3AD203B41FA5}">
                      <a16:colId xmlns:a16="http://schemas.microsoft.com/office/drawing/2014/main" val="20005"/>
                    </a:ext>
                  </a:extLst>
                </a:gridCol>
              </a:tblGrid>
              <a:tr h="190500">
                <a:tc gridSpan="6">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charset="0"/>
                      </a:endParaRPr>
                    </a:p>
                  </a:txBody>
                  <a:tcPr marL="68580" marR="68580" marT="0" marB="0"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BBD176"/>
                      </a:solidFill>
                      <a:prstDash val="solid"/>
                      <a:round/>
                      <a:headEnd type="none" w="med" len="med"/>
                      <a:tailEnd type="none" w="med" len="med"/>
                    </a:lnB>
                    <a:lnTlToBr>
                      <a:noFill/>
                    </a:lnTlToBr>
                    <a:lnBlToTr>
                      <a:noFill/>
                    </a:lnBlToTr>
                    <a:noFill/>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10000"/>
                  </a:ext>
                </a:extLst>
              </a:tr>
              <a:tr h="228600">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200" b="1" i="0" u="none" strike="noStrike" cap="none" normalizeH="0" baseline="0" smtClean="0">
                          <a:ln>
                            <a:noFill/>
                          </a:ln>
                          <a:solidFill>
                            <a:srgbClr val="000000"/>
                          </a:solidFill>
                          <a:effectLst/>
                          <a:latin typeface="Consolas" pitchFamily="49" charset="0"/>
                          <a:cs typeface="Times New Roman" pitchFamily="18" charset="0"/>
                        </a:rPr>
                        <a:t>SINIF</a:t>
                      </a:r>
                      <a:endParaRPr kumimoji="0" lang="tr-TR" sz="11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A5C249"/>
                    </a:solidFill>
                  </a:tcPr>
                </a:tc>
                <a:tc gridSpan="2">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200" b="1" i="0" u="none" strike="noStrike" cap="none" normalizeH="0" baseline="0" smtClean="0">
                          <a:ln>
                            <a:noFill/>
                          </a:ln>
                          <a:solidFill>
                            <a:srgbClr val="000000"/>
                          </a:solidFill>
                          <a:effectLst/>
                          <a:latin typeface="Consolas" pitchFamily="49" charset="0"/>
                          <a:cs typeface="Times New Roman" pitchFamily="18" charset="0"/>
                        </a:rPr>
                        <a:t>SINIF LİMİTLERİ</a:t>
                      </a:r>
                      <a:endParaRPr kumimoji="0" lang="tr-TR" sz="11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p>
                      <a:pPr marL="0" marR="0" lvl="0" indent="0" algn="l" defTabSz="914400" rtl="0" eaLnBrk="1" fontAlgn="base" latinLnBrk="0" hangingPunct="1">
                        <a:lnSpc>
                          <a:spcPct val="115000"/>
                        </a:lnSpc>
                        <a:spcBef>
                          <a:spcPct val="0"/>
                        </a:spcBef>
                        <a:spcAft>
                          <a:spcPct val="0"/>
                        </a:spcAft>
                        <a:buClrTx/>
                        <a:buSzTx/>
                        <a:buFontTx/>
                        <a:buNone/>
                        <a:tabLst/>
                      </a:pPr>
                      <a:r>
                        <a:rPr kumimoji="0" lang="tr-TR" sz="1200" b="1" i="0" u="none" strike="noStrike" cap="none" normalizeH="0" baseline="0" smtClean="0">
                          <a:ln>
                            <a:noFill/>
                          </a:ln>
                          <a:solidFill>
                            <a:srgbClr val="000000"/>
                          </a:solidFill>
                          <a:effectLst/>
                          <a:latin typeface="Consolas" pitchFamily="49" charset="0"/>
                          <a:cs typeface="Times New Roman" pitchFamily="18" charset="0"/>
                        </a:rPr>
                        <a:t> </a:t>
                      </a:r>
                      <a:endParaRPr kumimoji="0" lang="tr-TR" sz="1100" b="0" i="0" u="none" strike="noStrike" cap="none" normalizeH="0" baseline="0" smtClean="0">
                        <a:ln>
                          <a:noFill/>
                        </a:ln>
                        <a:solidFill>
                          <a:schemeClr val="tx1"/>
                        </a:solidFill>
                        <a:effectLst/>
                        <a:latin typeface="Constantia" pitchFamily="18" charset="0"/>
                      </a:endParaRP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A5C249"/>
                    </a:solidFill>
                  </a:tcPr>
                </a:tc>
                <a:tc hMerge="1">
                  <a:txBody>
                    <a:bodyPr/>
                    <a:lstStyle/>
                    <a:p>
                      <a:endParaRPr lang="tr-TR"/>
                    </a:p>
                  </a:txBody>
                  <a:tcPr/>
                </a:tc>
                <a:tc gridSpan="2">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200" b="1" i="0" u="none" strike="noStrike" cap="none" normalizeH="0" baseline="0" smtClean="0">
                          <a:ln>
                            <a:noFill/>
                          </a:ln>
                          <a:solidFill>
                            <a:srgbClr val="000000"/>
                          </a:solidFill>
                          <a:effectLst/>
                          <a:latin typeface="Consolas" pitchFamily="49" charset="0"/>
                          <a:cs typeface="Times New Roman" pitchFamily="18" charset="0"/>
                        </a:rPr>
                        <a:t>SINIF SINIRLARI</a:t>
                      </a:r>
                      <a:endParaRPr kumimoji="0" lang="tr-TR" sz="11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p>
                      <a:pPr marL="0" marR="0" lvl="0" indent="0" algn="l" defTabSz="914400" rtl="0" eaLnBrk="1" fontAlgn="base" latinLnBrk="0" hangingPunct="1">
                        <a:lnSpc>
                          <a:spcPct val="115000"/>
                        </a:lnSpc>
                        <a:spcBef>
                          <a:spcPct val="0"/>
                        </a:spcBef>
                        <a:spcAft>
                          <a:spcPct val="0"/>
                        </a:spcAft>
                        <a:buClrTx/>
                        <a:buSzTx/>
                        <a:buFontTx/>
                        <a:buNone/>
                        <a:tabLst/>
                      </a:pPr>
                      <a:r>
                        <a:rPr kumimoji="0" lang="tr-TR" sz="1200" b="1" i="0" u="none" strike="noStrike" cap="none" normalizeH="0" baseline="0" smtClean="0">
                          <a:ln>
                            <a:noFill/>
                          </a:ln>
                          <a:solidFill>
                            <a:srgbClr val="000000"/>
                          </a:solidFill>
                          <a:effectLst/>
                          <a:latin typeface="Consolas" pitchFamily="49" charset="0"/>
                          <a:cs typeface="Times New Roman" pitchFamily="18" charset="0"/>
                        </a:rPr>
                        <a:t> </a:t>
                      </a:r>
                      <a:endParaRPr kumimoji="0" lang="tr-TR" sz="1100" b="0" i="0" u="none" strike="noStrike" cap="none" normalizeH="0" baseline="0" smtClean="0">
                        <a:ln>
                          <a:noFill/>
                        </a:ln>
                        <a:solidFill>
                          <a:schemeClr val="tx1"/>
                        </a:solidFill>
                        <a:effectLst/>
                        <a:latin typeface="Constantia" pitchFamily="18" charset="0"/>
                      </a:endParaRP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A5C249"/>
                    </a:solidFill>
                  </a:tcPr>
                </a:tc>
                <a:tc hMerge="1">
                  <a:txBody>
                    <a:bodyPr/>
                    <a:lstStyle/>
                    <a:p>
                      <a:endParaRPr lang="tr-TR"/>
                    </a:p>
                  </a:txBody>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tr-TR" sz="1200" b="1" i="0" u="none" strike="noStrike" cap="none" normalizeH="0" baseline="0" smtClean="0">
                          <a:ln>
                            <a:noFill/>
                          </a:ln>
                          <a:solidFill>
                            <a:srgbClr val="000000"/>
                          </a:solidFill>
                          <a:effectLst/>
                          <a:latin typeface="Consolas" pitchFamily="49" charset="0"/>
                          <a:cs typeface="Times New Roman" pitchFamily="18" charset="0"/>
                        </a:rPr>
                        <a:t>FREKANS</a:t>
                      </a:r>
                      <a:endParaRPr kumimoji="0" lang="tr-TR" sz="11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p>
                      <a:pPr marL="0" marR="0" lvl="0" indent="0" algn="ctr" defTabSz="914400" rtl="0" eaLnBrk="1" fontAlgn="base" latinLnBrk="0" hangingPunct="1">
                        <a:lnSpc>
                          <a:spcPct val="115000"/>
                        </a:lnSpc>
                        <a:spcBef>
                          <a:spcPct val="0"/>
                        </a:spcBef>
                        <a:spcAft>
                          <a:spcPct val="0"/>
                        </a:spcAft>
                        <a:buClrTx/>
                        <a:buSzTx/>
                        <a:buFontTx/>
                        <a:buNone/>
                        <a:tabLst/>
                      </a:pPr>
                      <a:r>
                        <a:rPr kumimoji="0" lang="tr-TR" sz="1200" b="0" i="0" u="none" strike="noStrike" cap="none" normalizeH="0" baseline="0" smtClean="0">
                          <a:ln>
                            <a:noFill/>
                          </a:ln>
                          <a:solidFill>
                            <a:srgbClr val="000000"/>
                          </a:solidFill>
                          <a:effectLst/>
                          <a:latin typeface="Consolas" pitchFamily="49" charset="0"/>
                          <a:cs typeface="Times New Roman" pitchFamily="18" charset="0"/>
                        </a:rPr>
                        <a:t>(f)</a:t>
                      </a:r>
                      <a:endParaRPr kumimoji="0" lang="tr-TR" sz="1100" b="0" i="0" u="none" strike="noStrike" cap="none" normalizeH="0" baseline="0" smtClean="0">
                        <a:ln>
                          <a:noFill/>
                        </a:ln>
                        <a:solidFill>
                          <a:schemeClr val="tx1"/>
                        </a:solidFill>
                        <a:effectLst/>
                        <a:latin typeface="Constantia" pitchFamily="18" charset="0"/>
                      </a:endParaRPr>
                    </a:p>
                  </a:txBody>
                  <a:tcPr marL="68580" marR="68580" marT="0" marB="0" horzOverflow="overflow">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A5C249"/>
                    </a:solidFill>
                  </a:tcPr>
                </a:tc>
                <a:extLst>
                  <a:ext uri="{0D108BD9-81ED-4DB2-BD59-A6C34878D82A}">
                    <a16:rowId xmlns:a16="http://schemas.microsoft.com/office/drawing/2014/main" val="10001"/>
                  </a:ext>
                </a:extLst>
              </a:tr>
              <a:tr h="228600">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200" b="1" i="0" u="none" strike="noStrike" cap="none" normalizeH="0" baseline="0" smtClean="0">
                          <a:ln>
                            <a:noFill/>
                          </a:ln>
                          <a:solidFill>
                            <a:srgbClr val="000000"/>
                          </a:solidFill>
                          <a:effectLst/>
                          <a:latin typeface="Consolas" pitchFamily="49" charset="0"/>
                          <a:cs typeface="Times New Roman" pitchFamily="18" charset="0"/>
                        </a:rPr>
                        <a:t> </a:t>
                      </a:r>
                      <a:endParaRPr kumimoji="0" lang="tr-TR" sz="11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E8F0D1"/>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200" b="1" i="0" u="none" strike="noStrike" cap="none" normalizeH="0" baseline="0" smtClean="0">
                          <a:ln>
                            <a:noFill/>
                          </a:ln>
                          <a:solidFill>
                            <a:srgbClr val="000000"/>
                          </a:solidFill>
                          <a:effectLst/>
                          <a:latin typeface="Consolas" pitchFamily="49" charset="0"/>
                          <a:cs typeface="Times New Roman" pitchFamily="18" charset="0"/>
                        </a:rPr>
                        <a:t>ALT</a:t>
                      </a:r>
                      <a:endParaRPr kumimoji="0" lang="tr-TR" sz="11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E8F0D1"/>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200" b="1" i="0" u="none" strike="noStrike" cap="none" normalizeH="0" baseline="0" smtClean="0">
                          <a:ln>
                            <a:noFill/>
                          </a:ln>
                          <a:solidFill>
                            <a:srgbClr val="000000"/>
                          </a:solidFill>
                          <a:effectLst/>
                          <a:latin typeface="Consolas" pitchFamily="49" charset="0"/>
                          <a:cs typeface="Times New Roman" pitchFamily="18" charset="0"/>
                        </a:rPr>
                        <a:t>ÜST</a:t>
                      </a:r>
                      <a:endParaRPr kumimoji="0" lang="tr-TR" sz="11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E8F0D1"/>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200" b="1" i="0" u="none" strike="noStrike" cap="none" normalizeH="0" baseline="0" smtClean="0">
                          <a:ln>
                            <a:noFill/>
                          </a:ln>
                          <a:solidFill>
                            <a:srgbClr val="000000"/>
                          </a:solidFill>
                          <a:effectLst/>
                          <a:latin typeface="Consolas" pitchFamily="49" charset="0"/>
                          <a:cs typeface="Times New Roman" pitchFamily="18" charset="0"/>
                        </a:rPr>
                        <a:t>ALT SS</a:t>
                      </a:r>
                      <a:endParaRPr kumimoji="0" lang="tr-TR" sz="11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E8F0D1"/>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200" b="1" i="0" u="none" strike="noStrike" cap="none" normalizeH="0" baseline="0" smtClean="0">
                          <a:ln>
                            <a:noFill/>
                          </a:ln>
                          <a:solidFill>
                            <a:srgbClr val="000000"/>
                          </a:solidFill>
                          <a:effectLst/>
                          <a:latin typeface="Consolas" pitchFamily="49" charset="0"/>
                          <a:cs typeface="Times New Roman" pitchFamily="18" charset="0"/>
                        </a:rPr>
                        <a:t>ÜST SS</a:t>
                      </a:r>
                      <a:endParaRPr kumimoji="0" lang="tr-TR" sz="11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E8F0D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100" b="0" i="0" u="none" strike="noStrike" cap="none" normalizeH="0" baseline="0" smtClean="0">
                        <a:ln>
                          <a:noFill/>
                        </a:ln>
                        <a:solidFill>
                          <a:schemeClr val="tx1"/>
                        </a:solidFill>
                        <a:effectLst/>
                        <a:latin typeface="Constantia" pitchFamily="18" charset="0"/>
                      </a:endParaRPr>
                    </a:p>
                  </a:txBody>
                  <a:tcPr marL="68580" marR="68580" marT="0" marB="0" horzOverflow="overflow">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E8F0D1"/>
                    </a:solidFill>
                  </a:tcPr>
                </a:tc>
                <a:extLst>
                  <a:ext uri="{0D108BD9-81ED-4DB2-BD59-A6C34878D82A}">
                    <a16:rowId xmlns:a16="http://schemas.microsoft.com/office/drawing/2014/main" val="10002"/>
                  </a:ext>
                </a:extLst>
              </a:tr>
              <a:tr h="209550">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200" b="1" i="0" u="none" strike="noStrike" cap="none" normalizeH="0" baseline="0" smtClean="0">
                          <a:ln>
                            <a:noFill/>
                          </a:ln>
                          <a:solidFill>
                            <a:schemeClr val="tx1"/>
                          </a:solidFill>
                          <a:effectLst/>
                          <a:latin typeface="Consolas" pitchFamily="49" charset="0"/>
                          <a:cs typeface="Times New Roman" pitchFamily="18" charset="0"/>
                        </a:rPr>
                        <a:t>1</a:t>
                      </a:r>
                      <a:endParaRPr kumimoji="0" lang="tr-TR" sz="11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200" b="0" i="0" u="none" strike="noStrike" cap="none" normalizeH="0" baseline="0" smtClean="0">
                          <a:ln>
                            <a:noFill/>
                          </a:ln>
                          <a:solidFill>
                            <a:schemeClr val="tx1"/>
                          </a:solidFill>
                          <a:effectLst/>
                          <a:latin typeface="Consolas" pitchFamily="49" charset="0"/>
                          <a:cs typeface="Times New Roman" pitchFamily="18" charset="0"/>
                        </a:rPr>
                        <a:t>12</a:t>
                      </a:r>
                      <a:endParaRPr kumimoji="0" lang="tr-TR" sz="11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200" b="0" i="0" u="none" strike="noStrike" cap="none" normalizeH="0" baseline="0" smtClean="0">
                          <a:ln>
                            <a:noFill/>
                          </a:ln>
                          <a:solidFill>
                            <a:schemeClr val="tx1"/>
                          </a:solidFill>
                          <a:effectLst/>
                          <a:latin typeface="Consolas" pitchFamily="49" charset="0"/>
                          <a:cs typeface="Times New Roman" pitchFamily="18" charset="0"/>
                        </a:rPr>
                        <a:t>22</a:t>
                      </a:r>
                      <a:endParaRPr kumimoji="0" lang="tr-TR" sz="11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200" b="0" i="0" u="none" strike="noStrike" cap="none" normalizeH="0" baseline="0" smtClean="0">
                          <a:ln>
                            <a:noFill/>
                          </a:ln>
                          <a:solidFill>
                            <a:schemeClr val="tx1"/>
                          </a:solidFill>
                          <a:effectLst/>
                          <a:latin typeface="Consolas" pitchFamily="49" charset="0"/>
                          <a:cs typeface="Times New Roman" pitchFamily="18" charset="0"/>
                        </a:rPr>
                        <a:t>11,5</a:t>
                      </a:r>
                      <a:endParaRPr kumimoji="0" lang="tr-TR" sz="11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200" b="0" i="0" u="none" strike="noStrike" cap="none" normalizeH="0" baseline="0" smtClean="0">
                          <a:ln>
                            <a:noFill/>
                          </a:ln>
                          <a:solidFill>
                            <a:schemeClr val="tx1"/>
                          </a:solidFill>
                          <a:effectLst/>
                          <a:latin typeface="Consolas" pitchFamily="49" charset="0"/>
                          <a:cs typeface="Times New Roman" pitchFamily="18" charset="0"/>
                        </a:rPr>
                        <a:t>22,5</a:t>
                      </a:r>
                      <a:endParaRPr kumimoji="0" lang="tr-TR" sz="11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tr-TR" sz="1200" b="0" i="0" u="none" strike="noStrike" cap="none" normalizeH="0" baseline="0" smtClean="0">
                          <a:ln>
                            <a:noFill/>
                          </a:ln>
                          <a:solidFill>
                            <a:schemeClr val="tx1"/>
                          </a:solidFill>
                          <a:effectLst/>
                          <a:latin typeface="Consolas" pitchFamily="49" charset="0"/>
                          <a:cs typeface="Times New Roman" pitchFamily="18" charset="0"/>
                        </a:rPr>
                        <a:t>5</a:t>
                      </a:r>
                      <a:endParaRPr kumimoji="0" lang="tr-TR" sz="11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09550">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200" b="1" i="0" u="none" strike="noStrike" cap="none" normalizeH="0" baseline="0" smtClean="0">
                          <a:ln>
                            <a:noFill/>
                          </a:ln>
                          <a:solidFill>
                            <a:srgbClr val="000000"/>
                          </a:solidFill>
                          <a:effectLst/>
                          <a:latin typeface="Consolas" pitchFamily="49" charset="0"/>
                          <a:cs typeface="Times New Roman" pitchFamily="18" charset="0"/>
                        </a:rPr>
                        <a:t>2</a:t>
                      </a:r>
                      <a:endParaRPr kumimoji="0" lang="tr-TR" sz="11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E8F0D1"/>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200" b="0" i="0" u="none" strike="noStrike" cap="none" normalizeH="0" baseline="0" smtClean="0">
                          <a:ln>
                            <a:noFill/>
                          </a:ln>
                          <a:solidFill>
                            <a:srgbClr val="000000"/>
                          </a:solidFill>
                          <a:effectLst/>
                          <a:latin typeface="Consolas" pitchFamily="49" charset="0"/>
                          <a:cs typeface="Times New Roman" pitchFamily="18" charset="0"/>
                        </a:rPr>
                        <a:t>23</a:t>
                      </a:r>
                      <a:endParaRPr kumimoji="0" lang="tr-TR" sz="11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E8F0D1"/>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200" b="0" i="0" u="none" strike="noStrike" cap="none" normalizeH="0" baseline="0" smtClean="0">
                          <a:ln>
                            <a:noFill/>
                          </a:ln>
                          <a:solidFill>
                            <a:srgbClr val="000000"/>
                          </a:solidFill>
                          <a:effectLst/>
                          <a:latin typeface="Consolas" pitchFamily="49" charset="0"/>
                          <a:cs typeface="Times New Roman" pitchFamily="18" charset="0"/>
                        </a:rPr>
                        <a:t>33</a:t>
                      </a:r>
                      <a:endParaRPr kumimoji="0" lang="tr-TR" sz="11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E8F0D1"/>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200" b="0" i="0" u="none" strike="noStrike" cap="none" normalizeH="0" baseline="0" smtClean="0">
                          <a:ln>
                            <a:noFill/>
                          </a:ln>
                          <a:solidFill>
                            <a:srgbClr val="000000"/>
                          </a:solidFill>
                          <a:effectLst/>
                          <a:latin typeface="Consolas" pitchFamily="49" charset="0"/>
                          <a:cs typeface="Times New Roman" pitchFamily="18" charset="0"/>
                        </a:rPr>
                        <a:t>22,5</a:t>
                      </a:r>
                      <a:endParaRPr kumimoji="0" lang="tr-TR" sz="11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E8F0D1"/>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200" b="0" i="0" u="none" strike="noStrike" cap="none" normalizeH="0" baseline="0" smtClean="0">
                          <a:ln>
                            <a:noFill/>
                          </a:ln>
                          <a:solidFill>
                            <a:srgbClr val="000000"/>
                          </a:solidFill>
                          <a:effectLst/>
                          <a:latin typeface="Consolas" pitchFamily="49" charset="0"/>
                          <a:cs typeface="Times New Roman" pitchFamily="18" charset="0"/>
                        </a:rPr>
                        <a:t>33,5</a:t>
                      </a:r>
                      <a:endParaRPr kumimoji="0" lang="tr-TR" sz="11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E8F0D1"/>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tr-TR" sz="1200" b="0" i="0" u="none" strike="noStrike" cap="none" normalizeH="0" baseline="0" smtClean="0">
                          <a:ln>
                            <a:noFill/>
                          </a:ln>
                          <a:solidFill>
                            <a:srgbClr val="000000"/>
                          </a:solidFill>
                          <a:effectLst/>
                          <a:latin typeface="Consolas" pitchFamily="49" charset="0"/>
                          <a:cs typeface="Times New Roman" pitchFamily="18" charset="0"/>
                        </a:rPr>
                        <a:t>1</a:t>
                      </a:r>
                      <a:endParaRPr kumimoji="0" lang="tr-TR" sz="11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E8F0D1"/>
                    </a:solidFill>
                  </a:tcPr>
                </a:tc>
                <a:extLst>
                  <a:ext uri="{0D108BD9-81ED-4DB2-BD59-A6C34878D82A}">
                    <a16:rowId xmlns:a16="http://schemas.microsoft.com/office/drawing/2014/main" val="10004"/>
                  </a:ext>
                </a:extLst>
              </a:tr>
              <a:tr h="209550">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200" b="1" i="0" u="none" strike="noStrike" cap="none" normalizeH="0" baseline="0" smtClean="0">
                          <a:ln>
                            <a:noFill/>
                          </a:ln>
                          <a:solidFill>
                            <a:schemeClr val="tx1"/>
                          </a:solidFill>
                          <a:effectLst/>
                          <a:latin typeface="Consolas" pitchFamily="49" charset="0"/>
                          <a:cs typeface="Times New Roman" pitchFamily="18" charset="0"/>
                        </a:rPr>
                        <a:t>3</a:t>
                      </a:r>
                      <a:endParaRPr kumimoji="0" lang="tr-TR" sz="11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200" b="0" i="0" u="none" strike="noStrike" cap="none" normalizeH="0" baseline="0" smtClean="0">
                          <a:ln>
                            <a:noFill/>
                          </a:ln>
                          <a:solidFill>
                            <a:schemeClr val="tx1"/>
                          </a:solidFill>
                          <a:effectLst/>
                          <a:latin typeface="Consolas" pitchFamily="49" charset="0"/>
                          <a:cs typeface="Times New Roman" pitchFamily="18" charset="0"/>
                        </a:rPr>
                        <a:t>34</a:t>
                      </a:r>
                      <a:endParaRPr kumimoji="0" lang="tr-TR" sz="11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200" b="0" i="0" u="none" strike="noStrike" cap="none" normalizeH="0" baseline="0" smtClean="0">
                          <a:ln>
                            <a:noFill/>
                          </a:ln>
                          <a:solidFill>
                            <a:schemeClr val="tx1"/>
                          </a:solidFill>
                          <a:effectLst/>
                          <a:latin typeface="Consolas" pitchFamily="49" charset="0"/>
                          <a:cs typeface="Times New Roman" pitchFamily="18" charset="0"/>
                        </a:rPr>
                        <a:t>44</a:t>
                      </a:r>
                      <a:endParaRPr kumimoji="0" lang="tr-TR" sz="11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200" b="0" i="0" u="none" strike="noStrike" cap="none" normalizeH="0" baseline="0" smtClean="0">
                          <a:ln>
                            <a:noFill/>
                          </a:ln>
                          <a:solidFill>
                            <a:schemeClr val="tx1"/>
                          </a:solidFill>
                          <a:effectLst/>
                          <a:latin typeface="Consolas" pitchFamily="49" charset="0"/>
                          <a:cs typeface="Times New Roman" pitchFamily="18" charset="0"/>
                        </a:rPr>
                        <a:t>33,5</a:t>
                      </a:r>
                      <a:endParaRPr kumimoji="0" lang="tr-TR" sz="11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200" b="0" i="0" u="none" strike="noStrike" cap="none" normalizeH="0" baseline="0" smtClean="0">
                          <a:ln>
                            <a:noFill/>
                          </a:ln>
                          <a:solidFill>
                            <a:schemeClr val="tx1"/>
                          </a:solidFill>
                          <a:effectLst/>
                          <a:latin typeface="Consolas" pitchFamily="49" charset="0"/>
                          <a:cs typeface="Times New Roman" pitchFamily="18" charset="0"/>
                        </a:rPr>
                        <a:t>44,5</a:t>
                      </a:r>
                      <a:endParaRPr kumimoji="0" lang="tr-TR" sz="11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tr-TR" sz="1200" b="0" i="0" u="none" strike="noStrike" cap="none" normalizeH="0" baseline="0" smtClean="0">
                          <a:ln>
                            <a:noFill/>
                          </a:ln>
                          <a:solidFill>
                            <a:schemeClr val="tx1"/>
                          </a:solidFill>
                          <a:effectLst/>
                          <a:latin typeface="Consolas" pitchFamily="49" charset="0"/>
                          <a:cs typeface="Times New Roman" pitchFamily="18" charset="0"/>
                        </a:rPr>
                        <a:t>7</a:t>
                      </a:r>
                      <a:endParaRPr kumimoji="0" lang="tr-TR" sz="11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09550">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200" b="0" i="0" u="none" strike="noStrike" cap="none" normalizeH="0" baseline="0" smtClean="0">
                          <a:ln>
                            <a:noFill/>
                          </a:ln>
                          <a:solidFill>
                            <a:srgbClr val="FF0000"/>
                          </a:solidFill>
                          <a:effectLst/>
                          <a:latin typeface="Consolas" pitchFamily="49" charset="0"/>
                          <a:cs typeface="Times New Roman" pitchFamily="18" charset="0"/>
                        </a:rPr>
                        <a:t>4</a:t>
                      </a:r>
                      <a:endParaRPr kumimoji="0" lang="tr-TR" sz="11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E8F0D1"/>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200" b="1" i="0" u="none" strike="noStrike" cap="none" normalizeH="0" baseline="0" smtClean="0">
                          <a:ln>
                            <a:noFill/>
                          </a:ln>
                          <a:solidFill>
                            <a:srgbClr val="FF0000"/>
                          </a:solidFill>
                          <a:effectLst/>
                          <a:latin typeface="Consolas" pitchFamily="49" charset="0"/>
                          <a:cs typeface="Times New Roman" pitchFamily="18" charset="0"/>
                        </a:rPr>
                        <a:t>45</a:t>
                      </a:r>
                      <a:endParaRPr kumimoji="0" lang="tr-TR" sz="11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E8F0D1"/>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200" b="1" i="0" u="none" strike="noStrike" cap="none" normalizeH="0" baseline="0" smtClean="0">
                          <a:ln>
                            <a:noFill/>
                          </a:ln>
                          <a:solidFill>
                            <a:srgbClr val="FF0000"/>
                          </a:solidFill>
                          <a:effectLst/>
                          <a:latin typeface="Consolas" pitchFamily="49" charset="0"/>
                          <a:cs typeface="Times New Roman" pitchFamily="18" charset="0"/>
                        </a:rPr>
                        <a:t>55</a:t>
                      </a:r>
                      <a:endParaRPr kumimoji="0" lang="tr-TR" sz="11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E8F0D1"/>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200" b="1" i="0" u="none" strike="noStrike" cap="none" normalizeH="0" baseline="0" smtClean="0">
                          <a:ln>
                            <a:noFill/>
                          </a:ln>
                          <a:solidFill>
                            <a:srgbClr val="FF0000"/>
                          </a:solidFill>
                          <a:effectLst/>
                          <a:latin typeface="Consolas" pitchFamily="49" charset="0"/>
                          <a:cs typeface="Times New Roman" pitchFamily="18" charset="0"/>
                        </a:rPr>
                        <a:t>44,5</a:t>
                      </a:r>
                      <a:endParaRPr kumimoji="0" lang="tr-TR" sz="11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E8F0D1"/>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200" b="1" i="0" u="none" strike="noStrike" cap="none" normalizeH="0" baseline="0" smtClean="0">
                          <a:ln>
                            <a:noFill/>
                          </a:ln>
                          <a:solidFill>
                            <a:srgbClr val="FF0000"/>
                          </a:solidFill>
                          <a:effectLst/>
                          <a:latin typeface="Consolas" pitchFamily="49" charset="0"/>
                          <a:cs typeface="Times New Roman" pitchFamily="18" charset="0"/>
                        </a:rPr>
                        <a:t>55,5</a:t>
                      </a:r>
                      <a:endParaRPr kumimoji="0" lang="tr-TR" sz="11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E8F0D1"/>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tr-TR" sz="1200" b="1" i="0" u="none" strike="noStrike" cap="none" normalizeH="0" baseline="0" smtClean="0">
                          <a:ln>
                            <a:noFill/>
                          </a:ln>
                          <a:solidFill>
                            <a:srgbClr val="FF0000"/>
                          </a:solidFill>
                          <a:effectLst/>
                          <a:latin typeface="Consolas" pitchFamily="49" charset="0"/>
                          <a:cs typeface="Times New Roman" pitchFamily="18" charset="0"/>
                        </a:rPr>
                        <a:t>29</a:t>
                      </a:r>
                      <a:endParaRPr kumimoji="0" lang="tr-TR" sz="11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E8F0D1"/>
                    </a:solidFill>
                  </a:tcPr>
                </a:tc>
                <a:extLst>
                  <a:ext uri="{0D108BD9-81ED-4DB2-BD59-A6C34878D82A}">
                    <a16:rowId xmlns:a16="http://schemas.microsoft.com/office/drawing/2014/main" val="10006"/>
                  </a:ext>
                </a:extLst>
              </a:tr>
              <a:tr h="209550">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200" b="1" i="0" u="none" strike="noStrike" cap="none" normalizeH="0" baseline="0" smtClean="0">
                          <a:ln>
                            <a:noFill/>
                          </a:ln>
                          <a:solidFill>
                            <a:schemeClr val="tx1"/>
                          </a:solidFill>
                          <a:effectLst/>
                          <a:latin typeface="Consolas" pitchFamily="49" charset="0"/>
                          <a:cs typeface="Times New Roman" pitchFamily="18" charset="0"/>
                        </a:rPr>
                        <a:t>5</a:t>
                      </a:r>
                      <a:endParaRPr kumimoji="0" lang="tr-TR" sz="11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200" b="0" i="0" u="none" strike="noStrike" cap="none" normalizeH="0" baseline="0" smtClean="0">
                          <a:ln>
                            <a:noFill/>
                          </a:ln>
                          <a:solidFill>
                            <a:schemeClr val="tx1"/>
                          </a:solidFill>
                          <a:effectLst/>
                          <a:latin typeface="Consolas" pitchFamily="49" charset="0"/>
                          <a:cs typeface="Times New Roman" pitchFamily="18" charset="0"/>
                        </a:rPr>
                        <a:t>56</a:t>
                      </a:r>
                      <a:endParaRPr kumimoji="0" lang="tr-TR" sz="11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200" b="0" i="0" u="none" strike="noStrike" cap="none" normalizeH="0" baseline="0" smtClean="0">
                          <a:ln>
                            <a:noFill/>
                          </a:ln>
                          <a:solidFill>
                            <a:schemeClr val="tx1"/>
                          </a:solidFill>
                          <a:effectLst/>
                          <a:latin typeface="Consolas" pitchFamily="49" charset="0"/>
                          <a:cs typeface="Times New Roman" pitchFamily="18" charset="0"/>
                        </a:rPr>
                        <a:t>66</a:t>
                      </a:r>
                      <a:endParaRPr kumimoji="0" lang="tr-TR" sz="11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200" b="0" i="0" u="none" strike="noStrike" cap="none" normalizeH="0" baseline="0" smtClean="0">
                          <a:ln>
                            <a:noFill/>
                          </a:ln>
                          <a:solidFill>
                            <a:schemeClr val="tx1"/>
                          </a:solidFill>
                          <a:effectLst/>
                          <a:latin typeface="Consolas" pitchFamily="49" charset="0"/>
                          <a:cs typeface="Times New Roman" pitchFamily="18" charset="0"/>
                        </a:rPr>
                        <a:t>55,5</a:t>
                      </a:r>
                      <a:endParaRPr kumimoji="0" lang="tr-TR" sz="11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200" b="0" i="0" u="none" strike="noStrike" cap="none" normalizeH="0" baseline="0" smtClean="0">
                          <a:ln>
                            <a:noFill/>
                          </a:ln>
                          <a:solidFill>
                            <a:schemeClr val="tx1"/>
                          </a:solidFill>
                          <a:effectLst/>
                          <a:latin typeface="Consolas" pitchFamily="49" charset="0"/>
                          <a:cs typeface="Times New Roman" pitchFamily="18" charset="0"/>
                        </a:rPr>
                        <a:t>66,5</a:t>
                      </a:r>
                      <a:endParaRPr kumimoji="0" lang="tr-TR" sz="11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tr-TR" sz="1200" b="0" i="0" u="none" strike="noStrike" cap="none" normalizeH="0" baseline="0" smtClean="0">
                          <a:ln>
                            <a:noFill/>
                          </a:ln>
                          <a:solidFill>
                            <a:schemeClr val="tx1"/>
                          </a:solidFill>
                          <a:effectLst/>
                          <a:latin typeface="Consolas" pitchFamily="49" charset="0"/>
                          <a:cs typeface="Times New Roman" pitchFamily="18" charset="0"/>
                        </a:rPr>
                        <a:t>12</a:t>
                      </a:r>
                      <a:endParaRPr kumimoji="0" lang="tr-TR" sz="11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09550">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200" b="1" i="0" u="none" strike="noStrike" cap="none" normalizeH="0" baseline="0" smtClean="0">
                          <a:ln>
                            <a:noFill/>
                          </a:ln>
                          <a:solidFill>
                            <a:srgbClr val="000000"/>
                          </a:solidFill>
                          <a:effectLst/>
                          <a:latin typeface="Consolas" pitchFamily="49" charset="0"/>
                          <a:cs typeface="Times New Roman" pitchFamily="18" charset="0"/>
                        </a:rPr>
                        <a:t>6</a:t>
                      </a:r>
                      <a:endParaRPr kumimoji="0" lang="tr-TR" sz="11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E8F0D1"/>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200" b="0" i="0" u="none" strike="noStrike" cap="none" normalizeH="0" baseline="0" smtClean="0">
                          <a:ln>
                            <a:noFill/>
                          </a:ln>
                          <a:solidFill>
                            <a:srgbClr val="000000"/>
                          </a:solidFill>
                          <a:effectLst/>
                          <a:latin typeface="Consolas" pitchFamily="49" charset="0"/>
                          <a:cs typeface="Times New Roman" pitchFamily="18" charset="0"/>
                        </a:rPr>
                        <a:t>67</a:t>
                      </a:r>
                      <a:endParaRPr kumimoji="0" lang="tr-TR" sz="11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E8F0D1"/>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200" b="0" i="0" u="none" strike="noStrike" cap="none" normalizeH="0" baseline="0" smtClean="0">
                          <a:ln>
                            <a:noFill/>
                          </a:ln>
                          <a:solidFill>
                            <a:srgbClr val="000000"/>
                          </a:solidFill>
                          <a:effectLst/>
                          <a:latin typeface="Consolas" pitchFamily="49" charset="0"/>
                          <a:cs typeface="Times New Roman" pitchFamily="18" charset="0"/>
                        </a:rPr>
                        <a:t>77</a:t>
                      </a:r>
                      <a:endParaRPr kumimoji="0" lang="tr-TR" sz="11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E8F0D1"/>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200" b="0" i="0" u="none" strike="noStrike" cap="none" normalizeH="0" baseline="0" smtClean="0">
                          <a:ln>
                            <a:noFill/>
                          </a:ln>
                          <a:solidFill>
                            <a:srgbClr val="000000"/>
                          </a:solidFill>
                          <a:effectLst/>
                          <a:latin typeface="Consolas" pitchFamily="49" charset="0"/>
                          <a:cs typeface="Times New Roman" pitchFamily="18" charset="0"/>
                        </a:rPr>
                        <a:t>66,5</a:t>
                      </a:r>
                      <a:endParaRPr kumimoji="0" lang="tr-TR" sz="11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E8F0D1"/>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200" b="0" i="0" u="none" strike="noStrike" cap="none" normalizeH="0" baseline="0" smtClean="0">
                          <a:ln>
                            <a:noFill/>
                          </a:ln>
                          <a:solidFill>
                            <a:srgbClr val="000000"/>
                          </a:solidFill>
                          <a:effectLst/>
                          <a:latin typeface="Consolas" pitchFamily="49" charset="0"/>
                          <a:cs typeface="Times New Roman" pitchFamily="18" charset="0"/>
                        </a:rPr>
                        <a:t>77,5</a:t>
                      </a:r>
                      <a:endParaRPr kumimoji="0" lang="tr-TR" sz="11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E8F0D1"/>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tr-TR" sz="1200" b="0" i="0" u="none" strike="noStrike" cap="none" normalizeH="0" baseline="0" smtClean="0">
                          <a:ln>
                            <a:noFill/>
                          </a:ln>
                          <a:solidFill>
                            <a:srgbClr val="000000"/>
                          </a:solidFill>
                          <a:effectLst/>
                          <a:latin typeface="Consolas" pitchFamily="49" charset="0"/>
                          <a:cs typeface="Times New Roman" pitchFamily="18" charset="0"/>
                        </a:rPr>
                        <a:t>8</a:t>
                      </a:r>
                      <a:endParaRPr kumimoji="0" lang="tr-TR" sz="11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E8F0D1"/>
                    </a:solidFill>
                  </a:tcPr>
                </a:tc>
                <a:extLst>
                  <a:ext uri="{0D108BD9-81ED-4DB2-BD59-A6C34878D82A}">
                    <a16:rowId xmlns:a16="http://schemas.microsoft.com/office/drawing/2014/main" val="10008"/>
                  </a:ext>
                </a:extLst>
              </a:tr>
              <a:tr h="209550">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200" b="1" i="0" u="none" strike="noStrike" cap="none" normalizeH="0" baseline="0" smtClean="0">
                          <a:ln>
                            <a:noFill/>
                          </a:ln>
                          <a:solidFill>
                            <a:schemeClr val="tx1"/>
                          </a:solidFill>
                          <a:effectLst/>
                          <a:latin typeface="Consolas" pitchFamily="49" charset="0"/>
                          <a:cs typeface="Times New Roman" pitchFamily="18" charset="0"/>
                        </a:rPr>
                        <a:t>7</a:t>
                      </a:r>
                      <a:endParaRPr kumimoji="0" lang="tr-TR" sz="11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200" b="0" i="0" u="none" strike="noStrike" cap="none" normalizeH="0" baseline="0" smtClean="0">
                          <a:ln>
                            <a:noFill/>
                          </a:ln>
                          <a:solidFill>
                            <a:schemeClr val="tx1"/>
                          </a:solidFill>
                          <a:effectLst/>
                          <a:latin typeface="Consolas" pitchFamily="49" charset="0"/>
                          <a:cs typeface="Times New Roman" pitchFamily="18" charset="0"/>
                        </a:rPr>
                        <a:t>78</a:t>
                      </a:r>
                      <a:endParaRPr kumimoji="0" lang="tr-TR" sz="11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200" b="0" i="0" u="none" strike="noStrike" cap="none" normalizeH="0" baseline="0" smtClean="0">
                          <a:ln>
                            <a:noFill/>
                          </a:ln>
                          <a:solidFill>
                            <a:schemeClr val="tx1"/>
                          </a:solidFill>
                          <a:effectLst/>
                          <a:latin typeface="Consolas" pitchFamily="49" charset="0"/>
                          <a:cs typeface="Times New Roman" pitchFamily="18" charset="0"/>
                        </a:rPr>
                        <a:t>88</a:t>
                      </a:r>
                      <a:endParaRPr kumimoji="0" lang="tr-TR" sz="11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200" b="0" i="0" u="none" strike="noStrike" cap="none" normalizeH="0" baseline="0" smtClean="0">
                          <a:ln>
                            <a:noFill/>
                          </a:ln>
                          <a:solidFill>
                            <a:schemeClr val="tx1"/>
                          </a:solidFill>
                          <a:effectLst/>
                          <a:latin typeface="Consolas" pitchFamily="49" charset="0"/>
                          <a:cs typeface="Times New Roman" pitchFamily="18" charset="0"/>
                        </a:rPr>
                        <a:t>77,5</a:t>
                      </a:r>
                      <a:endParaRPr kumimoji="0" lang="tr-TR" sz="11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200" b="0" i="0" u="none" strike="noStrike" cap="none" normalizeH="0" baseline="0" smtClean="0">
                          <a:ln>
                            <a:noFill/>
                          </a:ln>
                          <a:solidFill>
                            <a:schemeClr val="tx1"/>
                          </a:solidFill>
                          <a:effectLst/>
                          <a:latin typeface="Consolas" pitchFamily="49" charset="0"/>
                          <a:cs typeface="Times New Roman" pitchFamily="18" charset="0"/>
                        </a:rPr>
                        <a:t>88,5</a:t>
                      </a:r>
                      <a:endParaRPr kumimoji="0" lang="tr-TR" sz="11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tr-TR" sz="1200" b="0" i="0" u="none" strike="noStrike" cap="none" normalizeH="0" baseline="0" smtClean="0">
                          <a:ln>
                            <a:noFill/>
                          </a:ln>
                          <a:solidFill>
                            <a:schemeClr val="tx1"/>
                          </a:solidFill>
                          <a:effectLst/>
                          <a:latin typeface="Consolas" pitchFamily="49" charset="0"/>
                          <a:cs typeface="Times New Roman" pitchFamily="18" charset="0"/>
                        </a:rPr>
                        <a:t>11</a:t>
                      </a:r>
                      <a:endParaRPr kumimoji="0" lang="tr-TR" sz="11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09550">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200" b="1" i="0" u="none" strike="noStrike" cap="none" normalizeH="0" baseline="0" smtClean="0">
                          <a:ln>
                            <a:noFill/>
                          </a:ln>
                          <a:solidFill>
                            <a:srgbClr val="000000"/>
                          </a:solidFill>
                          <a:effectLst/>
                          <a:latin typeface="Consolas" pitchFamily="49" charset="0"/>
                          <a:cs typeface="Times New Roman" pitchFamily="18" charset="0"/>
                        </a:rPr>
                        <a:t>8</a:t>
                      </a:r>
                      <a:endParaRPr kumimoji="0" lang="tr-TR" sz="11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E8F0D1"/>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200" b="0" i="0" u="none" strike="noStrike" cap="none" normalizeH="0" baseline="0" smtClean="0">
                          <a:ln>
                            <a:noFill/>
                          </a:ln>
                          <a:solidFill>
                            <a:srgbClr val="000000"/>
                          </a:solidFill>
                          <a:effectLst/>
                          <a:latin typeface="Consolas" pitchFamily="49" charset="0"/>
                          <a:cs typeface="Times New Roman" pitchFamily="18" charset="0"/>
                        </a:rPr>
                        <a:t>89</a:t>
                      </a:r>
                      <a:endParaRPr kumimoji="0" lang="tr-TR" sz="11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E8F0D1"/>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200" b="0" i="0" u="none" strike="noStrike" cap="none" normalizeH="0" baseline="0" smtClean="0">
                          <a:ln>
                            <a:noFill/>
                          </a:ln>
                          <a:solidFill>
                            <a:srgbClr val="000000"/>
                          </a:solidFill>
                          <a:effectLst/>
                          <a:latin typeface="Consolas" pitchFamily="49" charset="0"/>
                          <a:cs typeface="Times New Roman" pitchFamily="18" charset="0"/>
                        </a:rPr>
                        <a:t>99</a:t>
                      </a:r>
                      <a:endParaRPr kumimoji="0" lang="tr-TR" sz="11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E8F0D1"/>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200" b="0" i="0" u="none" strike="noStrike" cap="none" normalizeH="0" baseline="0" smtClean="0">
                          <a:ln>
                            <a:noFill/>
                          </a:ln>
                          <a:solidFill>
                            <a:srgbClr val="000000"/>
                          </a:solidFill>
                          <a:effectLst/>
                          <a:latin typeface="Consolas" pitchFamily="49" charset="0"/>
                          <a:cs typeface="Times New Roman" pitchFamily="18" charset="0"/>
                        </a:rPr>
                        <a:t>88,5</a:t>
                      </a:r>
                      <a:endParaRPr kumimoji="0" lang="tr-TR" sz="11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E8F0D1"/>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200" b="0" i="0" u="none" strike="noStrike" cap="none" normalizeH="0" baseline="0" smtClean="0">
                          <a:ln>
                            <a:noFill/>
                          </a:ln>
                          <a:solidFill>
                            <a:srgbClr val="000000"/>
                          </a:solidFill>
                          <a:effectLst/>
                          <a:latin typeface="Consolas" pitchFamily="49" charset="0"/>
                          <a:cs typeface="Times New Roman" pitchFamily="18" charset="0"/>
                        </a:rPr>
                        <a:t>99,5</a:t>
                      </a:r>
                      <a:endParaRPr kumimoji="0" lang="tr-TR" sz="11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E8F0D1"/>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tr-TR" sz="1200" b="0" i="0" u="none" strike="noStrike" cap="none" normalizeH="0" baseline="0" smtClean="0">
                          <a:ln>
                            <a:noFill/>
                          </a:ln>
                          <a:solidFill>
                            <a:srgbClr val="000000"/>
                          </a:solidFill>
                          <a:effectLst/>
                          <a:latin typeface="Consolas" pitchFamily="49" charset="0"/>
                          <a:cs typeface="Times New Roman" pitchFamily="18" charset="0"/>
                        </a:rPr>
                        <a:t>2</a:t>
                      </a:r>
                      <a:endParaRPr kumimoji="0" lang="tr-TR" sz="11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E8F0D1"/>
                    </a:solidFill>
                  </a:tcPr>
                </a:tc>
                <a:extLst>
                  <a:ext uri="{0D108BD9-81ED-4DB2-BD59-A6C34878D82A}">
                    <a16:rowId xmlns:a16="http://schemas.microsoft.com/office/drawing/2014/main" val="10010"/>
                  </a:ext>
                </a:extLst>
              </a:tr>
              <a:tr h="1936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100" b="0" i="0" u="none" strike="noStrike" cap="none" normalizeH="0" baseline="0" smtClean="0">
                        <a:ln>
                          <a:noFill/>
                        </a:ln>
                        <a:solidFill>
                          <a:schemeClr val="tx1"/>
                        </a:solidFill>
                        <a:effectLst/>
                        <a:latin typeface="Constantia" pitchFamily="18" charset="0"/>
                      </a:endParaRPr>
                    </a:p>
                  </a:txBody>
                  <a:tcPr marL="68580" marR="68580" marT="0" marB="0" horzOverflow="overflow">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100" b="0" i="0" u="none" strike="noStrike" cap="none" normalizeH="0" baseline="0" smtClean="0">
                        <a:ln>
                          <a:noFill/>
                        </a:ln>
                        <a:solidFill>
                          <a:schemeClr val="tx1"/>
                        </a:solidFill>
                        <a:effectLst/>
                        <a:latin typeface="Constantia" pitchFamily="18" charset="0"/>
                      </a:endParaRP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100" b="0" i="0" u="none" strike="noStrike" cap="none" normalizeH="0" baseline="0" smtClean="0">
                        <a:ln>
                          <a:noFill/>
                        </a:ln>
                        <a:solidFill>
                          <a:schemeClr val="tx1"/>
                        </a:solidFill>
                        <a:effectLst/>
                        <a:latin typeface="Constantia" pitchFamily="18" charset="0"/>
                      </a:endParaRP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100" b="0" i="0" u="none" strike="noStrike" cap="none" normalizeH="0" baseline="0" smtClean="0">
                        <a:ln>
                          <a:noFill/>
                        </a:ln>
                        <a:solidFill>
                          <a:schemeClr val="tx1"/>
                        </a:solidFill>
                        <a:effectLst/>
                        <a:latin typeface="Constantia" pitchFamily="18" charset="0"/>
                      </a:endParaRP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100" b="0" i="0" u="none" strike="noStrike" cap="none" normalizeH="0" baseline="0" smtClean="0">
                        <a:ln>
                          <a:noFill/>
                        </a:ln>
                        <a:solidFill>
                          <a:schemeClr val="tx1"/>
                        </a:solidFill>
                        <a:effectLst/>
                        <a:latin typeface="Constantia" pitchFamily="18" charset="0"/>
                      </a:endParaRP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100" b="0" i="0" u="none" strike="noStrike" cap="none" normalizeH="0" baseline="0" smtClean="0">
                        <a:ln>
                          <a:noFill/>
                        </a:ln>
                        <a:solidFill>
                          <a:schemeClr val="tx1"/>
                        </a:solidFill>
                        <a:effectLst/>
                        <a:latin typeface="Constantia" pitchFamily="18" charset="0"/>
                      </a:endParaRPr>
                    </a:p>
                  </a:txBody>
                  <a:tcPr marL="68580" marR="68580" marT="0" marB="0" horzOverflow="overflow">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
        <p:nvSpPr>
          <p:cNvPr id="38999"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tr-TR"/>
          </a:p>
        </p:txBody>
      </p:sp>
      <p:pic>
        <p:nvPicPr>
          <p:cNvPr id="3" name="Picture 5"/>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3929058" y="6110310"/>
            <a:ext cx="4781550" cy="533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Slayt Numarası Yer Tutucusu"/>
          <p:cNvSpPr>
            <a:spLocks noGrp="1"/>
          </p:cNvSpPr>
          <p:nvPr>
            <p:ph type="sldNum" sz="quarter" idx="12"/>
          </p:nvPr>
        </p:nvSpPr>
        <p:spPr/>
        <p:txBody>
          <a:bodyPr/>
          <a:lstStyle/>
          <a:p>
            <a:pPr>
              <a:defRPr/>
            </a:pPr>
            <a:fld id="{D2FA86CD-ED1C-40BC-A914-9E690C133971}" type="slidenum">
              <a:rPr lang="tr-TR"/>
              <a:pPr>
                <a:defRPr/>
              </a:pPr>
              <a:t>16</a:t>
            </a:fld>
            <a:endParaRPr lang="tr-TR"/>
          </a:p>
        </p:txBody>
      </p:sp>
      <p:sp>
        <p:nvSpPr>
          <p:cNvPr id="40962" name="Rectangle 1"/>
          <p:cNvSpPr>
            <a:spLocks noChangeArrowheads="1"/>
          </p:cNvSpPr>
          <p:nvPr/>
        </p:nvSpPr>
        <p:spPr bwMode="auto">
          <a:xfrm>
            <a:off x="214313" y="1428750"/>
            <a:ext cx="8643937" cy="2032000"/>
          </a:xfrm>
          <a:prstGeom prst="rect">
            <a:avLst/>
          </a:prstGeom>
          <a:noFill/>
          <a:ln w="9525">
            <a:noFill/>
            <a:miter lim="800000"/>
            <a:headEnd/>
            <a:tailEnd/>
          </a:ln>
        </p:spPr>
        <p:txBody>
          <a:bodyPr anchor="ctr">
            <a:spAutoFit/>
          </a:bodyPr>
          <a:lstStyle/>
          <a:p>
            <a:r>
              <a:rPr lang="tr-TR" b="1">
                <a:solidFill>
                  <a:srgbClr val="20C8F7"/>
                </a:solidFill>
                <a:latin typeface="Verdana" pitchFamily="34" charset="0"/>
              </a:rPr>
              <a:t>Kaynaklar</a:t>
            </a:r>
            <a:endParaRPr lang="tr-TR" b="1">
              <a:latin typeface="Verdana" pitchFamily="34" charset="0"/>
            </a:endParaRPr>
          </a:p>
          <a:p>
            <a:pPr eaLnBrk="0" hangingPunct="0"/>
            <a:r>
              <a:rPr lang="tr-TR">
                <a:latin typeface="Verdana" pitchFamily="34" charset="0"/>
              </a:rPr>
              <a:t>1.M.,Akar, S.Şahinler, İstatistik, Ç.Ü.Ziraat Fakültesi ,Genel Yayın no:74,Adana,1997.</a:t>
            </a:r>
          </a:p>
          <a:p>
            <a:pPr eaLnBrk="0" hangingPunct="0"/>
            <a:r>
              <a:rPr lang="tr-TR">
                <a:latin typeface="Verdana" pitchFamily="34" charset="0"/>
              </a:rPr>
              <a:t>2. F.,İkiz, H.Püskülcü, Ş.Eren,İstatistiğe Giriş, EÜ Basımevi,İzmir,1996.</a:t>
            </a:r>
          </a:p>
          <a:p>
            <a:pPr eaLnBrk="0" hangingPunct="0"/>
            <a:r>
              <a:rPr lang="tr-TR">
                <a:latin typeface="Verdana" pitchFamily="34" charset="0"/>
              </a:rPr>
              <a:t>3. Ö.,Serper, Uygulamalı İstatistik, Ezgi Kitapevi, Bursa, 2000.</a:t>
            </a:r>
          </a:p>
          <a:p>
            <a:pPr eaLnBrk="0" hangingPunct="0"/>
            <a:r>
              <a:rPr lang="tr-TR">
                <a:latin typeface="Verdana" pitchFamily="34" charset="0"/>
              </a:rPr>
              <a:t>4. Y.,Özkan, Uygulamalı İstatistik I, Alfa Yayınları, İstranbul,1999.</a:t>
            </a:r>
          </a:p>
          <a:p>
            <a:pPr eaLnBrk="0" hangingPunct="0"/>
            <a:r>
              <a:rPr lang="tr-TR">
                <a:latin typeface="Verdana" pitchFamily="34" charset="0"/>
              </a:rPr>
              <a:t>5.N.,Çömlekçi,İstatistik,Bilim Teknik Yayınevi, Eskişehir,1984.</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1 Başlık"/>
          <p:cNvSpPr>
            <a:spLocks noGrp="1"/>
          </p:cNvSpPr>
          <p:nvPr>
            <p:ph type="title"/>
          </p:nvPr>
        </p:nvSpPr>
        <p:spPr/>
        <p:txBody>
          <a:bodyPr/>
          <a:lstStyle/>
          <a:p>
            <a:pPr algn="ctr"/>
            <a:r>
              <a:rPr lang="tr-TR" sz="2800" smtClean="0">
                <a:latin typeface="Verdana" pitchFamily="34" charset="0"/>
              </a:rPr>
              <a:t>Aritmetik Ortalama</a:t>
            </a:r>
          </a:p>
        </p:txBody>
      </p:sp>
      <p:sp>
        <p:nvSpPr>
          <p:cNvPr id="4" name="3 Slayt Numarası Yer Tutucusu"/>
          <p:cNvSpPr>
            <a:spLocks noGrp="1"/>
          </p:cNvSpPr>
          <p:nvPr>
            <p:ph type="sldNum" sz="quarter" idx="12"/>
          </p:nvPr>
        </p:nvSpPr>
        <p:spPr/>
        <p:txBody>
          <a:bodyPr/>
          <a:lstStyle/>
          <a:p>
            <a:pPr>
              <a:defRPr/>
            </a:pPr>
            <a:fld id="{920DAEC5-9BB9-439A-8BD2-8FD072BF9880}" type="slidenum">
              <a:rPr lang="tr-TR"/>
              <a:pPr>
                <a:defRPr/>
              </a:pPr>
              <a:t>2</a:t>
            </a:fld>
            <a:endParaRPr lang="tr-TR"/>
          </a:p>
        </p:txBody>
      </p:sp>
      <p:sp>
        <p:nvSpPr>
          <p:cNvPr id="15363" name="Rectangle 1"/>
          <p:cNvSpPr>
            <a:spLocks noChangeArrowheads="1"/>
          </p:cNvSpPr>
          <p:nvPr/>
        </p:nvSpPr>
        <p:spPr bwMode="auto">
          <a:xfrm>
            <a:off x="285750" y="1500188"/>
            <a:ext cx="8572500" cy="1016000"/>
          </a:xfrm>
          <a:prstGeom prst="rect">
            <a:avLst/>
          </a:prstGeom>
          <a:noFill/>
          <a:ln w="9525">
            <a:noFill/>
            <a:miter lim="800000"/>
            <a:headEnd/>
            <a:tailEnd/>
          </a:ln>
        </p:spPr>
        <p:txBody>
          <a:bodyPr anchor="ctr">
            <a:spAutoFit/>
          </a:bodyPr>
          <a:lstStyle/>
          <a:p>
            <a:pPr algn="just"/>
            <a:r>
              <a:rPr lang="tr-TR" sz="2000">
                <a:latin typeface="Verdana" pitchFamily="34" charset="0"/>
              </a:rPr>
              <a:t>Aritmetik ortalama ham verilerden elde edilebileceği gibi sınıflanmış verilerden de hesaplanabilir. Genel formülü aşağıdaki  gibidir:</a:t>
            </a:r>
          </a:p>
        </p:txBody>
      </p:sp>
      <p:sp>
        <p:nvSpPr>
          <p:cNvPr id="15364" name="Rectangle 3"/>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tr-TR"/>
          </a:p>
        </p:txBody>
      </p:sp>
      <p:sp>
        <p:nvSpPr>
          <p:cNvPr id="15365"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tr-TR"/>
          </a:p>
        </p:txBody>
      </p:sp>
      <p:sp>
        <p:nvSpPr>
          <p:cNvPr id="15366"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tr-TR"/>
          </a:p>
        </p:txBody>
      </p:sp>
      <p:pic>
        <p:nvPicPr>
          <p:cNvPr id="1030" name="Picture 6"/>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71472" y="2857496"/>
            <a:ext cx="2289530" cy="121444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5368" name="Rectangle 9"/>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tr-TR"/>
          </a:p>
        </p:txBody>
      </p:sp>
      <p:pic>
        <p:nvPicPr>
          <p:cNvPr id="1032" name="Picture 8"/>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4500561" y="2836270"/>
            <a:ext cx="2571769" cy="123567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5370" name="Rectangle 10"/>
          <p:cNvSpPr>
            <a:spLocks noChangeArrowheads="1"/>
          </p:cNvSpPr>
          <p:nvPr/>
        </p:nvSpPr>
        <p:spPr bwMode="auto">
          <a:xfrm>
            <a:off x="0" y="1190625"/>
            <a:ext cx="9144000" cy="0"/>
          </a:xfrm>
          <a:prstGeom prst="rect">
            <a:avLst/>
          </a:prstGeom>
          <a:noFill/>
          <a:ln w="9525">
            <a:noFill/>
            <a:miter lim="800000"/>
            <a:headEnd/>
            <a:tailEnd/>
          </a:ln>
        </p:spPr>
        <p:txBody>
          <a:bodyPr wrap="none" anchor="ctr">
            <a:spAutoFit/>
          </a:bodyPr>
          <a:lstStyle/>
          <a:p>
            <a:endParaRPr lang="tr-TR">
              <a:cs typeface="Arial" charset="0"/>
            </a:endParaRPr>
          </a:p>
        </p:txBody>
      </p:sp>
      <p:sp>
        <p:nvSpPr>
          <p:cNvPr id="15371" name="15 Metin kutusu"/>
          <p:cNvSpPr txBox="1">
            <a:spLocks noChangeArrowheads="1"/>
          </p:cNvSpPr>
          <p:nvPr/>
        </p:nvSpPr>
        <p:spPr bwMode="auto">
          <a:xfrm>
            <a:off x="214313" y="4857750"/>
            <a:ext cx="3357562" cy="646113"/>
          </a:xfrm>
          <a:prstGeom prst="rect">
            <a:avLst/>
          </a:prstGeom>
          <a:noFill/>
          <a:ln w="9525">
            <a:noFill/>
            <a:miter lim="800000"/>
            <a:headEnd/>
            <a:tailEnd/>
          </a:ln>
        </p:spPr>
        <p:txBody>
          <a:bodyPr>
            <a:spAutoFit/>
          </a:bodyPr>
          <a:lstStyle/>
          <a:p>
            <a:r>
              <a:rPr lang="tr-TR">
                <a:latin typeface="Verdana" pitchFamily="34" charset="0"/>
              </a:rPr>
              <a:t>Sınıflandırılmamış</a:t>
            </a:r>
          </a:p>
          <a:p>
            <a:r>
              <a:rPr lang="tr-TR">
                <a:latin typeface="Verdana" pitchFamily="34" charset="0"/>
              </a:rPr>
              <a:t> Veriler için</a:t>
            </a:r>
          </a:p>
        </p:txBody>
      </p:sp>
      <p:sp>
        <p:nvSpPr>
          <p:cNvPr id="15372" name="12 Metin kutusu"/>
          <p:cNvSpPr txBox="1">
            <a:spLocks noChangeArrowheads="1"/>
          </p:cNvSpPr>
          <p:nvPr/>
        </p:nvSpPr>
        <p:spPr bwMode="auto">
          <a:xfrm>
            <a:off x="4429125" y="4857750"/>
            <a:ext cx="3357563" cy="646113"/>
          </a:xfrm>
          <a:prstGeom prst="rect">
            <a:avLst/>
          </a:prstGeom>
          <a:noFill/>
          <a:ln w="9525">
            <a:noFill/>
            <a:miter lim="800000"/>
            <a:headEnd/>
            <a:tailEnd/>
          </a:ln>
        </p:spPr>
        <p:txBody>
          <a:bodyPr>
            <a:spAutoFit/>
          </a:bodyPr>
          <a:lstStyle/>
          <a:p>
            <a:r>
              <a:rPr lang="tr-TR">
                <a:latin typeface="Verdana" pitchFamily="34" charset="0"/>
              </a:rPr>
              <a:t>Sınıflandırılmış</a:t>
            </a:r>
          </a:p>
          <a:p>
            <a:r>
              <a:rPr lang="tr-TR">
                <a:latin typeface="Verdana" pitchFamily="34" charset="0"/>
              </a:rPr>
              <a:t> Veriler için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1 Başlık"/>
          <p:cNvSpPr>
            <a:spLocks noGrp="1"/>
          </p:cNvSpPr>
          <p:nvPr>
            <p:ph type="title"/>
          </p:nvPr>
        </p:nvSpPr>
        <p:spPr/>
        <p:txBody>
          <a:bodyPr/>
          <a:lstStyle/>
          <a:p>
            <a:pPr algn="ctr"/>
            <a:r>
              <a:rPr lang="tr-TR" sz="2800" smtClean="0">
                <a:latin typeface="Verdana" pitchFamily="34" charset="0"/>
              </a:rPr>
              <a:t>Aritmetik Ortalama</a:t>
            </a:r>
            <a:endParaRPr lang="tr-TR" sz="2800" smtClean="0"/>
          </a:p>
        </p:txBody>
      </p:sp>
      <p:sp>
        <p:nvSpPr>
          <p:cNvPr id="4" name="3 Slayt Numarası Yer Tutucusu"/>
          <p:cNvSpPr>
            <a:spLocks noGrp="1"/>
          </p:cNvSpPr>
          <p:nvPr>
            <p:ph type="sldNum" sz="quarter" idx="12"/>
          </p:nvPr>
        </p:nvSpPr>
        <p:spPr/>
        <p:txBody>
          <a:bodyPr/>
          <a:lstStyle/>
          <a:p>
            <a:pPr>
              <a:defRPr/>
            </a:pPr>
            <a:fld id="{68240BB6-2293-4428-896C-6A8B48E8147F}" type="slidenum">
              <a:rPr lang="tr-TR"/>
              <a:pPr>
                <a:defRPr/>
              </a:pPr>
              <a:t>3</a:t>
            </a:fld>
            <a:endParaRPr lang="tr-TR"/>
          </a:p>
        </p:txBody>
      </p:sp>
      <p:graphicFrame>
        <p:nvGraphicFramePr>
          <p:cNvPr id="5" name="4 Tablo"/>
          <p:cNvGraphicFramePr>
            <a:graphicFrameLocks noGrp="1"/>
          </p:cNvGraphicFramePr>
          <p:nvPr/>
        </p:nvGraphicFramePr>
        <p:xfrm>
          <a:off x="500063" y="1571625"/>
          <a:ext cx="7858125" cy="4022725"/>
        </p:xfrm>
        <a:graphic>
          <a:graphicData uri="http://schemas.openxmlformats.org/drawingml/2006/table">
            <a:tbl>
              <a:tblPr/>
              <a:tblGrid>
                <a:gridCol w="1162050">
                  <a:extLst>
                    <a:ext uri="{9D8B030D-6E8A-4147-A177-3AD203B41FA5}">
                      <a16:colId xmlns:a16="http://schemas.microsoft.com/office/drawing/2014/main" val="20000"/>
                    </a:ext>
                  </a:extLst>
                </a:gridCol>
                <a:gridCol w="1182687">
                  <a:extLst>
                    <a:ext uri="{9D8B030D-6E8A-4147-A177-3AD203B41FA5}">
                      <a16:colId xmlns:a16="http://schemas.microsoft.com/office/drawing/2014/main" val="20001"/>
                    </a:ext>
                  </a:extLst>
                </a:gridCol>
                <a:gridCol w="950913">
                  <a:extLst>
                    <a:ext uri="{9D8B030D-6E8A-4147-A177-3AD203B41FA5}">
                      <a16:colId xmlns:a16="http://schemas.microsoft.com/office/drawing/2014/main" val="20002"/>
                    </a:ext>
                  </a:extLst>
                </a:gridCol>
                <a:gridCol w="1520825">
                  <a:extLst>
                    <a:ext uri="{9D8B030D-6E8A-4147-A177-3AD203B41FA5}">
                      <a16:colId xmlns:a16="http://schemas.microsoft.com/office/drawing/2014/main" val="20003"/>
                    </a:ext>
                  </a:extLst>
                </a:gridCol>
                <a:gridCol w="1520825">
                  <a:extLst>
                    <a:ext uri="{9D8B030D-6E8A-4147-A177-3AD203B41FA5}">
                      <a16:colId xmlns:a16="http://schemas.microsoft.com/office/drawing/2014/main" val="20004"/>
                    </a:ext>
                  </a:extLst>
                </a:gridCol>
                <a:gridCol w="1520825">
                  <a:extLst>
                    <a:ext uri="{9D8B030D-6E8A-4147-A177-3AD203B41FA5}">
                      <a16:colId xmlns:a16="http://schemas.microsoft.com/office/drawing/2014/main" val="20005"/>
                    </a:ext>
                  </a:extLst>
                </a:gridCol>
              </a:tblGrid>
              <a:tr h="636588">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800" b="1" i="0" u="none" strike="noStrike" cap="none" normalizeH="0" baseline="0" smtClean="0">
                          <a:ln>
                            <a:noFill/>
                          </a:ln>
                          <a:solidFill>
                            <a:srgbClr val="000000"/>
                          </a:solidFill>
                          <a:effectLst/>
                          <a:latin typeface="Consolas" pitchFamily="49" charset="0"/>
                          <a:cs typeface="Times New Roman" pitchFamily="18" charset="0"/>
                        </a:rPr>
                        <a:t>SINIFLAR</a:t>
                      </a:r>
                      <a:endParaRPr kumimoji="0" lang="tr-TR" sz="18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A5C249"/>
                    </a:solidFill>
                  </a:tcPr>
                </a:tc>
                <a:tc gridSpan="2">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800" b="1" i="0" u="none" strike="noStrike" cap="none" normalizeH="0" baseline="0" smtClean="0">
                          <a:ln>
                            <a:noFill/>
                          </a:ln>
                          <a:solidFill>
                            <a:srgbClr val="000000"/>
                          </a:solidFill>
                          <a:effectLst/>
                          <a:latin typeface="Consolas" pitchFamily="49" charset="0"/>
                          <a:cs typeface="Times New Roman" pitchFamily="18" charset="0"/>
                        </a:rPr>
                        <a:t>SINIF LİMİTLERİ</a:t>
                      </a:r>
                      <a:endParaRPr kumimoji="0" lang="tr-TR" sz="18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p>
                      <a:pPr marL="0" marR="0" lvl="0" indent="0" algn="l" defTabSz="914400" rtl="0" eaLnBrk="1" fontAlgn="base" latinLnBrk="0" hangingPunct="1">
                        <a:lnSpc>
                          <a:spcPct val="115000"/>
                        </a:lnSpc>
                        <a:spcBef>
                          <a:spcPct val="0"/>
                        </a:spcBef>
                        <a:spcAft>
                          <a:spcPct val="0"/>
                        </a:spcAft>
                        <a:buClrTx/>
                        <a:buSzTx/>
                        <a:buFontTx/>
                        <a:buNone/>
                        <a:tabLst/>
                      </a:pPr>
                      <a:r>
                        <a:rPr kumimoji="0" lang="tr-TR" sz="1800" b="1" i="0" u="none" strike="noStrike" cap="none" normalizeH="0" baseline="0" smtClean="0">
                          <a:ln>
                            <a:noFill/>
                          </a:ln>
                          <a:solidFill>
                            <a:srgbClr val="000000"/>
                          </a:solidFill>
                          <a:effectLst/>
                          <a:latin typeface="Consolas" pitchFamily="49" charset="0"/>
                          <a:cs typeface="Times New Roman" pitchFamily="18" charset="0"/>
                        </a:rPr>
                        <a:t> </a:t>
                      </a:r>
                      <a:endParaRPr kumimoji="0" lang="tr-TR" sz="1800" b="0" i="0" u="none" strike="noStrike" cap="none" normalizeH="0" baseline="0" smtClean="0">
                        <a:ln>
                          <a:noFill/>
                        </a:ln>
                        <a:solidFill>
                          <a:schemeClr val="tx1"/>
                        </a:solidFill>
                        <a:effectLst/>
                        <a:latin typeface="Constantia" pitchFamily="18" charset="0"/>
                      </a:endParaRP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A5C249"/>
                    </a:solidFill>
                  </a:tcPr>
                </a:tc>
                <a:tc hMerge="1">
                  <a:txBody>
                    <a:bodyPr/>
                    <a:lstStyle/>
                    <a:p>
                      <a:endParaRPr lang="tr-TR"/>
                    </a:p>
                  </a:txBody>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800" b="1" i="0" u="none" strike="noStrike" cap="none" normalizeH="0" baseline="0" smtClean="0">
                          <a:ln>
                            <a:noFill/>
                          </a:ln>
                          <a:solidFill>
                            <a:srgbClr val="000000"/>
                          </a:solidFill>
                          <a:effectLst/>
                          <a:latin typeface="Consolas" pitchFamily="49" charset="0"/>
                          <a:cs typeface="Times New Roman" pitchFamily="18" charset="0"/>
                        </a:rPr>
                        <a:t>FREKANS</a:t>
                      </a:r>
                      <a:endParaRPr kumimoji="0" lang="tr-TR" sz="18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p>
                      <a:pPr marL="0" marR="0" lvl="0" indent="0" algn="l" defTabSz="914400" rtl="0" eaLnBrk="1" fontAlgn="base" latinLnBrk="0" hangingPunct="1">
                        <a:lnSpc>
                          <a:spcPct val="115000"/>
                        </a:lnSpc>
                        <a:spcBef>
                          <a:spcPct val="0"/>
                        </a:spcBef>
                        <a:spcAft>
                          <a:spcPct val="0"/>
                        </a:spcAft>
                        <a:buClrTx/>
                        <a:buSzTx/>
                        <a:buFontTx/>
                        <a:buNone/>
                        <a:tabLst/>
                      </a:pPr>
                      <a:r>
                        <a:rPr kumimoji="0" lang="tr-TR" sz="1800" b="1" i="0" u="none" strike="noStrike" cap="none" normalizeH="0" baseline="0" smtClean="0">
                          <a:ln>
                            <a:noFill/>
                          </a:ln>
                          <a:solidFill>
                            <a:srgbClr val="000000"/>
                          </a:solidFill>
                          <a:effectLst/>
                          <a:latin typeface="Consolas" pitchFamily="49" charset="0"/>
                          <a:cs typeface="Times New Roman" pitchFamily="18" charset="0"/>
                        </a:rPr>
                        <a:t>(f</a:t>
                      </a:r>
                      <a:r>
                        <a:rPr kumimoji="0" lang="tr-TR" sz="1800" b="1" i="0" u="none" strike="noStrike" cap="none" normalizeH="0" baseline="-25000" smtClean="0">
                          <a:ln>
                            <a:noFill/>
                          </a:ln>
                          <a:solidFill>
                            <a:srgbClr val="000000"/>
                          </a:solidFill>
                          <a:effectLst/>
                          <a:latin typeface="Consolas" pitchFamily="49" charset="0"/>
                          <a:cs typeface="Times New Roman" pitchFamily="18" charset="0"/>
                        </a:rPr>
                        <a:t>j</a:t>
                      </a:r>
                      <a:r>
                        <a:rPr kumimoji="0" lang="tr-TR" sz="1800" b="1" i="0" u="none" strike="noStrike" cap="none" normalizeH="0" baseline="0" smtClean="0">
                          <a:ln>
                            <a:noFill/>
                          </a:ln>
                          <a:solidFill>
                            <a:srgbClr val="000000"/>
                          </a:solidFill>
                          <a:effectLst/>
                          <a:latin typeface="Consolas" pitchFamily="49" charset="0"/>
                          <a:cs typeface="Times New Roman" pitchFamily="18" charset="0"/>
                        </a:rPr>
                        <a:t>)</a:t>
                      </a:r>
                      <a:endParaRPr kumimoji="0" lang="tr-TR" sz="1800" b="0" i="0" u="none" strike="noStrike" cap="none" normalizeH="0" baseline="0" smtClean="0">
                        <a:ln>
                          <a:noFill/>
                        </a:ln>
                        <a:solidFill>
                          <a:schemeClr val="tx1"/>
                        </a:solidFill>
                        <a:effectLst/>
                        <a:latin typeface="Constantia" pitchFamily="18" charset="0"/>
                      </a:endParaRP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A5C249"/>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800" b="1" i="0" u="none" strike="noStrike" cap="none" normalizeH="0" baseline="0" smtClean="0">
                          <a:ln>
                            <a:noFill/>
                          </a:ln>
                          <a:solidFill>
                            <a:srgbClr val="000000"/>
                          </a:solidFill>
                          <a:effectLst/>
                          <a:latin typeface="Consolas" pitchFamily="49" charset="0"/>
                          <a:cs typeface="Times New Roman" pitchFamily="18" charset="0"/>
                        </a:rPr>
                        <a:t>SINIF DEĞERİ (x</a:t>
                      </a:r>
                      <a:r>
                        <a:rPr kumimoji="0" lang="tr-TR" sz="1800" b="1" i="0" u="none" strike="noStrike" cap="none" normalizeH="0" baseline="-25000" smtClean="0">
                          <a:ln>
                            <a:noFill/>
                          </a:ln>
                          <a:solidFill>
                            <a:srgbClr val="000000"/>
                          </a:solidFill>
                          <a:effectLst/>
                          <a:latin typeface="Consolas" pitchFamily="49" charset="0"/>
                          <a:cs typeface="Times New Roman" pitchFamily="18" charset="0"/>
                        </a:rPr>
                        <a:t>j</a:t>
                      </a:r>
                      <a:r>
                        <a:rPr kumimoji="0" lang="tr-TR" sz="1800" b="1" i="0" u="none" strike="noStrike" cap="none" normalizeH="0" baseline="0" smtClean="0">
                          <a:ln>
                            <a:noFill/>
                          </a:ln>
                          <a:solidFill>
                            <a:srgbClr val="000000"/>
                          </a:solidFill>
                          <a:effectLst/>
                          <a:latin typeface="Consolas" pitchFamily="49" charset="0"/>
                          <a:cs typeface="Times New Roman" pitchFamily="18" charset="0"/>
                        </a:rPr>
                        <a:t>)</a:t>
                      </a:r>
                      <a:endParaRPr kumimoji="0" lang="tr-TR" sz="18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A5C24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tr-TR" sz="1800" b="1" i="0" u="none" strike="noStrike" cap="none" normalizeH="0" baseline="0" smtClean="0">
                          <a:ln>
                            <a:noFill/>
                          </a:ln>
                          <a:solidFill>
                            <a:srgbClr val="000000"/>
                          </a:solidFill>
                          <a:effectLst/>
                          <a:latin typeface="Consolas" pitchFamily="49" charset="0"/>
                          <a:cs typeface="Times New Roman" pitchFamily="18" charset="0"/>
                        </a:rPr>
                        <a:t>f</a:t>
                      </a:r>
                      <a:r>
                        <a:rPr kumimoji="0" lang="tr-TR" sz="1800" b="1" i="0" u="none" strike="noStrike" cap="none" normalizeH="0" baseline="-25000" smtClean="0">
                          <a:ln>
                            <a:noFill/>
                          </a:ln>
                          <a:solidFill>
                            <a:srgbClr val="000000"/>
                          </a:solidFill>
                          <a:effectLst/>
                          <a:latin typeface="Consolas" pitchFamily="49" charset="0"/>
                          <a:cs typeface="Times New Roman" pitchFamily="18" charset="0"/>
                        </a:rPr>
                        <a:t>j</a:t>
                      </a:r>
                      <a:r>
                        <a:rPr kumimoji="0" lang="tr-TR" sz="1800" b="1" i="0" u="none" strike="noStrike" cap="none" normalizeH="0" baseline="0" smtClean="0">
                          <a:ln>
                            <a:noFill/>
                          </a:ln>
                          <a:solidFill>
                            <a:srgbClr val="000000"/>
                          </a:solidFill>
                          <a:effectLst/>
                          <a:latin typeface="Consolas" pitchFamily="49" charset="0"/>
                          <a:cs typeface="Times New Roman" pitchFamily="18" charset="0"/>
                        </a:rPr>
                        <a:t>x</a:t>
                      </a:r>
                      <a:r>
                        <a:rPr kumimoji="0" lang="tr-TR" sz="1800" b="1" i="0" u="none" strike="noStrike" cap="none" normalizeH="0" baseline="-25000" smtClean="0">
                          <a:ln>
                            <a:noFill/>
                          </a:ln>
                          <a:solidFill>
                            <a:srgbClr val="000000"/>
                          </a:solidFill>
                          <a:effectLst/>
                          <a:latin typeface="Consolas" pitchFamily="49" charset="0"/>
                          <a:cs typeface="Times New Roman" pitchFamily="18" charset="0"/>
                        </a:rPr>
                        <a:t>j</a:t>
                      </a:r>
                      <a:endParaRPr kumimoji="0" lang="tr-TR" sz="18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A5C249"/>
                    </a:solidFill>
                  </a:tcPr>
                </a:tc>
                <a:extLst>
                  <a:ext uri="{0D108BD9-81ED-4DB2-BD59-A6C34878D82A}">
                    <a16:rowId xmlns:a16="http://schemas.microsoft.com/office/drawing/2014/main" val="10000"/>
                  </a:ext>
                </a:extLst>
              </a:tr>
              <a:tr h="273050">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800" b="0" i="0" u="none" strike="noStrike" cap="none" normalizeH="0" baseline="0" smtClean="0">
                          <a:ln>
                            <a:noFill/>
                          </a:ln>
                          <a:solidFill>
                            <a:srgbClr val="000000"/>
                          </a:solidFill>
                          <a:effectLst/>
                          <a:latin typeface="Consolas" pitchFamily="49" charset="0"/>
                          <a:cs typeface="Times New Roman" pitchFamily="18" charset="0"/>
                        </a:rPr>
                        <a:t> </a:t>
                      </a:r>
                      <a:endParaRPr kumimoji="0" lang="tr-TR" sz="18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E8F0D1"/>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800" b="1" i="0" u="none" strike="noStrike" cap="none" normalizeH="0" baseline="0" smtClean="0">
                          <a:ln>
                            <a:noFill/>
                          </a:ln>
                          <a:solidFill>
                            <a:srgbClr val="000000"/>
                          </a:solidFill>
                          <a:effectLst/>
                          <a:latin typeface="Consolas" pitchFamily="49" charset="0"/>
                          <a:cs typeface="Times New Roman" pitchFamily="18" charset="0"/>
                        </a:rPr>
                        <a:t>ALT</a:t>
                      </a:r>
                      <a:endParaRPr kumimoji="0" lang="tr-TR" sz="18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E8F0D1"/>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800" b="1" i="0" u="none" strike="noStrike" cap="none" normalizeH="0" baseline="0" smtClean="0">
                          <a:ln>
                            <a:noFill/>
                          </a:ln>
                          <a:solidFill>
                            <a:srgbClr val="000000"/>
                          </a:solidFill>
                          <a:effectLst/>
                          <a:latin typeface="Consolas" pitchFamily="49" charset="0"/>
                          <a:cs typeface="Times New Roman" pitchFamily="18" charset="0"/>
                        </a:rPr>
                        <a:t>ÜST</a:t>
                      </a:r>
                      <a:endParaRPr kumimoji="0" lang="tr-TR" sz="18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E8F0D1"/>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endParaRPr kumimoji="0" lang="tr-TR" sz="1800" b="0" i="0" u="none" strike="noStrike" cap="none" normalizeH="0" baseline="0" smtClean="0">
                        <a:ln>
                          <a:noFill/>
                        </a:ln>
                        <a:solidFill>
                          <a:srgbClr val="000000"/>
                        </a:solidFill>
                        <a:effectLst/>
                        <a:latin typeface="Consolas" pitchFamily="49" charset="0"/>
                        <a:cs typeface="Times New Roman" pitchFamily="18" charset="0"/>
                      </a:endParaRP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E8F0D1"/>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800" b="0" i="0" u="none" strike="noStrike" cap="none" normalizeH="0" baseline="0" smtClean="0">
                          <a:ln>
                            <a:noFill/>
                          </a:ln>
                          <a:solidFill>
                            <a:srgbClr val="000000"/>
                          </a:solidFill>
                          <a:effectLst/>
                          <a:latin typeface="Consolas" pitchFamily="49" charset="0"/>
                          <a:cs typeface="Times New Roman" pitchFamily="18" charset="0"/>
                        </a:rPr>
                        <a:t> </a:t>
                      </a:r>
                      <a:endParaRPr kumimoji="0" lang="tr-TR" sz="18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E8F0D1"/>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endParaRPr kumimoji="0" lang="tr-TR" sz="1800" b="0" i="0" u="none" strike="noStrike" cap="none" normalizeH="0" baseline="0" smtClean="0">
                        <a:ln>
                          <a:noFill/>
                        </a:ln>
                        <a:solidFill>
                          <a:srgbClr val="000000"/>
                        </a:solidFill>
                        <a:effectLst/>
                        <a:latin typeface="Consolas" pitchFamily="49" charset="0"/>
                        <a:cs typeface="Times New Roman" pitchFamily="18" charset="0"/>
                      </a:endParaRPr>
                    </a:p>
                  </a:txBody>
                  <a:tcPr marL="68580" marR="68580" marT="0" marB="0" horzOverflow="overflow">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E8F0D1"/>
                    </a:solidFill>
                  </a:tcPr>
                </a:tc>
                <a:extLst>
                  <a:ext uri="{0D108BD9-81ED-4DB2-BD59-A6C34878D82A}">
                    <a16:rowId xmlns:a16="http://schemas.microsoft.com/office/drawing/2014/main" val="10001"/>
                  </a:ext>
                </a:extLst>
              </a:tr>
              <a:tr h="273050">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tr-TR" sz="1800" b="1" i="0" u="none" strike="noStrike" cap="none" normalizeH="0" baseline="0" smtClean="0">
                          <a:ln>
                            <a:noFill/>
                          </a:ln>
                          <a:solidFill>
                            <a:schemeClr val="tx1"/>
                          </a:solidFill>
                          <a:effectLst/>
                          <a:latin typeface="Consolas" pitchFamily="49" charset="0"/>
                          <a:cs typeface="Times New Roman" pitchFamily="18" charset="0"/>
                        </a:rPr>
                        <a:t>1</a:t>
                      </a:r>
                      <a:endParaRPr kumimoji="0" lang="tr-TR" sz="18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tr-TR" sz="1800" b="0" i="0" u="none" strike="noStrike" cap="none" normalizeH="0" baseline="0" smtClean="0">
                          <a:ln>
                            <a:noFill/>
                          </a:ln>
                          <a:solidFill>
                            <a:schemeClr val="tx1"/>
                          </a:solidFill>
                          <a:effectLst/>
                          <a:latin typeface="Consolas" pitchFamily="49" charset="0"/>
                          <a:cs typeface="Times New Roman" pitchFamily="18" charset="0"/>
                        </a:rPr>
                        <a:t>12</a:t>
                      </a:r>
                      <a:endParaRPr kumimoji="0" lang="tr-TR" sz="18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tr-TR" sz="1800" b="0" i="0" u="none" strike="noStrike" cap="none" normalizeH="0" baseline="0" smtClean="0">
                          <a:ln>
                            <a:noFill/>
                          </a:ln>
                          <a:solidFill>
                            <a:schemeClr val="tx1"/>
                          </a:solidFill>
                          <a:effectLst/>
                          <a:latin typeface="Consolas" pitchFamily="49" charset="0"/>
                          <a:cs typeface="Times New Roman" pitchFamily="18" charset="0"/>
                        </a:rPr>
                        <a:t>22</a:t>
                      </a:r>
                      <a:endParaRPr kumimoji="0" lang="tr-TR" sz="18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tr-TR" sz="1800" b="0" i="0" u="none" strike="noStrike" cap="none" normalizeH="0" baseline="0" smtClean="0">
                          <a:ln>
                            <a:noFill/>
                          </a:ln>
                          <a:solidFill>
                            <a:schemeClr val="tx1"/>
                          </a:solidFill>
                          <a:effectLst/>
                          <a:latin typeface="Consolas" pitchFamily="49" charset="0"/>
                          <a:ea typeface="Constantia" pitchFamily="18" charset="0"/>
                          <a:cs typeface="Times New Roman" pitchFamily="18" charset="0"/>
                        </a:rPr>
                        <a:t>5</a:t>
                      </a:r>
                      <a:endParaRPr kumimoji="0" lang="tr-TR" sz="18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anchor="b"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tr-TR" sz="1800" b="0" i="0" u="none" strike="noStrike" cap="none" normalizeH="0" baseline="0" smtClean="0">
                          <a:ln>
                            <a:noFill/>
                          </a:ln>
                          <a:solidFill>
                            <a:schemeClr val="tx1"/>
                          </a:solidFill>
                          <a:effectLst/>
                          <a:latin typeface="Consolas" pitchFamily="49" charset="0"/>
                          <a:cs typeface="Times New Roman" pitchFamily="18" charset="0"/>
                        </a:rPr>
                        <a:t>17</a:t>
                      </a:r>
                      <a:endParaRPr kumimoji="0" lang="tr-TR" sz="18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tr-TR" sz="1800" b="0" i="0" u="none" strike="noStrike" cap="none" normalizeH="0" baseline="0" smtClean="0">
                          <a:ln>
                            <a:noFill/>
                          </a:ln>
                          <a:solidFill>
                            <a:schemeClr val="tx1"/>
                          </a:solidFill>
                          <a:effectLst/>
                          <a:latin typeface="Consolas" pitchFamily="49" charset="0"/>
                          <a:ea typeface="Constantia" pitchFamily="18" charset="0"/>
                          <a:cs typeface="Times New Roman" pitchFamily="18" charset="0"/>
                        </a:rPr>
                        <a:t>85</a:t>
                      </a:r>
                      <a:endParaRPr kumimoji="0" lang="tr-TR" sz="18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anchor="b" horzOverflow="overflow">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3050">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tr-TR" sz="1800" b="1" i="0" u="none" strike="noStrike" cap="none" normalizeH="0" baseline="0" smtClean="0">
                          <a:ln>
                            <a:noFill/>
                          </a:ln>
                          <a:solidFill>
                            <a:srgbClr val="000000"/>
                          </a:solidFill>
                          <a:effectLst/>
                          <a:latin typeface="Consolas" pitchFamily="49" charset="0"/>
                          <a:cs typeface="Times New Roman" pitchFamily="18" charset="0"/>
                        </a:rPr>
                        <a:t>2</a:t>
                      </a:r>
                      <a:endParaRPr kumimoji="0" lang="tr-TR" sz="18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E8F0D1"/>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tr-TR" sz="1800" b="0" i="0" u="none" strike="noStrike" cap="none" normalizeH="0" baseline="0" smtClean="0">
                          <a:ln>
                            <a:noFill/>
                          </a:ln>
                          <a:solidFill>
                            <a:srgbClr val="000000"/>
                          </a:solidFill>
                          <a:effectLst/>
                          <a:latin typeface="Consolas" pitchFamily="49" charset="0"/>
                          <a:cs typeface="Times New Roman" pitchFamily="18" charset="0"/>
                        </a:rPr>
                        <a:t>23</a:t>
                      </a:r>
                      <a:endParaRPr kumimoji="0" lang="tr-TR" sz="18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E8F0D1"/>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tr-TR" sz="1800" b="0" i="0" u="none" strike="noStrike" cap="none" normalizeH="0" baseline="0" smtClean="0">
                          <a:ln>
                            <a:noFill/>
                          </a:ln>
                          <a:solidFill>
                            <a:srgbClr val="000000"/>
                          </a:solidFill>
                          <a:effectLst/>
                          <a:latin typeface="Consolas" pitchFamily="49" charset="0"/>
                          <a:cs typeface="Times New Roman" pitchFamily="18" charset="0"/>
                        </a:rPr>
                        <a:t>33</a:t>
                      </a:r>
                      <a:endParaRPr kumimoji="0" lang="tr-TR" sz="18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E8F0D1"/>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tr-TR" sz="1800" b="0" i="0" u="none" strike="noStrike" cap="none" normalizeH="0" baseline="0" smtClean="0">
                          <a:ln>
                            <a:noFill/>
                          </a:ln>
                          <a:solidFill>
                            <a:srgbClr val="000000"/>
                          </a:solidFill>
                          <a:effectLst/>
                          <a:latin typeface="Consolas" pitchFamily="49" charset="0"/>
                          <a:ea typeface="Constantia" pitchFamily="18" charset="0"/>
                          <a:cs typeface="Times New Roman" pitchFamily="18" charset="0"/>
                        </a:rPr>
                        <a:t>1</a:t>
                      </a:r>
                      <a:endParaRPr kumimoji="0" lang="tr-TR" sz="18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anchor="b"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E8F0D1"/>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tr-TR" sz="1800" b="0" i="0" u="none" strike="noStrike" cap="none" normalizeH="0" baseline="0" smtClean="0">
                          <a:ln>
                            <a:noFill/>
                          </a:ln>
                          <a:solidFill>
                            <a:srgbClr val="000000"/>
                          </a:solidFill>
                          <a:effectLst/>
                          <a:latin typeface="Consolas" pitchFamily="49" charset="0"/>
                          <a:cs typeface="Times New Roman" pitchFamily="18" charset="0"/>
                        </a:rPr>
                        <a:t>28</a:t>
                      </a:r>
                      <a:endParaRPr kumimoji="0" lang="tr-TR" sz="18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E8F0D1"/>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tr-TR" sz="1800" b="0" i="0" u="none" strike="noStrike" cap="none" normalizeH="0" baseline="0" smtClean="0">
                          <a:ln>
                            <a:noFill/>
                          </a:ln>
                          <a:solidFill>
                            <a:srgbClr val="000000"/>
                          </a:solidFill>
                          <a:effectLst/>
                          <a:latin typeface="Consolas" pitchFamily="49" charset="0"/>
                          <a:ea typeface="Constantia" pitchFamily="18" charset="0"/>
                          <a:cs typeface="Times New Roman" pitchFamily="18" charset="0"/>
                        </a:rPr>
                        <a:t>28</a:t>
                      </a:r>
                      <a:endParaRPr kumimoji="0" lang="tr-TR" sz="18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anchor="b" horzOverflow="overflow">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E8F0D1"/>
                    </a:solidFill>
                  </a:tcPr>
                </a:tc>
                <a:extLst>
                  <a:ext uri="{0D108BD9-81ED-4DB2-BD59-A6C34878D82A}">
                    <a16:rowId xmlns:a16="http://schemas.microsoft.com/office/drawing/2014/main" val="10003"/>
                  </a:ext>
                </a:extLst>
              </a:tr>
              <a:tr h="273050">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tr-TR" sz="1800" b="1" i="0" u="none" strike="noStrike" cap="none" normalizeH="0" baseline="0" smtClean="0">
                          <a:ln>
                            <a:noFill/>
                          </a:ln>
                          <a:solidFill>
                            <a:schemeClr val="tx1"/>
                          </a:solidFill>
                          <a:effectLst/>
                          <a:latin typeface="Consolas" pitchFamily="49" charset="0"/>
                          <a:cs typeface="Times New Roman" pitchFamily="18" charset="0"/>
                        </a:rPr>
                        <a:t>3</a:t>
                      </a:r>
                      <a:endParaRPr kumimoji="0" lang="tr-TR" sz="18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tr-TR" sz="1800" b="0" i="0" u="none" strike="noStrike" cap="none" normalizeH="0" baseline="0" smtClean="0">
                          <a:ln>
                            <a:noFill/>
                          </a:ln>
                          <a:solidFill>
                            <a:schemeClr val="tx1"/>
                          </a:solidFill>
                          <a:effectLst/>
                          <a:latin typeface="Consolas" pitchFamily="49" charset="0"/>
                          <a:cs typeface="Times New Roman" pitchFamily="18" charset="0"/>
                        </a:rPr>
                        <a:t>34</a:t>
                      </a:r>
                      <a:endParaRPr kumimoji="0" lang="tr-TR" sz="18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tr-TR" sz="1800" b="0" i="0" u="none" strike="noStrike" cap="none" normalizeH="0" baseline="0" smtClean="0">
                          <a:ln>
                            <a:noFill/>
                          </a:ln>
                          <a:solidFill>
                            <a:schemeClr val="tx1"/>
                          </a:solidFill>
                          <a:effectLst/>
                          <a:latin typeface="Consolas" pitchFamily="49" charset="0"/>
                          <a:cs typeface="Times New Roman" pitchFamily="18" charset="0"/>
                        </a:rPr>
                        <a:t>44</a:t>
                      </a:r>
                      <a:endParaRPr kumimoji="0" lang="tr-TR" sz="18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tr-TR" sz="1800" b="0" i="0" u="none" strike="noStrike" cap="none" normalizeH="0" baseline="0" smtClean="0">
                          <a:ln>
                            <a:noFill/>
                          </a:ln>
                          <a:solidFill>
                            <a:schemeClr val="tx1"/>
                          </a:solidFill>
                          <a:effectLst/>
                          <a:latin typeface="Consolas" pitchFamily="49" charset="0"/>
                          <a:ea typeface="Constantia" pitchFamily="18" charset="0"/>
                          <a:cs typeface="Times New Roman" pitchFamily="18" charset="0"/>
                        </a:rPr>
                        <a:t>7</a:t>
                      </a:r>
                      <a:endParaRPr kumimoji="0" lang="tr-TR" sz="18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anchor="b"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tr-TR" sz="1800" b="0" i="0" u="none" strike="noStrike" cap="none" normalizeH="0" baseline="0" smtClean="0">
                          <a:ln>
                            <a:noFill/>
                          </a:ln>
                          <a:solidFill>
                            <a:schemeClr val="tx1"/>
                          </a:solidFill>
                          <a:effectLst/>
                          <a:latin typeface="Consolas" pitchFamily="49" charset="0"/>
                          <a:cs typeface="Times New Roman" pitchFamily="18" charset="0"/>
                        </a:rPr>
                        <a:t>39</a:t>
                      </a:r>
                      <a:endParaRPr kumimoji="0" lang="tr-TR" sz="18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tr-TR" sz="1800" b="0" i="0" u="none" strike="noStrike" cap="none" normalizeH="0" baseline="0" smtClean="0">
                          <a:ln>
                            <a:noFill/>
                          </a:ln>
                          <a:solidFill>
                            <a:schemeClr val="tx1"/>
                          </a:solidFill>
                          <a:effectLst/>
                          <a:latin typeface="Consolas" pitchFamily="49" charset="0"/>
                          <a:ea typeface="Constantia" pitchFamily="18" charset="0"/>
                          <a:cs typeface="Times New Roman" pitchFamily="18" charset="0"/>
                        </a:rPr>
                        <a:t>273</a:t>
                      </a:r>
                      <a:endParaRPr kumimoji="0" lang="tr-TR" sz="18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anchor="b" horzOverflow="overflow">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3050">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tr-TR" sz="1800" b="1" i="0" u="none" strike="noStrike" cap="none" normalizeH="0" baseline="0" smtClean="0">
                          <a:ln>
                            <a:noFill/>
                          </a:ln>
                          <a:solidFill>
                            <a:srgbClr val="000000"/>
                          </a:solidFill>
                          <a:effectLst/>
                          <a:latin typeface="Consolas" pitchFamily="49" charset="0"/>
                          <a:cs typeface="Times New Roman" pitchFamily="18" charset="0"/>
                        </a:rPr>
                        <a:t>4</a:t>
                      </a:r>
                      <a:endParaRPr kumimoji="0" lang="tr-TR" sz="18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E8F0D1"/>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tr-TR" sz="1800" b="0" i="0" u="none" strike="noStrike" cap="none" normalizeH="0" baseline="0" smtClean="0">
                          <a:ln>
                            <a:noFill/>
                          </a:ln>
                          <a:solidFill>
                            <a:srgbClr val="000000"/>
                          </a:solidFill>
                          <a:effectLst/>
                          <a:latin typeface="Consolas" pitchFamily="49" charset="0"/>
                          <a:cs typeface="Times New Roman" pitchFamily="18" charset="0"/>
                        </a:rPr>
                        <a:t>45</a:t>
                      </a:r>
                      <a:endParaRPr kumimoji="0" lang="tr-TR" sz="18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E8F0D1"/>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tr-TR" sz="1800" b="0" i="0" u="none" strike="noStrike" cap="none" normalizeH="0" baseline="0" smtClean="0">
                          <a:ln>
                            <a:noFill/>
                          </a:ln>
                          <a:solidFill>
                            <a:srgbClr val="000000"/>
                          </a:solidFill>
                          <a:effectLst/>
                          <a:latin typeface="Consolas" pitchFamily="49" charset="0"/>
                          <a:cs typeface="Times New Roman" pitchFamily="18" charset="0"/>
                        </a:rPr>
                        <a:t>55</a:t>
                      </a:r>
                      <a:endParaRPr kumimoji="0" lang="tr-TR" sz="18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E8F0D1"/>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tr-TR" sz="1800" b="0" i="0" u="none" strike="noStrike" cap="none" normalizeH="0" baseline="0" smtClean="0">
                          <a:ln>
                            <a:noFill/>
                          </a:ln>
                          <a:solidFill>
                            <a:srgbClr val="000000"/>
                          </a:solidFill>
                          <a:effectLst/>
                          <a:latin typeface="Consolas" pitchFamily="49" charset="0"/>
                          <a:ea typeface="Constantia" pitchFamily="18" charset="0"/>
                          <a:cs typeface="Times New Roman" pitchFamily="18" charset="0"/>
                        </a:rPr>
                        <a:t>29</a:t>
                      </a:r>
                      <a:endParaRPr kumimoji="0" lang="tr-TR" sz="18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anchor="b"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E8F0D1"/>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tr-TR" sz="1800" b="0" i="0" u="none" strike="noStrike" cap="none" normalizeH="0" baseline="0" smtClean="0">
                          <a:ln>
                            <a:noFill/>
                          </a:ln>
                          <a:solidFill>
                            <a:srgbClr val="000000"/>
                          </a:solidFill>
                          <a:effectLst/>
                          <a:latin typeface="Consolas" pitchFamily="49" charset="0"/>
                          <a:cs typeface="Times New Roman" pitchFamily="18" charset="0"/>
                        </a:rPr>
                        <a:t>50</a:t>
                      </a:r>
                      <a:endParaRPr kumimoji="0" lang="tr-TR" sz="18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E8F0D1"/>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tr-TR" sz="1800" b="0" i="0" u="none" strike="noStrike" cap="none" normalizeH="0" baseline="0" smtClean="0">
                          <a:ln>
                            <a:noFill/>
                          </a:ln>
                          <a:solidFill>
                            <a:srgbClr val="000000"/>
                          </a:solidFill>
                          <a:effectLst/>
                          <a:latin typeface="Consolas" pitchFamily="49" charset="0"/>
                          <a:ea typeface="Constantia" pitchFamily="18" charset="0"/>
                          <a:cs typeface="Times New Roman" pitchFamily="18" charset="0"/>
                        </a:rPr>
                        <a:t>1450</a:t>
                      </a:r>
                      <a:endParaRPr kumimoji="0" lang="tr-TR" sz="18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anchor="b" horzOverflow="overflow">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E8F0D1"/>
                    </a:solidFill>
                  </a:tcPr>
                </a:tc>
                <a:extLst>
                  <a:ext uri="{0D108BD9-81ED-4DB2-BD59-A6C34878D82A}">
                    <a16:rowId xmlns:a16="http://schemas.microsoft.com/office/drawing/2014/main" val="10005"/>
                  </a:ext>
                </a:extLst>
              </a:tr>
              <a:tr h="273050">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tr-TR" sz="1800" b="1" i="0" u="none" strike="noStrike" cap="none" normalizeH="0" baseline="0" smtClean="0">
                          <a:ln>
                            <a:noFill/>
                          </a:ln>
                          <a:solidFill>
                            <a:schemeClr val="tx1"/>
                          </a:solidFill>
                          <a:effectLst/>
                          <a:latin typeface="Consolas" pitchFamily="49" charset="0"/>
                          <a:cs typeface="Times New Roman" pitchFamily="18" charset="0"/>
                        </a:rPr>
                        <a:t>5</a:t>
                      </a:r>
                      <a:endParaRPr kumimoji="0" lang="tr-TR" sz="18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tr-TR" sz="1800" b="0" i="0" u="none" strike="noStrike" cap="none" normalizeH="0" baseline="0" smtClean="0">
                          <a:ln>
                            <a:noFill/>
                          </a:ln>
                          <a:solidFill>
                            <a:schemeClr val="tx1"/>
                          </a:solidFill>
                          <a:effectLst/>
                          <a:latin typeface="Consolas" pitchFamily="49" charset="0"/>
                          <a:cs typeface="Times New Roman" pitchFamily="18" charset="0"/>
                        </a:rPr>
                        <a:t>56</a:t>
                      </a:r>
                      <a:endParaRPr kumimoji="0" lang="tr-TR" sz="18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tr-TR" sz="1800" b="0" i="0" u="none" strike="noStrike" cap="none" normalizeH="0" baseline="0" smtClean="0">
                          <a:ln>
                            <a:noFill/>
                          </a:ln>
                          <a:solidFill>
                            <a:schemeClr val="tx1"/>
                          </a:solidFill>
                          <a:effectLst/>
                          <a:latin typeface="Consolas" pitchFamily="49" charset="0"/>
                          <a:cs typeface="Times New Roman" pitchFamily="18" charset="0"/>
                        </a:rPr>
                        <a:t>66</a:t>
                      </a:r>
                      <a:endParaRPr kumimoji="0" lang="tr-TR" sz="18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tr-TR" sz="1800" b="0" i="0" u="none" strike="noStrike" cap="none" normalizeH="0" baseline="0" smtClean="0">
                          <a:ln>
                            <a:noFill/>
                          </a:ln>
                          <a:solidFill>
                            <a:schemeClr val="tx1"/>
                          </a:solidFill>
                          <a:effectLst/>
                          <a:latin typeface="Consolas" pitchFamily="49" charset="0"/>
                          <a:ea typeface="Constantia" pitchFamily="18" charset="0"/>
                          <a:cs typeface="Times New Roman" pitchFamily="18" charset="0"/>
                        </a:rPr>
                        <a:t>12</a:t>
                      </a:r>
                      <a:endParaRPr kumimoji="0" lang="tr-TR" sz="18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anchor="b"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tr-TR" sz="1800" b="0" i="0" u="none" strike="noStrike" cap="none" normalizeH="0" baseline="0" smtClean="0">
                          <a:ln>
                            <a:noFill/>
                          </a:ln>
                          <a:solidFill>
                            <a:schemeClr val="tx1"/>
                          </a:solidFill>
                          <a:effectLst/>
                          <a:latin typeface="Consolas" pitchFamily="49" charset="0"/>
                          <a:cs typeface="Times New Roman" pitchFamily="18" charset="0"/>
                        </a:rPr>
                        <a:t>61</a:t>
                      </a:r>
                      <a:endParaRPr kumimoji="0" lang="tr-TR" sz="18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tr-TR" sz="1800" b="0" i="0" u="none" strike="noStrike" cap="none" normalizeH="0" baseline="0" smtClean="0">
                          <a:ln>
                            <a:noFill/>
                          </a:ln>
                          <a:solidFill>
                            <a:schemeClr val="tx1"/>
                          </a:solidFill>
                          <a:effectLst/>
                          <a:latin typeface="Consolas" pitchFamily="49" charset="0"/>
                          <a:ea typeface="Constantia" pitchFamily="18" charset="0"/>
                          <a:cs typeface="Times New Roman" pitchFamily="18" charset="0"/>
                        </a:rPr>
                        <a:t>732</a:t>
                      </a:r>
                      <a:endParaRPr kumimoji="0" lang="tr-TR" sz="18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anchor="b" horzOverflow="overflow">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73050">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tr-TR" sz="1800" b="1" i="0" u="none" strike="noStrike" cap="none" normalizeH="0" baseline="0" smtClean="0">
                          <a:ln>
                            <a:noFill/>
                          </a:ln>
                          <a:solidFill>
                            <a:srgbClr val="000000"/>
                          </a:solidFill>
                          <a:effectLst/>
                          <a:latin typeface="Consolas" pitchFamily="49" charset="0"/>
                          <a:cs typeface="Times New Roman" pitchFamily="18" charset="0"/>
                        </a:rPr>
                        <a:t>6</a:t>
                      </a:r>
                      <a:endParaRPr kumimoji="0" lang="tr-TR" sz="18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E8F0D1"/>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tr-TR" sz="1800" b="0" i="0" u="none" strike="noStrike" cap="none" normalizeH="0" baseline="0" smtClean="0">
                          <a:ln>
                            <a:noFill/>
                          </a:ln>
                          <a:solidFill>
                            <a:srgbClr val="000000"/>
                          </a:solidFill>
                          <a:effectLst/>
                          <a:latin typeface="Consolas" pitchFamily="49" charset="0"/>
                          <a:cs typeface="Times New Roman" pitchFamily="18" charset="0"/>
                        </a:rPr>
                        <a:t>67</a:t>
                      </a:r>
                      <a:endParaRPr kumimoji="0" lang="tr-TR" sz="18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E8F0D1"/>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tr-TR" sz="1800" b="0" i="0" u="none" strike="noStrike" cap="none" normalizeH="0" baseline="0" smtClean="0">
                          <a:ln>
                            <a:noFill/>
                          </a:ln>
                          <a:solidFill>
                            <a:srgbClr val="000000"/>
                          </a:solidFill>
                          <a:effectLst/>
                          <a:latin typeface="Consolas" pitchFamily="49" charset="0"/>
                          <a:cs typeface="Times New Roman" pitchFamily="18" charset="0"/>
                        </a:rPr>
                        <a:t>77</a:t>
                      </a:r>
                      <a:endParaRPr kumimoji="0" lang="tr-TR" sz="18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E8F0D1"/>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tr-TR" sz="1800" b="0" i="0" u="none" strike="noStrike" cap="none" normalizeH="0" baseline="0" smtClean="0">
                          <a:ln>
                            <a:noFill/>
                          </a:ln>
                          <a:solidFill>
                            <a:srgbClr val="000000"/>
                          </a:solidFill>
                          <a:effectLst/>
                          <a:latin typeface="Consolas" pitchFamily="49" charset="0"/>
                          <a:ea typeface="Constantia" pitchFamily="18" charset="0"/>
                          <a:cs typeface="Times New Roman" pitchFamily="18" charset="0"/>
                        </a:rPr>
                        <a:t>8</a:t>
                      </a:r>
                      <a:endParaRPr kumimoji="0" lang="tr-TR" sz="18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anchor="b"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E8F0D1"/>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tr-TR" sz="1800" b="0" i="0" u="none" strike="noStrike" cap="none" normalizeH="0" baseline="0" smtClean="0">
                          <a:ln>
                            <a:noFill/>
                          </a:ln>
                          <a:solidFill>
                            <a:srgbClr val="000000"/>
                          </a:solidFill>
                          <a:effectLst/>
                          <a:latin typeface="Consolas" pitchFamily="49" charset="0"/>
                          <a:cs typeface="Times New Roman" pitchFamily="18" charset="0"/>
                        </a:rPr>
                        <a:t>72</a:t>
                      </a:r>
                      <a:endParaRPr kumimoji="0" lang="tr-TR" sz="18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E8F0D1"/>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tr-TR" sz="1800" b="0" i="0" u="none" strike="noStrike" cap="none" normalizeH="0" baseline="0" smtClean="0">
                          <a:ln>
                            <a:noFill/>
                          </a:ln>
                          <a:solidFill>
                            <a:srgbClr val="000000"/>
                          </a:solidFill>
                          <a:effectLst/>
                          <a:latin typeface="Consolas" pitchFamily="49" charset="0"/>
                          <a:ea typeface="Constantia" pitchFamily="18" charset="0"/>
                          <a:cs typeface="Times New Roman" pitchFamily="18" charset="0"/>
                        </a:rPr>
                        <a:t>576</a:t>
                      </a:r>
                      <a:endParaRPr kumimoji="0" lang="tr-TR" sz="18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anchor="b" horzOverflow="overflow">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E8F0D1"/>
                    </a:solidFill>
                  </a:tcPr>
                </a:tc>
                <a:extLst>
                  <a:ext uri="{0D108BD9-81ED-4DB2-BD59-A6C34878D82A}">
                    <a16:rowId xmlns:a16="http://schemas.microsoft.com/office/drawing/2014/main" val="10007"/>
                  </a:ext>
                </a:extLst>
              </a:tr>
              <a:tr h="273050">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tr-TR" sz="1800" b="1" i="0" u="none" strike="noStrike" cap="none" normalizeH="0" baseline="0" smtClean="0">
                          <a:ln>
                            <a:noFill/>
                          </a:ln>
                          <a:solidFill>
                            <a:schemeClr val="tx1"/>
                          </a:solidFill>
                          <a:effectLst/>
                          <a:latin typeface="Consolas" pitchFamily="49" charset="0"/>
                          <a:cs typeface="Times New Roman" pitchFamily="18" charset="0"/>
                        </a:rPr>
                        <a:t>7</a:t>
                      </a:r>
                      <a:endParaRPr kumimoji="0" lang="tr-TR" sz="18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tr-TR" sz="1800" b="0" i="0" u="none" strike="noStrike" cap="none" normalizeH="0" baseline="0" smtClean="0">
                          <a:ln>
                            <a:noFill/>
                          </a:ln>
                          <a:solidFill>
                            <a:schemeClr val="tx1"/>
                          </a:solidFill>
                          <a:effectLst/>
                          <a:latin typeface="Consolas" pitchFamily="49" charset="0"/>
                          <a:cs typeface="Times New Roman" pitchFamily="18" charset="0"/>
                        </a:rPr>
                        <a:t>78</a:t>
                      </a:r>
                      <a:endParaRPr kumimoji="0" lang="tr-TR" sz="18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tr-TR" sz="1800" b="0" i="0" u="none" strike="noStrike" cap="none" normalizeH="0" baseline="0" smtClean="0">
                          <a:ln>
                            <a:noFill/>
                          </a:ln>
                          <a:solidFill>
                            <a:schemeClr val="tx1"/>
                          </a:solidFill>
                          <a:effectLst/>
                          <a:latin typeface="Consolas" pitchFamily="49" charset="0"/>
                          <a:cs typeface="Times New Roman" pitchFamily="18" charset="0"/>
                        </a:rPr>
                        <a:t>88</a:t>
                      </a:r>
                      <a:endParaRPr kumimoji="0" lang="tr-TR" sz="18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tr-TR" sz="1800" b="0" i="0" u="none" strike="noStrike" cap="none" normalizeH="0" baseline="0" smtClean="0">
                          <a:ln>
                            <a:noFill/>
                          </a:ln>
                          <a:solidFill>
                            <a:schemeClr val="tx1"/>
                          </a:solidFill>
                          <a:effectLst/>
                          <a:latin typeface="Consolas" pitchFamily="49" charset="0"/>
                          <a:ea typeface="Constantia" pitchFamily="18" charset="0"/>
                          <a:cs typeface="Times New Roman" pitchFamily="18" charset="0"/>
                        </a:rPr>
                        <a:t>11</a:t>
                      </a:r>
                      <a:endParaRPr kumimoji="0" lang="tr-TR" sz="18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anchor="b"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tr-TR" sz="1800" b="0" i="0" u="none" strike="noStrike" cap="none" normalizeH="0" baseline="0" smtClean="0">
                          <a:ln>
                            <a:noFill/>
                          </a:ln>
                          <a:solidFill>
                            <a:schemeClr val="tx1"/>
                          </a:solidFill>
                          <a:effectLst/>
                          <a:latin typeface="Consolas" pitchFamily="49" charset="0"/>
                          <a:cs typeface="Times New Roman" pitchFamily="18" charset="0"/>
                        </a:rPr>
                        <a:t>83</a:t>
                      </a:r>
                      <a:endParaRPr kumimoji="0" lang="tr-TR" sz="18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tr-TR" sz="1800" b="0" i="0" u="none" strike="noStrike" cap="none" normalizeH="0" baseline="0" smtClean="0">
                          <a:ln>
                            <a:noFill/>
                          </a:ln>
                          <a:solidFill>
                            <a:schemeClr val="tx1"/>
                          </a:solidFill>
                          <a:effectLst/>
                          <a:latin typeface="Consolas" pitchFamily="49" charset="0"/>
                          <a:ea typeface="Constantia" pitchFamily="18" charset="0"/>
                          <a:cs typeface="Times New Roman" pitchFamily="18" charset="0"/>
                        </a:rPr>
                        <a:t>913</a:t>
                      </a:r>
                      <a:endParaRPr kumimoji="0" lang="tr-TR" sz="18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anchor="b" horzOverflow="overflow">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73050">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tr-TR" sz="1800" b="1" i="0" u="none" strike="noStrike" cap="none" normalizeH="0" baseline="0" smtClean="0">
                          <a:ln>
                            <a:noFill/>
                          </a:ln>
                          <a:solidFill>
                            <a:srgbClr val="000000"/>
                          </a:solidFill>
                          <a:effectLst/>
                          <a:latin typeface="Consolas" pitchFamily="49" charset="0"/>
                          <a:cs typeface="Times New Roman" pitchFamily="18" charset="0"/>
                        </a:rPr>
                        <a:t>8</a:t>
                      </a:r>
                      <a:endParaRPr kumimoji="0" lang="tr-TR" sz="18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E8F0D1"/>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tr-TR" sz="1800" b="0" i="0" u="none" strike="noStrike" cap="none" normalizeH="0" baseline="0" smtClean="0">
                          <a:ln>
                            <a:noFill/>
                          </a:ln>
                          <a:solidFill>
                            <a:srgbClr val="000000"/>
                          </a:solidFill>
                          <a:effectLst/>
                          <a:latin typeface="Consolas" pitchFamily="49" charset="0"/>
                          <a:cs typeface="Times New Roman" pitchFamily="18" charset="0"/>
                        </a:rPr>
                        <a:t>89</a:t>
                      </a:r>
                      <a:endParaRPr kumimoji="0" lang="tr-TR" sz="18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E8F0D1"/>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tr-TR" sz="1800" b="0" i="0" u="none" strike="noStrike" cap="none" normalizeH="0" baseline="0" smtClean="0">
                          <a:ln>
                            <a:noFill/>
                          </a:ln>
                          <a:solidFill>
                            <a:srgbClr val="000000"/>
                          </a:solidFill>
                          <a:effectLst/>
                          <a:latin typeface="Consolas" pitchFamily="49" charset="0"/>
                          <a:cs typeface="Times New Roman" pitchFamily="18" charset="0"/>
                        </a:rPr>
                        <a:t>99</a:t>
                      </a:r>
                      <a:endParaRPr kumimoji="0" lang="tr-TR" sz="18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E8F0D1"/>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tr-TR" sz="1800" b="0" i="0" u="none" strike="noStrike" cap="none" normalizeH="0" baseline="0" smtClean="0">
                          <a:ln>
                            <a:noFill/>
                          </a:ln>
                          <a:solidFill>
                            <a:srgbClr val="000000"/>
                          </a:solidFill>
                          <a:effectLst/>
                          <a:latin typeface="Consolas" pitchFamily="49" charset="0"/>
                          <a:ea typeface="Constantia" pitchFamily="18" charset="0"/>
                          <a:cs typeface="Times New Roman" pitchFamily="18" charset="0"/>
                        </a:rPr>
                        <a:t>2</a:t>
                      </a:r>
                      <a:endParaRPr kumimoji="0" lang="tr-TR" sz="18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anchor="b"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E8F0D1"/>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tr-TR" sz="1800" b="0" i="0" u="none" strike="noStrike" cap="none" normalizeH="0" baseline="0" smtClean="0">
                          <a:ln>
                            <a:noFill/>
                          </a:ln>
                          <a:solidFill>
                            <a:srgbClr val="000000"/>
                          </a:solidFill>
                          <a:effectLst/>
                          <a:latin typeface="Consolas" pitchFamily="49" charset="0"/>
                          <a:cs typeface="Times New Roman" pitchFamily="18" charset="0"/>
                        </a:rPr>
                        <a:t>94</a:t>
                      </a:r>
                      <a:endParaRPr kumimoji="0" lang="tr-TR" sz="18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E8F0D1"/>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tr-TR" sz="1800" b="0" i="0" u="none" strike="noStrike" cap="none" normalizeH="0" baseline="0" smtClean="0">
                          <a:ln>
                            <a:noFill/>
                          </a:ln>
                          <a:solidFill>
                            <a:srgbClr val="000000"/>
                          </a:solidFill>
                          <a:effectLst/>
                          <a:latin typeface="Consolas" pitchFamily="49" charset="0"/>
                          <a:ea typeface="Constantia" pitchFamily="18" charset="0"/>
                          <a:cs typeface="Times New Roman" pitchFamily="18" charset="0"/>
                        </a:rPr>
                        <a:t>188</a:t>
                      </a:r>
                      <a:endParaRPr kumimoji="0" lang="tr-TR" sz="18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anchor="b" horzOverflow="overflow">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solidFill>
                      <a:srgbClr val="E8F0D1"/>
                    </a:solidFill>
                  </a:tcPr>
                </a:tc>
                <a:extLst>
                  <a:ext uri="{0D108BD9-81ED-4DB2-BD59-A6C34878D82A}">
                    <a16:rowId xmlns:a16="http://schemas.microsoft.com/office/drawing/2014/main" val="10009"/>
                  </a:ext>
                </a:extLst>
              </a:tr>
              <a:tr h="546100">
                <a:tc gridSpan="3">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800" b="1" i="0" u="none" strike="noStrike" cap="none" normalizeH="0" baseline="0" smtClean="0">
                          <a:ln>
                            <a:noFill/>
                          </a:ln>
                          <a:solidFill>
                            <a:schemeClr val="tx1"/>
                          </a:solidFill>
                          <a:effectLst/>
                          <a:latin typeface="Consolas" pitchFamily="49" charset="0"/>
                          <a:cs typeface="Times New Roman" pitchFamily="18" charset="0"/>
                        </a:rPr>
                        <a:t>            TOPLAM   (</a:t>
                      </a:r>
                      <a:r>
                        <a:rPr kumimoji="0" lang="tr-TR" sz="1800" b="1" i="0" u="none" strike="noStrike" cap="none" normalizeH="0" baseline="0" smtClean="0">
                          <a:ln>
                            <a:noFill/>
                          </a:ln>
                          <a:solidFill>
                            <a:schemeClr val="tx1"/>
                          </a:solidFill>
                          <a:effectLst/>
                          <a:latin typeface="Consolas" pitchFamily="49" charset="0"/>
                          <a:cs typeface="Times New Roman" pitchFamily="18" charset="0"/>
                          <a:sym typeface="Symbol" pitchFamily="18" charset="2"/>
                        </a:rPr>
                        <a:t></a:t>
                      </a:r>
                      <a:r>
                        <a:rPr kumimoji="0" lang="tr-TR" sz="1800" b="1" i="0" u="none" strike="noStrike" cap="none" normalizeH="0" baseline="0" smtClean="0">
                          <a:ln>
                            <a:noFill/>
                          </a:ln>
                          <a:solidFill>
                            <a:schemeClr val="tx1"/>
                          </a:solidFill>
                          <a:effectLst/>
                          <a:latin typeface="Consolas" pitchFamily="49" charset="0"/>
                          <a:cs typeface="Times New Roman" pitchFamily="18" charset="0"/>
                        </a:rPr>
                        <a:t>)</a:t>
                      </a:r>
                      <a:endParaRPr kumimoji="0" lang="tr-TR" sz="18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noFill/>
                  </a:tcPr>
                </a:tc>
                <a:tc hMerge="1">
                  <a:txBody>
                    <a:bodyPr/>
                    <a:lstStyle/>
                    <a:p>
                      <a:endParaRPr lang="tr-TR"/>
                    </a:p>
                  </a:txBody>
                  <a:tcPr/>
                </a:tc>
                <a:tc hMerge="1">
                  <a:txBody>
                    <a:bodyPr/>
                    <a:lstStyle/>
                    <a:p>
                      <a:endParaRPr lang="tr-TR"/>
                    </a:p>
                  </a:txBody>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tr-TR" sz="1800" b="1" i="0" u="none" strike="noStrike" cap="none" normalizeH="0" baseline="0" smtClean="0">
                          <a:ln>
                            <a:noFill/>
                          </a:ln>
                          <a:solidFill>
                            <a:schemeClr val="tx1"/>
                          </a:solidFill>
                          <a:effectLst/>
                          <a:latin typeface="Consolas" pitchFamily="49" charset="0"/>
                          <a:cs typeface="Times New Roman" pitchFamily="18" charset="0"/>
                        </a:rPr>
                        <a:t>75</a:t>
                      </a:r>
                      <a:endParaRPr kumimoji="0" lang="tr-TR" sz="18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tr-TR" sz="1800" b="1" i="0" u="none" strike="noStrike" cap="none" normalizeH="0" baseline="0" smtClean="0">
                          <a:ln>
                            <a:noFill/>
                          </a:ln>
                          <a:solidFill>
                            <a:schemeClr val="tx1"/>
                          </a:solidFill>
                          <a:effectLst/>
                          <a:latin typeface="Consolas" pitchFamily="49" charset="0"/>
                          <a:cs typeface="Times New Roman" pitchFamily="18" charset="0"/>
                        </a:rPr>
                        <a:t>-</a:t>
                      </a:r>
                      <a:endParaRPr kumimoji="0" lang="tr-TR" sz="18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tr-TR" sz="1800" b="1" i="0" u="none" strike="noStrike" cap="none" normalizeH="0" baseline="0" smtClean="0">
                          <a:ln>
                            <a:noFill/>
                          </a:ln>
                          <a:solidFill>
                            <a:schemeClr val="tx1"/>
                          </a:solidFill>
                          <a:effectLst/>
                          <a:latin typeface="Consolas" pitchFamily="49" charset="0"/>
                          <a:cs typeface="Times New Roman" pitchFamily="18" charset="0"/>
                        </a:rPr>
                        <a:t>4245</a:t>
                      </a:r>
                      <a:endParaRPr kumimoji="0" lang="tr-TR" sz="18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17489"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tr-TR"/>
          </a:p>
        </p:txBody>
      </p:sp>
      <p:pic>
        <p:nvPicPr>
          <p:cNvPr id="16385"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643174" y="5786454"/>
            <a:ext cx="2838450" cy="7334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7491" name="Rectangle 3"/>
          <p:cNvSpPr>
            <a:spLocks noChangeArrowheads="1"/>
          </p:cNvSpPr>
          <p:nvPr/>
        </p:nvSpPr>
        <p:spPr bwMode="auto">
          <a:xfrm>
            <a:off x="0" y="1190625"/>
            <a:ext cx="9144000" cy="0"/>
          </a:xfrm>
          <a:prstGeom prst="rect">
            <a:avLst/>
          </a:prstGeom>
          <a:noFill/>
          <a:ln w="9525">
            <a:noFill/>
            <a:miter lim="800000"/>
            <a:headEnd/>
            <a:tailEnd/>
          </a:ln>
        </p:spPr>
        <p:txBody>
          <a:bodyPr wrap="none" anchor="ctr">
            <a:spAutoFit/>
          </a:bodyPr>
          <a:lstStyle/>
          <a:p>
            <a:endParaRPr lang="tr-TR">
              <a:cs typeface="Arial"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1 Başlık"/>
          <p:cNvSpPr>
            <a:spLocks noGrp="1"/>
          </p:cNvSpPr>
          <p:nvPr>
            <p:ph type="title"/>
          </p:nvPr>
        </p:nvSpPr>
        <p:spPr/>
        <p:txBody>
          <a:bodyPr/>
          <a:lstStyle/>
          <a:p>
            <a:pPr algn="ctr"/>
            <a:r>
              <a:rPr lang="tr-TR" sz="2800" smtClean="0">
                <a:latin typeface="Verdana" pitchFamily="34" charset="0"/>
              </a:rPr>
              <a:t>Aritmetik Ortalama</a:t>
            </a:r>
          </a:p>
        </p:txBody>
      </p:sp>
      <p:sp>
        <p:nvSpPr>
          <p:cNvPr id="4" name="3 Slayt Numarası Yer Tutucusu"/>
          <p:cNvSpPr>
            <a:spLocks noGrp="1"/>
          </p:cNvSpPr>
          <p:nvPr>
            <p:ph type="sldNum" sz="quarter" idx="12"/>
          </p:nvPr>
        </p:nvSpPr>
        <p:spPr/>
        <p:txBody>
          <a:bodyPr/>
          <a:lstStyle/>
          <a:p>
            <a:pPr>
              <a:defRPr/>
            </a:pPr>
            <a:fld id="{E611AC6E-354E-44C9-895E-B7AD4EF48B6D}" type="slidenum">
              <a:rPr lang="tr-TR"/>
              <a:pPr>
                <a:defRPr/>
              </a:pPr>
              <a:t>4</a:t>
            </a:fld>
            <a:endParaRPr lang="tr-TR"/>
          </a:p>
        </p:txBody>
      </p:sp>
      <p:sp>
        <p:nvSpPr>
          <p:cNvPr id="18435"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tr-TR"/>
          </a:p>
        </p:txBody>
      </p:sp>
      <p:pic>
        <p:nvPicPr>
          <p:cNvPr id="2" name="Picture 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642910" y="2000240"/>
            <a:ext cx="1571636" cy="108128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8437" name="Rectangle 3"/>
          <p:cNvSpPr>
            <a:spLocks noChangeArrowheads="1"/>
          </p:cNvSpPr>
          <p:nvPr/>
        </p:nvSpPr>
        <p:spPr bwMode="auto">
          <a:xfrm>
            <a:off x="0" y="1276350"/>
            <a:ext cx="9144000" cy="0"/>
          </a:xfrm>
          <a:prstGeom prst="rect">
            <a:avLst/>
          </a:prstGeom>
          <a:noFill/>
          <a:ln w="9525">
            <a:noFill/>
            <a:miter lim="800000"/>
            <a:headEnd/>
            <a:tailEnd/>
          </a:ln>
        </p:spPr>
        <p:txBody>
          <a:bodyPr wrap="none" anchor="ctr">
            <a:spAutoFit/>
          </a:bodyPr>
          <a:lstStyle/>
          <a:p>
            <a:endParaRPr lang="tr-TR">
              <a:cs typeface="Arial" charset="0"/>
            </a:endParaRPr>
          </a:p>
        </p:txBody>
      </p:sp>
      <p:sp>
        <p:nvSpPr>
          <p:cNvPr id="18438" name="Rectangle 5"/>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tr-TR"/>
          </a:p>
        </p:txBody>
      </p:sp>
      <p:pic>
        <p:nvPicPr>
          <p:cNvPr id="18436" name="Picture 4"/>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642910" y="3571876"/>
            <a:ext cx="2066410" cy="7858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8440" name="Rectangle 6"/>
          <p:cNvSpPr>
            <a:spLocks noChangeArrowheads="1"/>
          </p:cNvSpPr>
          <p:nvPr/>
        </p:nvSpPr>
        <p:spPr bwMode="auto">
          <a:xfrm>
            <a:off x="0" y="971550"/>
            <a:ext cx="9144000" cy="0"/>
          </a:xfrm>
          <a:prstGeom prst="rect">
            <a:avLst/>
          </a:prstGeom>
          <a:noFill/>
          <a:ln w="9525">
            <a:noFill/>
            <a:miter lim="800000"/>
            <a:headEnd/>
            <a:tailEnd/>
          </a:ln>
        </p:spPr>
        <p:txBody>
          <a:bodyPr wrap="none" anchor="ctr">
            <a:spAutoFit/>
          </a:bodyPr>
          <a:lstStyle/>
          <a:p>
            <a:endParaRPr lang="tr-TR">
              <a:cs typeface="Arial" charset="0"/>
            </a:endParaRPr>
          </a:p>
        </p:txBody>
      </p:sp>
      <p:sp>
        <p:nvSpPr>
          <p:cNvPr id="18441" name="Rectangle 8"/>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tr-TR"/>
          </a:p>
        </p:txBody>
      </p:sp>
      <p:pic>
        <p:nvPicPr>
          <p:cNvPr id="18439" name="Picture 7"/>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642910" y="5000636"/>
            <a:ext cx="2954094" cy="7858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8443" name="Rectangle 9"/>
          <p:cNvSpPr>
            <a:spLocks noChangeArrowheads="1"/>
          </p:cNvSpPr>
          <p:nvPr/>
        </p:nvSpPr>
        <p:spPr bwMode="auto">
          <a:xfrm>
            <a:off x="0" y="971550"/>
            <a:ext cx="9144000" cy="0"/>
          </a:xfrm>
          <a:prstGeom prst="rect">
            <a:avLst/>
          </a:prstGeom>
          <a:noFill/>
          <a:ln w="9525">
            <a:noFill/>
            <a:miter lim="800000"/>
            <a:headEnd/>
            <a:tailEnd/>
          </a:ln>
        </p:spPr>
        <p:txBody>
          <a:bodyPr wrap="none" anchor="ctr">
            <a:spAutoFit/>
          </a:bodyPr>
          <a:lstStyle/>
          <a:p>
            <a:endParaRPr lang="tr-TR">
              <a:cs typeface="Arial"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1 Başlık"/>
          <p:cNvSpPr>
            <a:spLocks noGrp="1"/>
          </p:cNvSpPr>
          <p:nvPr>
            <p:ph type="title"/>
          </p:nvPr>
        </p:nvSpPr>
        <p:spPr/>
        <p:txBody>
          <a:bodyPr/>
          <a:lstStyle/>
          <a:p>
            <a:pPr algn="ctr"/>
            <a:r>
              <a:rPr lang="tr-TR" sz="2800" smtClean="0">
                <a:latin typeface="Verdana" pitchFamily="34" charset="0"/>
              </a:rPr>
              <a:t>Tartılı Ortalama</a:t>
            </a:r>
          </a:p>
        </p:txBody>
      </p:sp>
      <p:sp>
        <p:nvSpPr>
          <p:cNvPr id="4" name="3 Slayt Numarası Yer Tutucusu"/>
          <p:cNvSpPr>
            <a:spLocks noGrp="1"/>
          </p:cNvSpPr>
          <p:nvPr>
            <p:ph type="sldNum" sz="quarter" idx="12"/>
          </p:nvPr>
        </p:nvSpPr>
        <p:spPr/>
        <p:txBody>
          <a:bodyPr/>
          <a:lstStyle/>
          <a:p>
            <a:pPr>
              <a:defRPr/>
            </a:pPr>
            <a:fld id="{EB06E264-8944-4F8C-B969-93084B01E812}" type="slidenum">
              <a:rPr lang="tr-TR"/>
              <a:pPr>
                <a:defRPr/>
              </a:pPr>
              <a:t>5</a:t>
            </a:fld>
            <a:endParaRPr lang="tr-TR"/>
          </a:p>
        </p:txBody>
      </p:sp>
      <p:sp>
        <p:nvSpPr>
          <p:cNvPr id="20483" name="Rectangle 2"/>
          <p:cNvSpPr>
            <a:spLocks noChangeArrowheads="1"/>
          </p:cNvSpPr>
          <p:nvPr/>
        </p:nvSpPr>
        <p:spPr bwMode="auto">
          <a:xfrm>
            <a:off x="0" y="1571625"/>
            <a:ext cx="9144000" cy="708025"/>
          </a:xfrm>
          <a:prstGeom prst="rect">
            <a:avLst/>
          </a:prstGeom>
          <a:noFill/>
          <a:ln w="9525">
            <a:noFill/>
            <a:miter lim="800000"/>
            <a:headEnd/>
            <a:tailEnd/>
          </a:ln>
        </p:spPr>
        <p:txBody>
          <a:bodyPr anchor="ctr">
            <a:spAutoFit/>
          </a:bodyPr>
          <a:lstStyle/>
          <a:p>
            <a:pPr>
              <a:tabLst>
                <a:tab pos="4200525" algn="l"/>
              </a:tabLst>
            </a:pPr>
            <a:r>
              <a:rPr lang="tr-TR" sz="2000">
                <a:latin typeface="Verdana" pitchFamily="34" charset="0"/>
              </a:rPr>
              <a:t>Gözlemler farklı değerleri temsil ettiklerinde tartılı ortalama kullanılır.</a:t>
            </a:r>
          </a:p>
          <a:p>
            <a:pPr eaLnBrk="0" hangingPunct="0">
              <a:tabLst>
                <a:tab pos="4200525" algn="l"/>
              </a:tabLst>
            </a:pPr>
            <a:endParaRPr lang="tr-TR" sz="2000">
              <a:latin typeface="Verdana" pitchFamily="34" charset="0"/>
            </a:endParaRPr>
          </a:p>
        </p:txBody>
      </p:sp>
      <p:pic>
        <p:nvPicPr>
          <p:cNvPr id="19457"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428860" y="2928934"/>
            <a:ext cx="4527499" cy="114300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0485" name="Rectangle 3"/>
          <p:cNvSpPr>
            <a:spLocks noChangeArrowheads="1"/>
          </p:cNvSpPr>
          <p:nvPr/>
        </p:nvSpPr>
        <p:spPr bwMode="auto">
          <a:xfrm>
            <a:off x="0" y="1190625"/>
            <a:ext cx="9144000" cy="0"/>
          </a:xfrm>
          <a:prstGeom prst="rect">
            <a:avLst/>
          </a:prstGeom>
          <a:noFill/>
          <a:ln w="9525">
            <a:noFill/>
            <a:miter lim="800000"/>
            <a:headEnd/>
            <a:tailEnd/>
          </a:ln>
        </p:spPr>
        <p:txBody>
          <a:bodyPr wrap="none" anchor="ctr">
            <a:spAutoFit/>
          </a:bodyPr>
          <a:lstStyle/>
          <a:p>
            <a:endParaRPr lang="tr-TR">
              <a:cs typeface="Arial"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1 Başlık"/>
          <p:cNvSpPr>
            <a:spLocks noGrp="1"/>
          </p:cNvSpPr>
          <p:nvPr>
            <p:ph type="title"/>
          </p:nvPr>
        </p:nvSpPr>
        <p:spPr/>
        <p:txBody>
          <a:bodyPr/>
          <a:lstStyle/>
          <a:p>
            <a:pPr algn="ctr"/>
            <a:r>
              <a:rPr lang="tr-TR" sz="2800" smtClean="0">
                <a:latin typeface="Verdana" pitchFamily="34" charset="0"/>
              </a:rPr>
              <a:t>Tartılı Ortalama</a:t>
            </a:r>
            <a:endParaRPr lang="tr-TR" sz="2800" smtClean="0"/>
          </a:p>
        </p:txBody>
      </p:sp>
      <p:sp>
        <p:nvSpPr>
          <p:cNvPr id="4" name="3 Slayt Numarası Yer Tutucusu"/>
          <p:cNvSpPr>
            <a:spLocks noGrp="1"/>
          </p:cNvSpPr>
          <p:nvPr>
            <p:ph type="sldNum" sz="quarter" idx="12"/>
          </p:nvPr>
        </p:nvSpPr>
        <p:spPr/>
        <p:txBody>
          <a:bodyPr/>
          <a:lstStyle/>
          <a:p>
            <a:pPr>
              <a:defRPr/>
            </a:pPr>
            <a:fld id="{6C6314A8-B3AC-4707-8CFC-EE19974AD901}" type="slidenum">
              <a:rPr lang="tr-TR"/>
              <a:pPr>
                <a:defRPr/>
              </a:pPr>
              <a:t>6</a:t>
            </a:fld>
            <a:endParaRPr lang="tr-TR"/>
          </a:p>
        </p:txBody>
      </p:sp>
      <p:graphicFrame>
        <p:nvGraphicFramePr>
          <p:cNvPr id="5" name="4 Tablo"/>
          <p:cNvGraphicFramePr>
            <a:graphicFrameLocks noGrp="1"/>
          </p:cNvGraphicFramePr>
          <p:nvPr/>
        </p:nvGraphicFramePr>
        <p:xfrm>
          <a:off x="571500" y="1428750"/>
          <a:ext cx="7572375" cy="4206875"/>
        </p:xfrm>
        <a:graphic>
          <a:graphicData uri="http://schemas.openxmlformats.org/drawingml/2006/table">
            <a:tbl>
              <a:tblPr/>
              <a:tblGrid>
                <a:gridCol w="3663950">
                  <a:extLst>
                    <a:ext uri="{9D8B030D-6E8A-4147-A177-3AD203B41FA5}">
                      <a16:colId xmlns:a16="http://schemas.microsoft.com/office/drawing/2014/main" val="20000"/>
                    </a:ext>
                  </a:extLst>
                </a:gridCol>
                <a:gridCol w="1377950">
                  <a:extLst>
                    <a:ext uri="{9D8B030D-6E8A-4147-A177-3AD203B41FA5}">
                      <a16:colId xmlns:a16="http://schemas.microsoft.com/office/drawing/2014/main" val="20001"/>
                    </a:ext>
                  </a:extLst>
                </a:gridCol>
                <a:gridCol w="1603375">
                  <a:extLst>
                    <a:ext uri="{9D8B030D-6E8A-4147-A177-3AD203B41FA5}">
                      <a16:colId xmlns:a16="http://schemas.microsoft.com/office/drawing/2014/main" val="20002"/>
                    </a:ext>
                  </a:extLst>
                </a:gridCol>
                <a:gridCol w="927100">
                  <a:extLst>
                    <a:ext uri="{9D8B030D-6E8A-4147-A177-3AD203B41FA5}">
                      <a16:colId xmlns:a16="http://schemas.microsoft.com/office/drawing/2014/main" val="20003"/>
                    </a:ext>
                  </a:extLst>
                </a:gridCol>
              </a:tblGrid>
              <a:tr h="554038">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600" b="1" i="0" u="none" strike="noStrike" cap="none" normalizeH="0" baseline="0" smtClean="0">
                          <a:ln>
                            <a:noFill/>
                          </a:ln>
                          <a:solidFill>
                            <a:schemeClr val="tx1"/>
                          </a:solidFill>
                          <a:effectLst/>
                          <a:latin typeface="Consolas" pitchFamily="49" charset="0"/>
                          <a:cs typeface="Times New Roman" pitchFamily="18" charset="0"/>
                        </a:rPr>
                        <a:t>DERS ADI</a:t>
                      </a:r>
                      <a:endParaRPr kumimoji="0" lang="tr-TR" sz="16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w="12700" cap="flat" cmpd="sng" algn="ctr">
                      <a:solidFill>
                        <a:srgbClr val="A5C249"/>
                      </a:solidFill>
                      <a:prstDash val="solid"/>
                      <a:round/>
                      <a:headEnd type="none" w="med" len="med"/>
                      <a:tailEnd type="none" w="med" len="med"/>
                    </a:lnL>
                    <a:lnR>
                      <a:noFill/>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lnTlToBr>
                      <a:noFill/>
                    </a:lnTlToBr>
                    <a:lnBlToTr>
                      <a:noFill/>
                    </a:lnBlToTr>
                    <a:solidFill>
                      <a:srgbClr val="A5C249"/>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600" b="1" i="0" u="none" strike="noStrike" cap="none" normalizeH="0" baseline="0" smtClean="0">
                          <a:ln>
                            <a:noFill/>
                          </a:ln>
                          <a:solidFill>
                            <a:schemeClr val="tx1"/>
                          </a:solidFill>
                          <a:effectLst/>
                          <a:latin typeface="Consolas" pitchFamily="49" charset="0"/>
                          <a:cs typeface="Times New Roman" pitchFamily="18" charset="0"/>
                        </a:rPr>
                        <a:t>KREDİSİ(t)</a:t>
                      </a:r>
                      <a:endParaRPr kumimoji="0" lang="tr-TR" sz="16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a:noFill/>
                    </a:lnL>
                    <a:lnR>
                      <a:noFill/>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lnTlToBr>
                      <a:noFill/>
                    </a:lnTlToBr>
                    <a:lnBlToTr>
                      <a:noFill/>
                    </a:lnBlToTr>
                    <a:solidFill>
                      <a:srgbClr val="A5C249"/>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600" b="1" i="0" u="none" strike="noStrike" cap="none" normalizeH="0" baseline="0" smtClean="0">
                          <a:ln>
                            <a:noFill/>
                          </a:ln>
                          <a:solidFill>
                            <a:schemeClr val="tx1"/>
                          </a:solidFill>
                          <a:effectLst/>
                          <a:latin typeface="Consolas" pitchFamily="49" charset="0"/>
                          <a:cs typeface="Times New Roman" pitchFamily="18" charset="0"/>
                        </a:rPr>
                        <a:t>GEÇME NOTU (x)</a:t>
                      </a:r>
                      <a:endParaRPr kumimoji="0" lang="tr-TR" sz="16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a:noFill/>
                    </a:lnL>
                    <a:lnR>
                      <a:noFill/>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lnTlToBr>
                      <a:noFill/>
                    </a:lnTlToBr>
                    <a:lnBlToTr>
                      <a:noFill/>
                    </a:lnBlToTr>
                    <a:solidFill>
                      <a:srgbClr val="A5C249"/>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600" b="1" i="0" u="none" strike="noStrike" cap="none" normalizeH="0" baseline="0" smtClean="0">
                          <a:ln>
                            <a:noFill/>
                          </a:ln>
                          <a:solidFill>
                            <a:schemeClr val="tx1"/>
                          </a:solidFill>
                          <a:effectLst/>
                          <a:latin typeface="Consolas" pitchFamily="49" charset="0"/>
                          <a:cs typeface="Times New Roman" pitchFamily="18" charset="0"/>
                        </a:rPr>
                        <a:t>TARTI (tx)</a:t>
                      </a:r>
                      <a:endParaRPr kumimoji="0" lang="tr-TR" sz="16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a:noFill/>
                    </a:lnL>
                    <a:lnR w="12700" cap="flat" cmpd="sng" algn="ctr">
                      <a:solidFill>
                        <a:srgbClr val="A5C249"/>
                      </a:solidFill>
                      <a:prstDash val="solid"/>
                      <a:round/>
                      <a:headEnd type="none" w="med" len="med"/>
                      <a:tailEnd type="none" w="med" len="med"/>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lnTlToBr>
                      <a:noFill/>
                    </a:lnTlToBr>
                    <a:lnBlToTr>
                      <a:noFill/>
                    </a:lnBlToTr>
                    <a:solidFill>
                      <a:srgbClr val="A5C249"/>
                    </a:solidFill>
                  </a:tcPr>
                </a:tc>
                <a:extLst>
                  <a:ext uri="{0D108BD9-81ED-4DB2-BD59-A6C34878D82A}">
                    <a16:rowId xmlns:a16="http://schemas.microsoft.com/office/drawing/2014/main" val="10000"/>
                  </a:ext>
                </a:extLst>
              </a:tr>
              <a:tr h="277813">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600" b="1" i="0" u="none" strike="noStrike" cap="none" normalizeH="0" baseline="0" smtClean="0">
                          <a:ln>
                            <a:noFill/>
                          </a:ln>
                          <a:solidFill>
                            <a:schemeClr val="tx1"/>
                          </a:solidFill>
                          <a:effectLst/>
                          <a:latin typeface="Consolas" pitchFamily="49" charset="0"/>
                          <a:cs typeface="Times New Roman" pitchFamily="18" charset="0"/>
                        </a:rPr>
                        <a:t>TÜRKÇE</a:t>
                      </a:r>
                      <a:endParaRPr kumimoji="0" lang="tr-TR" sz="16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w="12700" cap="flat" cmpd="sng" algn="ctr">
                      <a:solidFill>
                        <a:srgbClr val="A5C249"/>
                      </a:solidFill>
                      <a:prstDash val="solid"/>
                      <a:round/>
                      <a:headEnd type="none" w="med" len="med"/>
                      <a:tailEnd type="none" w="med" len="med"/>
                    </a:lnL>
                    <a:lnR>
                      <a:noFill/>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600" b="0" i="0" u="none" strike="noStrike" cap="none" normalizeH="0" baseline="0" smtClean="0">
                          <a:ln>
                            <a:noFill/>
                          </a:ln>
                          <a:solidFill>
                            <a:schemeClr val="tx1"/>
                          </a:solidFill>
                          <a:effectLst/>
                          <a:latin typeface="Consolas" pitchFamily="49" charset="0"/>
                          <a:cs typeface="Times New Roman" pitchFamily="18" charset="0"/>
                        </a:rPr>
                        <a:t>5</a:t>
                      </a:r>
                      <a:endParaRPr kumimoji="0" lang="tr-TR" sz="16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a:noFill/>
                    </a:lnL>
                    <a:lnR>
                      <a:noFill/>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600" b="0" i="0" u="none" strike="noStrike" cap="none" normalizeH="0" baseline="0" smtClean="0">
                          <a:ln>
                            <a:noFill/>
                          </a:ln>
                          <a:solidFill>
                            <a:schemeClr val="tx1"/>
                          </a:solidFill>
                          <a:effectLst/>
                          <a:latin typeface="Consolas" pitchFamily="49" charset="0"/>
                          <a:cs typeface="Times New Roman" pitchFamily="18" charset="0"/>
                        </a:rPr>
                        <a:t>4</a:t>
                      </a:r>
                      <a:endParaRPr kumimoji="0" lang="tr-TR" sz="16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a:noFill/>
                    </a:lnL>
                    <a:lnR>
                      <a:noFill/>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600" b="0" i="0" u="none" strike="noStrike" cap="none" normalizeH="0" baseline="0" smtClean="0">
                          <a:ln>
                            <a:noFill/>
                          </a:ln>
                          <a:solidFill>
                            <a:schemeClr val="tx1"/>
                          </a:solidFill>
                          <a:effectLst/>
                          <a:latin typeface="Consolas" pitchFamily="49" charset="0"/>
                          <a:cs typeface="Times New Roman" pitchFamily="18" charset="0"/>
                        </a:rPr>
                        <a:t>20</a:t>
                      </a:r>
                      <a:endParaRPr kumimoji="0" lang="tr-TR" sz="16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a:noFill/>
                    </a:lnL>
                    <a:lnR w="12700" cap="flat" cmpd="sng" algn="ctr">
                      <a:solidFill>
                        <a:srgbClr val="A5C249"/>
                      </a:solidFill>
                      <a:prstDash val="solid"/>
                      <a:round/>
                      <a:headEnd type="none" w="med" len="med"/>
                      <a:tailEnd type="none" w="med" len="med"/>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7813">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600" b="1" i="0" u="none" strike="noStrike" cap="none" normalizeH="0" baseline="0" smtClean="0">
                          <a:ln>
                            <a:noFill/>
                          </a:ln>
                          <a:solidFill>
                            <a:schemeClr val="tx1"/>
                          </a:solidFill>
                          <a:effectLst/>
                          <a:latin typeface="Consolas" pitchFamily="49" charset="0"/>
                          <a:cs typeface="Times New Roman" pitchFamily="18" charset="0"/>
                        </a:rPr>
                        <a:t>MATEMATİK</a:t>
                      </a:r>
                      <a:endParaRPr kumimoji="0" lang="tr-TR" sz="16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w="12700" cap="flat" cmpd="sng" algn="ctr">
                      <a:solidFill>
                        <a:srgbClr val="A5C249"/>
                      </a:solidFill>
                      <a:prstDash val="solid"/>
                      <a:round/>
                      <a:headEnd type="none" w="med" len="med"/>
                      <a:tailEnd type="none" w="med" len="med"/>
                    </a:lnL>
                    <a:lnR>
                      <a:noFill/>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600" b="0" i="0" u="none" strike="noStrike" cap="none" normalizeH="0" baseline="0" smtClean="0">
                          <a:ln>
                            <a:noFill/>
                          </a:ln>
                          <a:solidFill>
                            <a:schemeClr val="tx1"/>
                          </a:solidFill>
                          <a:effectLst/>
                          <a:latin typeface="Consolas" pitchFamily="49" charset="0"/>
                          <a:cs typeface="Times New Roman" pitchFamily="18" charset="0"/>
                        </a:rPr>
                        <a:t>4</a:t>
                      </a:r>
                      <a:endParaRPr kumimoji="0" lang="tr-TR" sz="16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a:noFill/>
                    </a:lnL>
                    <a:lnR>
                      <a:noFill/>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600" b="0" i="0" u="none" strike="noStrike" cap="none" normalizeH="0" baseline="0" smtClean="0">
                          <a:ln>
                            <a:noFill/>
                          </a:ln>
                          <a:solidFill>
                            <a:schemeClr val="tx1"/>
                          </a:solidFill>
                          <a:effectLst/>
                          <a:latin typeface="Consolas" pitchFamily="49" charset="0"/>
                          <a:cs typeface="Times New Roman" pitchFamily="18" charset="0"/>
                        </a:rPr>
                        <a:t>5</a:t>
                      </a:r>
                      <a:endParaRPr kumimoji="0" lang="tr-TR" sz="16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a:noFill/>
                    </a:lnL>
                    <a:lnR>
                      <a:noFill/>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600" b="0" i="0" u="none" strike="noStrike" cap="none" normalizeH="0" baseline="0" smtClean="0">
                          <a:ln>
                            <a:noFill/>
                          </a:ln>
                          <a:solidFill>
                            <a:schemeClr val="tx1"/>
                          </a:solidFill>
                          <a:effectLst/>
                          <a:latin typeface="Consolas" pitchFamily="49" charset="0"/>
                          <a:cs typeface="Times New Roman" pitchFamily="18" charset="0"/>
                        </a:rPr>
                        <a:t>20</a:t>
                      </a:r>
                      <a:endParaRPr kumimoji="0" lang="tr-TR" sz="16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a:noFill/>
                    </a:lnL>
                    <a:lnR w="12700" cap="flat" cmpd="sng" algn="ctr">
                      <a:solidFill>
                        <a:srgbClr val="A5C249"/>
                      </a:solidFill>
                      <a:prstDash val="solid"/>
                      <a:round/>
                      <a:headEnd type="none" w="med" len="med"/>
                      <a:tailEnd type="none" w="med" len="med"/>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7813">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600" b="1" i="0" u="none" strike="noStrike" cap="none" normalizeH="0" baseline="0" smtClean="0">
                          <a:ln>
                            <a:noFill/>
                          </a:ln>
                          <a:solidFill>
                            <a:schemeClr val="tx1"/>
                          </a:solidFill>
                          <a:effectLst/>
                          <a:latin typeface="Consolas" pitchFamily="49" charset="0"/>
                          <a:cs typeface="Times New Roman" pitchFamily="18" charset="0"/>
                        </a:rPr>
                        <a:t>FEN VE TEKNOLOJİ</a:t>
                      </a:r>
                      <a:endParaRPr kumimoji="0" lang="tr-TR" sz="16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w="12700" cap="flat" cmpd="sng" algn="ctr">
                      <a:solidFill>
                        <a:srgbClr val="A5C249"/>
                      </a:solidFill>
                      <a:prstDash val="solid"/>
                      <a:round/>
                      <a:headEnd type="none" w="med" len="med"/>
                      <a:tailEnd type="none" w="med" len="med"/>
                    </a:lnL>
                    <a:lnR>
                      <a:noFill/>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600" b="0" i="0" u="none" strike="noStrike" cap="none" normalizeH="0" baseline="0" smtClean="0">
                          <a:ln>
                            <a:noFill/>
                          </a:ln>
                          <a:solidFill>
                            <a:schemeClr val="tx1"/>
                          </a:solidFill>
                          <a:effectLst/>
                          <a:latin typeface="Consolas" pitchFamily="49" charset="0"/>
                          <a:cs typeface="Times New Roman" pitchFamily="18" charset="0"/>
                        </a:rPr>
                        <a:t>4</a:t>
                      </a:r>
                      <a:endParaRPr kumimoji="0" lang="tr-TR" sz="16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a:noFill/>
                    </a:lnL>
                    <a:lnR>
                      <a:noFill/>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600" b="0" i="0" u="none" strike="noStrike" cap="none" normalizeH="0" baseline="0" smtClean="0">
                          <a:ln>
                            <a:noFill/>
                          </a:ln>
                          <a:solidFill>
                            <a:schemeClr val="tx1"/>
                          </a:solidFill>
                          <a:effectLst/>
                          <a:latin typeface="Consolas" pitchFamily="49" charset="0"/>
                          <a:cs typeface="Times New Roman" pitchFamily="18" charset="0"/>
                        </a:rPr>
                        <a:t>3</a:t>
                      </a:r>
                      <a:endParaRPr kumimoji="0" lang="tr-TR" sz="16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a:noFill/>
                    </a:lnL>
                    <a:lnR>
                      <a:noFill/>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600" b="0" i="0" u="none" strike="noStrike" cap="none" normalizeH="0" baseline="0" smtClean="0">
                          <a:ln>
                            <a:noFill/>
                          </a:ln>
                          <a:solidFill>
                            <a:schemeClr val="tx1"/>
                          </a:solidFill>
                          <a:effectLst/>
                          <a:latin typeface="Consolas" pitchFamily="49" charset="0"/>
                          <a:cs typeface="Times New Roman" pitchFamily="18" charset="0"/>
                        </a:rPr>
                        <a:t>12</a:t>
                      </a:r>
                      <a:endParaRPr kumimoji="0" lang="tr-TR" sz="16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a:noFill/>
                    </a:lnL>
                    <a:lnR w="12700" cap="flat" cmpd="sng" algn="ctr">
                      <a:solidFill>
                        <a:srgbClr val="A5C249"/>
                      </a:solidFill>
                      <a:prstDash val="solid"/>
                      <a:round/>
                      <a:headEnd type="none" w="med" len="med"/>
                      <a:tailEnd type="none" w="med" len="med"/>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7813">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600" b="1" i="0" u="none" strike="noStrike" cap="none" normalizeH="0" baseline="0" smtClean="0">
                          <a:ln>
                            <a:noFill/>
                          </a:ln>
                          <a:solidFill>
                            <a:schemeClr val="tx1"/>
                          </a:solidFill>
                          <a:effectLst/>
                          <a:latin typeface="Consolas" pitchFamily="49" charset="0"/>
                          <a:cs typeface="Times New Roman" pitchFamily="18" charset="0"/>
                        </a:rPr>
                        <a:t>SOSYAL BİLGİLER</a:t>
                      </a:r>
                      <a:endParaRPr kumimoji="0" lang="tr-TR" sz="16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w="12700" cap="flat" cmpd="sng" algn="ctr">
                      <a:solidFill>
                        <a:srgbClr val="A5C249"/>
                      </a:solidFill>
                      <a:prstDash val="solid"/>
                      <a:round/>
                      <a:headEnd type="none" w="med" len="med"/>
                      <a:tailEnd type="none" w="med" len="med"/>
                    </a:lnL>
                    <a:lnR>
                      <a:noFill/>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600" b="0" i="0" u="none" strike="noStrike" cap="none" normalizeH="0" baseline="0" smtClean="0">
                          <a:ln>
                            <a:noFill/>
                          </a:ln>
                          <a:solidFill>
                            <a:schemeClr val="tx1"/>
                          </a:solidFill>
                          <a:effectLst/>
                          <a:latin typeface="Consolas" pitchFamily="49" charset="0"/>
                          <a:cs typeface="Times New Roman" pitchFamily="18" charset="0"/>
                        </a:rPr>
                        <a:t>3</a:t>
                      </a:r>
                      <a:endParaRPr kumimoji="0" lang="tr-TR" sz="16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a:noFill/>
                    </a:lnL>
                    <a:lnR>
                      <a:noFill/>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600" b="0" i="0" u="none" strike="noStrike" cap="none" normalizeH="0" baseline="0" smtClean="0">
                          <a:ln>
                            <a:noFill/>
                          </a:ln>
                          <a:solidFill>
                            <a:schemeClr val="tx1"/>
                          </a:solidFill>
                          <a:effectLst/>
                          <a:latin typeface="Consolas" pitchFamily="49" charset="0"/>
                          <a:cs typeface="Times New Roman" pitchFamily="18" charset="0"/>
                        </a:rPr>
                        <a:t>4</a:t>
                      </a:r>
                      <a:endParaRPr kumimoji="0" lang="tr-TR" sz="16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a:noFill/>
                    </a:lnL>
                    <a:lnR>
                      <a:noFill/>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600" b="0" i="0" u="none" strike="noStrike" cap="none" normalizeH="0" baseline="0" smtClean="0">
                          <a:ln>
                            <a:noFill/>
                          </a:ln>
                          <a:solidFill>
                            <a:schemeClr val="tx1"/>
                          </a:solidFill>
                          <a:effectLst/>
                          <a:latin typeface="Consolas" pitchFamily="49" charset="0"/>
                          <a:cs typeface="Times New Roman" pitchFamily="18" charset="0"/>
                        </a:rPr>
                        <a:t>12</a:t>
                      </a:r>
                      <a:endParaRPr kumimoji="0" lang="tr-TR" sz="16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a:noFill/>
                    </a:lnL>
                    <a:lnR w="12700" cap="flat" cmpd="sng" algn="ctr">
                      <a:solidFill>
                        <a:srgbClr val="A5C249"/>
                      </a:solidFill>
                      <a:prstDash val="solid"/>
                      <a:round/>
                      <a:headEnd type="none" w="med" len="med"/>
                      <a:tailEnd type="none" w="med" len="med"/>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7813">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600" b="1" i="0" u="none" strike="noStrike" cap="none" normalizeH="0" baseline="0" smtClean="0">
                          <a:ln>
                            <a:noFill/>
                          </a:ln>
                          <a:solidFill>
                            <a:schemeClr val="tx1"/>
                          </a:solidFill>
                          <a:effectLst/>
                          <a:latin typeface="Consolas" pitchFamily="49" charset="0"/>
                          <a:cs typeface="Times New Roman" pitchFamily="18" charset="0"/>
                        </a:rPr>
                        <a:t>YABANCI DİL</a:t>
                      </a:r>
                      <a:endParaRPr kumimoji="0" lang="tr-TR" sz="16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w="12700" cap="flat" cmpd="sng" algn="ctr">
                      <a:solidFill>
                        <a:srgbClr val="A5C249"/>
                      </a:solidFill>
                      <a:prstDash val="solid"/>
                      <a:round/>
                      <a:headEnd type="none" w="med" len="med"/>
                      <a:tailEnd type="none" w="med" len="med"/>
                    </a:lnL>
                    <a:lnR>
                      <a:noFill/>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600" b="0" i="0" u="none" strike="noStrike" cap="none" normalizeH="0" baseline="0" smtClean="0">
                          <a:ln>
                            <a:noFill/>
                          </a:ln>
                          <a:solidFill>
                            <a:schemeClr val="tx1"/>
                          </a:solidFill>
                          <a:effectLst/>
                          <a:latin typeface="Consolas" pitchFamily="49" charset="0"/>
                          <a:cs typeface="Times New Roman" pitchFamily="18" charset="0"/>
                        </a:rPr>
                        <a:t>4</a:t>
                      </a:r>
                      <a:endParaRPr kumimoji="0" lang="tr-TR" sz="16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a:noFill/>
                    </a:lnL>
                    <a:lnR>
                      <a:noFill/>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600" b="0" i="0" u="none" strike="noStrike" cap="none" normalizeH="0" baseline="0" smtClean="0">
                          <a:ln>
                            <a:noFill/>
                          </a:ln>
                          <a:solidFill>
                            <a:schemeClr val="tx1"/>
                          </a:solidFill>
                          <a:effectLst/>
                          <a:latin typeface="Consolas" pitchFamily="49" charset="0"/>
                          <a:cs typeface="Times New Roman" pitchFamily="18" charset="0"/>
                        </a:rPr>
                        <a:t>5</a:t>
                      </a:r>
                      <a:endParaRPr kumimoji="0" lang="tr-TR" sz="16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a:noFill/>
                    </a:lnL>
                    <a:lnR>
                      <a:noFill/>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600" b="0" i="0" u="none" strike="noStrike" cap="none" normalizeH="0" baseline="0" smtClean="0">
                          <a:ln>
                            <a:noFill/>
                          </a:ln>
                          <a:solidFill>
                            <a:schemeClr val="tx1"/>
                          </a:solidFill>
                          <a:effectLst/>
                          <a:latin typeface="Consolas" pitchFamily="49" charset="0"/>
                          <a:cs typeface="Times New Roman" pitchFamily="18" charset="0"/>
                        </a:rPr>
                        <a:t>20</a:t>
                      </a:r>
                      <a:endParaRPr kumimoji="0" lang="tr-TR" sz="16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a:noFill/>
                    </a:lnL>
                    <a:lnR w="12700" cap="flat" cmpd="sng" algn="ctr">
                      <a:solidFill>
                        <a:srgbClr val="A5C249"/>
                      </a:solidFill>
                      <a:prstDash val="solid"/>
                      <a:round/>
                      <a:headEnd type="none" w="med" len="med"/>
                      <a:tailEnd type="none" w="med" len="med"/>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77813">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600" b="1" i="0" u="none" strike="noStrike" cap="none" normalizeH="0" baseline="0" smtClean="0">
                          <a:ln>
                            <a:noFill/>
                          </a:ln>
                          <a:solidFill>
                            <a:schemeClr val="tx1"/>
                          </a:solidFill>
                          <a:effectLst/>
                          <a:latin typeface="Consolas" pitchFamily="49" charset="0"/>
                          <a:cs typeface="Times New Roman" pitchFamily="18" charset="0"/>
                        </a:rPr>
                        <a:t>DİN KÜLTÜRÜ VE AHLAK BİLGİSİ</a:t>
                      </a:r>
                      <a:endParaRPr kumimoji="0" lang="tr-TR" sz="16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w="12700" cap="flat" cmpd="sng" algn="ctr">
                      <a:solidFill>
                        <a:srgbClr val="A5C249"/>
                      </a:solidFill>
                      <a:prstDash val="solid"/>
                      <a:round/>
                      <a:headEnd type="none" w="med" len="med"/>
                      <a:tailEnd type="none" w="med" len="med"/>
                    </a:lnL>
                    <a:lnR>
                      <a:noFill/>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600" b="0" i="0" u="none" strike="noStrike" cap="none" normalizeH="0" baseline="0" smtClean="0">
                          <a:ln>
                            <a:noFill/>
                          </a:ln>
                          <a:solidFill>
                            <a:schemeClr val="tx1"/>
                          </a:solidFill>
                          <a:effectLst/>
                          <a:latin typeface="Consolas" pitchFamily="49" charset="0"/>
                          <a:cs typeface="Times New Roman" pitchFamily="18" charset="0"/>
                        </a:rPr>
                        <a:t>2</a:t>
                      </a:r>
                      <a:endParaRPr kumimoji="0" lang="tr-TR" sz="16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a:noFill/>
                    </a:lnL>
                    <a:lnR>
                      <a:noFill/>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600" b="0" i="0" u="none" strike="noStrike" cap="none" normalizeH="0" baseline="0" smtClean="0">
                          <a:ln>
                            <a:noFill/>
                          </a:ln>
                          <a:solidFill>
                            <a:schemeClr val="tx1"/>
                          </a:solidFill>
                          <a:effectLst/>
                          <a:latin typeface="Consolas" pitchFamily="49" charset="0"/>
                          <a:cs typeface="Times New Roman" pitchFamily="18" charset="0"/>
                        </a:rPr>
                        <a:t>3</a:t>
                      </a:r>
                      <a:endParaRPr kumimoji="0" lang="tr-TR" sz="16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a:noFill/>
                    </a:lnL>
                    <a:lnR>
                      <a:noFill/>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600" b="0" i="0" u="none" strike="noStrike" cap="none" normalizeH="0" baseline="0" smtClean="0">
                          <a:ln>
                            <a:noFill/>
                          </a:ln>
                          <a:solidFill>
                            <a:schemeClr val="tx1"/>
                          </a:solidFill>
                          <a:effectLst/>
                          <a:latin typeface="Consolas" pitchFamily="49" charset="0"/>
                          <a:cs typeface="Times New Roman" pitchFamily="18" charset="0"/>
                        </a:rPr>
                        <a:t>6</a:t>
                      </a:r>
                      <a:endParaRPr kumimoji="0" lang="tr-TR" sz="16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a:noFill/>
                    </a:lnL>
                    <a:lnR w="12700" cap="flat" cmpd="sng" algn="ctr">
                      <a:solidFill>
                        <a:srgbClr val="A5C249"/>
                      </a:solidFill>
                      <a:prstDash val="solid"/>
                      <a:round/>
                      <a:headEnd type="none" w="med" len="med"/>
                      <a:tailEnd type="none" w="med" len="med"/>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77813">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600" b="1" i="0" u="none" strike="noStrike" cap="none" normalizeH="0" baseline="0" smtClean="0">
                          <a:ln>
                            <a:noFill/>
                          </a:ln>
                          <a:solidFill>
                            <a:schemeClr val="tx1"/>
                          </a:solidFill>
                          <a:effectLst/>
                          <a:latin typeface="Consolas" pitchFamily="49" charset="0"/>
                          <a:cs typeface="Times New Roman" pitchFamily="18" charset="0"/>
                        </a:rPr>
                        <a:t>GÖRSEL SANATLAR</a:t>
                      </a:r>
                      <a:endParaRPr kumimoji="0" lang="tr-TR" sz="16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w="12700" cap="flat" cmpd="sng" algn="ctr">
                      <a:solidFill>
                        <a:srgbClr val="A5C249"/>
                      </a:solidFill>
                      <a:prstDash val="solid"/>
                      <a:round/>
                      <a:headEnd type="none" w="med" len="med"/>
                      <a:tailEnd type="none" w="med" len="med"/>
                    </a:lnL>
                    <a:lnR>
                      <a:noFill/>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600" b="0" i="0" u="none" strike="noStrike" cap="none" normalizeH="0" baseline="0" smtClean="0">
                          <a:ln>
                            <a:noFill/>
                          </a:ln>
                          <a:solidFill>
                            <a:schemeClr val="tx1"/>
                          </a:solidFill>
                          <a:effectLst/>
                          <a:latin typeface="Consolas" pitchFamily="49" charset="0"/>
                          <a:cs typeface="Times New Roman" pitchFamily="18" charset="0"/>
                        </a:rPr>
                        <a:t>1</a:t>
                      </a:r>
                      <a:endParaRPr kumimoji="0" lang="tr-TR" sz="16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a:noFill/>
                    </a:lnL>
                    <a:lnR>
                      <a:noFill/>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600" b="0" i="0" u="none" strike="noStrike" cap="none" normalizeH="0" baseline="0" smtClean="0">
                          <a:ln>
                            <a:noFill/>
                          </a:ln>
                          <a:solidFill>
                            <a:schemeClr val="tx1"/>
                          </a:solidFill>
                          <a:effectLst/>
                          <a:latin typeface="Consolas" pitchFamily="49" charset="0"/>
                          <a:cs typeface="Times New Roman" pitchFamily="18" charset="0"/>
                        </a:rPr>
                        <a:t>5</a:t>
                      </a:r>
                      <a:endParaRPr kumimoji="0" lang="tr-TR" sz="16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a:noFill/>
                    </a:lnL>
                    <a:lnR>
                      <a:noFill/>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600" b="0" i="0" u="none" strike="noStrike" cap="none" normalizeH="0" baseline="0" smtClean="0">
                          <a:ln>
                            <a:noFill/>
                          </a:ln>
                          <a:solidFill>
                            <a:schemeClr val="tx1"/>
                          </a:solidFill>
                          <a:effectLst/>
                          <a:latin typeface="Consolas" pitchFamily="49" charset="0"/>
                          <a:cs typeface="Times New Roman" pitchFamily="18" charset="0"/>
                        </a:rPr>
                        <a:t>5</a:t>
                      </a:r>
                      <a:endParaRPr kumimoji="0" lang="tr-TR" sz="16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a:noFill/>
                    </a:lnL>
                    <a:lnR w="12700" cap="flat" cmpd="sng" algn="ctr">
                      <a:solidFill>
                        <a:srgbClr val="A5C249"/>
                      </a:solidFill>
                      <a:prstDash val="solid"/>
                      <a:round/>
                      <a:headEnd type="none" w="med" len="med"/>
                      <a:tailEnd type="none" w="med" len="med"/>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77813">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600" b="1" i="0" u="none" strike="noStrike" cap="none" normalizeH="0" baseline="0" smtClean="0">
                          <a:ln>
                            <a:noFill/>
                          </a:ln>
                          <a:solidFill>
                            <a:schemeClr val="tx1"/>
                          </a:solidFill>
                          <a:effectLst/>
                          <a:latin typeface="Consolas" pitchFamily="49" charset="0"/>
                          <a:cs typeface="Times New Roman" pitchFamily="18" charset="0"/>
                        </a:rPr>
                        <a:t>MÜZİK</a:t>
                      </a:r>
                      <a:endParaRPr kumimoji="0" lang="tr-TR" sz="16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w="12700" cap="flat" cmpd="sng" algn="ctr">
                      <a:solidFill>
                        <a:srgbClr val="A5C249"/>
                      </a:solidFill>
                      <a:prstDash val="solid"/>
                      <a:round/>
                      <a:headEnd type="none" w="med" len="med"/>
                      <a:tailEnd type="none" w="med" len="med"/>
                    </a:lnL>
                    <a:lnR>
                      <a:noFill/>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600" b="0" i="0" u="none" strike="noStrike" cap="none" normalizeH="0" baseline="0" smtClean="0">
                          <a:ln>
                            <a:noFill/>
                          </a:ln>
                          <a:solidFill>
                            <a:schemeClr val="tx1"/>
                          </a:solidFill>
                          <a:effectLst/>
                          <a:latin typeface="Consolas" pitchFamily="49" charset="0"/>
                          <a:cs typeface="Times New Roman" pitchFamily="18" charset="0"/>
                        </a:rPr>
                        <a:t>1</a:t>
                      </a:r>
                      <a:endParaRPr kumimoji="0" lang="tr-TR" sz="16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a:noFill/>
                    </a:lnL>
                    <a:lnR>
                      <a:noFill/>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600" b="0" i="0" u="none" strike="noStrike" cap="none" normalizeH="0" baseline="0" smtClean="0">
                          <a:ln>
                            <a:noFill/>
                          </a:ln>
                          <a:solidFill>
                            <a:schemeClr val="tx1"/>
                          </a:solidFill>
                          <a:effectLst/>
                          <a:latin typeface="Consolas" pitchFamily="49" charset="0"/>
                          <a:cs typeface="Times New Roman" pitchFamily="18" charset="0"/>
                        </a:rPr>
                        <a:t>4</a:t>
                      </a:r>
                      <a:endParaRPr kumimoji="0" lang="tr-TR" sz="16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a:noFill/>
                    </a:lnL>
                    <a:lnR>
                      <a:noFill/>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600" b="0" i="0" u="none" strike="noStrike" cap="none" normalizeH="0" baseline="0" smtClean="0">
                          <a:ln>
                            <a:noFill/>
                          </a:ln>
                          <a:solidFill>
                            <a:schemeClr val="tx1"/>
                          </a:solidFill>
                          <a:effectLst/>
                          <a:latin typeface="Consolas" pitchFamily="49" charset="0"/>
                          <a:cs typeface="Times New Roman" pitchFamily="18" charset="0"/>
                        </a:rPr>
                        <a:t>4</a:t>
                      </a:r>
                      <a:endParaRPr kumimoji="0" lang="tr-TR" sz="16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a:noFill/>
                    </a:lnL>
                    <a:lnR w="12700" cap="flat" cmpd="sng" algn="ctr">
                      <a:solidFill>
                        <a:srgbClr val="A5C249"/>
                      </a:solidFill>
                      <a:prstDash val="solid"/>
                      <a:round/>
                      <a:headEnd type="none" w="med" len="med"/>
                      <a:tailEnd type="none" w="med" len="med"/>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77813">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600" b="1" i="0" u="none" strike="noStrike" cap="none" normalizeH="0" baseline="0" smtClean="0">
                          <a:ln>
                            <a:noFill/>
                          </a:ln>
                          <a:solidFill>
                            <a:schemeClr val="tx1"/>
                          </a:solidFill>
                          <a:effectLst/>
                          <a:latin typeface="Consolas" pitchFamily="49" charset="0"/>
                          <a:cs typeface="Times New Roman" pitchFamily="18" charset="0"/>
                        </a:rPr>
                        <a:t>BEDEN EĞİTİMİ</a:t>
                      </a:r>
                      <a:endParaRPr kumimoji="0" lang="tr-TR" sz="16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w="12700" cap="flat" cmpd="sng" algn="ctr">
                      <a:solidFill>
                        <a:srgbClr val="A5C249"/>
                      </a:solidFill>
                      <a:prstDash val="solid"/>
                      <a:round/>
                      <a:headEnd type="none" w="med" len="med"/>
                      <a:tailEnd type="none" w="med" len="med"/>
                    </a:lnL>
                    <a:lnR>
                      <a:noFill/>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600" b="0" i="0" u="none" strike="noStrike" cap="none" normalizeH="0" baseline="0" smtClean="0">
                          <a:ln>
                            <a:noFill/>
                          </a:ln>
                          <a:solidFill>
                            <a:schemeClr val="tx1"/>
                          </a:solidFill>
                          <a:effectLst/>
                          <a:latin typeface="Consolas" pitchFamily="49" charset="0"/>
                          <a:cs typeface="Times New Roman" pitchFamily="18" charset="0"/>
                        </a:rPr>
                        <a:t>1</a:t>
                      </a:r>
                      <a:endParaRPr kumimoji="0" lang="tr-TR" sz="16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a:noFill/>
                    </a:lnL>
                    <a:lnR>
                      <a:noFill/>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600" b="0" i="0" u="none" strike="noStrike" cap="none" normalizeH="0" baseline="0" smtClean="0">
                          <a:ln>
                            <a:noFill/>
                          </a:ln>
                          <a:solidFill>
                            <a:schemeClr val="tx1"/>
                          </a:solidFill>
                          <a:effectLst/>
                          <a:latin typeface="Consolas" pitchFamily="49" charset="0"/>
                          <a:cs typeface="Times New Roman" pitchFamily="18" charset="0"/>
                        </a:rPr>
                        <a:t>5</a:t>
                      </a:r>
                      <a:endParaRPr kumimoji="0" lang="tr-TR" sz="16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a:noFill/>
                    </a:lnL>
                    <a:lnR>
                      <a:noFill/>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600" b="0" i="0" u="none" strike="noStrike" cap="none" normalizeH="0" baseline="0" smtClean="0">
                          <a:ln>
                            <a:noFill/>
                          </a:ln>
                          <a:solidFill>
                            <a:schemeClr val="tx1"/>
                          </a:solidFill>
                          <a:effectLst/>
                          <a:latin typeface="Consolas" pitchFamily="49" charset="0"/>
                          <a:cs typeface="Times New Roman" pitchFamily="18" charset="0"/>
                        </a:rPr>
                        <a:t>5</a:t>
                      </a:r>
                      <a:endParaRPr kumimoji="0" lang="tr-TR" sz="16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a:noFill/>
                    </a:lnL>
                    <a:lnR w="12700" cap="flat" cmpd="sng" algn="ctr">
                      <a:solidFill>
                        <a:srgbClr val="A5C249"/>
                      </a:solidFill>
                      <a:prstDash val="solid"/>
                      <a:round/>
                      <a:headEnd type="none" w="med" len="med"/>
                      <a:tailEnd type="none" w="med" len="med"/>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77813">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600" b="1" i="0" u="none" strike="noStrike" cap="none" normalizeH="0" baseline="0" smtClean="0">
                          <a:ln>
                            <a:noFill/>
                          </a:ln>
                          <a:solidFill>
                            <a:schemeClr val="tx1"/>
                          </a:solidFill>
                          <a:effectLst/>
                          <a:latin typeface="Consolas" pitchFamily="49" charset="0"/>
                          <a:cs typeface="Times New Roman" pitchFamily="18" charset="0"/>
                        </a:rPr>
                        <a:t>TEKNOLOJİ VE TASARIM</a:t>
                      </a:r>
                      <a:endParaRPr kumimoji="0" lang="tr-TR" sz="16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w="12700" cap="flat" cmpd="sng" algn="ctr">
                      <a:solidFill>
                        <a:srgbClr val="A5C249"/>
                      </a:solidFill>
                      <a:prstDash val="solid"/>
                      <a:round/>
                      <a:headEnd type="none" w="med" len="med"/>
                      <a:tailEnd type="none" w="med" len="med"/>
                    </a:lnL>
                    <a:lnR>
                      <a:noFill/>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600" b="0" i="0" u="none" strike="noStrike" cap="none" normalizeH="0" baseline="0" smtClean="0">
                          <a:ln>
                            <a:noFill/>
                          </a:ln>
                          <a:solidFill>
                            <a:schemeClr val="tx1"/>
                          </a:solidFill>
                          <a:effectLst/>
                          <a:latin typeface="Consolas" pitchFamily="49" charset="0"/>
                          <a:cs typeface="Times New Roman" pitchFamily="18" charset="0"/>
                        </a:rPr>
                        <a:t>2</a:t>
                      </a:r>
                      <a:endParaRPr kumimoji="0" lang="tr-TR" sz="16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a:noFill/>
                    </a:lnL>
                    <a:lnR>
                      <a:noFill/>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600" b="0" i="0" u="none" strike="noStrike" cap="none" normalizeH="0" baseline="0" smtClean="0">
                          <a:ln>
                            <a:noFill/>
                          </a:ln>
                          <a:solidFill>
                            <a:schemeClr val="tx1"/>
                          </a:solidFill>
                          <a:effectLst/>
                          <a:latin typeface="Consolas" pitchFamily="49" charset="0"/>
                          <a:cs typeface="Times New Roman" pitchFamily="18" charset="0"/>
                        </a:rPr>
                        <a:t>5</a:t>
                      </a:r>
                      <a:endParaRPr kumimoji="0" lang="tr-TR" sz="16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a:noFill/>
                    </a:lnL>
                    <a:lnR>
                      <a:noFill/>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600" b="0" i="0" u="none" strike="noStrike" cap="none" normalizeH="0" baseline="0" smtClean="0">
                          <a:ln>
                            <a:noFill/>
                          </a:ln>
                          <a:solidFill>
                            <a:schemeClr val="tx1"/>
                          </a:solidFill>
                          <a:effectLst/>
                          <a:latin typeface="Consolas" pitchFamily="49" charset="0"/>
                          <a:cs typeface="Times New Roman" pitchFamily="18" charset="0"/>
                        </a:rPr>
                        <a:t>10</a:t>
                      </a:r>
                      <a:endParaRPr kumimoji="0" lang="tr-TR" sz="16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a:noFill/>
                    </a:lnL>
                    <a:lnR w="12700" cap="flat" cmpd="sng" algn="ctr">
                      <a:solidFill>
                        <a:srgbClr val="A5C249"/>
                      </a:solidFill>
                      <a:prstDash val="solid"/>
                      <a:round/>
                      <a:headEnd type="none" w="med" len="med"/>
                      <a:tailEnd type="none" w="med" len="med"/>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77813">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600" b="1" i="0" u="none" strike="noStrike" cap="none" normalizeH="0" baseline="0" smtClean="0">
                          <a:ln>
                            <a:noFill/>
                          </a:ln>
                          <a:solidFill>
                            <a:schemeClr val="tx1"/>
                          </a:solidFill>
                          <a:effectLst/>
                          <a:latin typeface="Consolas" pitchFamily="49" charset="0"/>
                          <a:cs typeface="Times New Roman" pitchFamily="18" charset="0"/>
                        </a:rPr>
                        <a:t>TOPLAM</a:t>
                      </a:r>
                      <a:endParaRPr kumimoji="0" lang="tr-TR" sz="16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w="12700" cap="flat" cmpd="sng" algn="ctr">
                      <a:solidFill>
                        <a:srgbClr val="A5C249"/>
                      </a:solidFill>
                      <a:prstDash val="solid"/>
                      <a:round/>
                      <a:headEnd type="none" w="med" len="med"/>
                      <a:tailEnd type="none" w="med" len="med"/>
                    </a:lnL>
                    <a:lnR>
                      <a:noFill/>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600" b="0" i="0" u="none" strike="noStrike" cap="none" normalizeH="0" baseline="0" smtClean="0">
                          <a:ln>
                            <a:noFill/>
                          </a:ln>
                          <a:solidFill>
                            <a:schemeClr val="tx1"/>
                          </a:solidFill>
                          <a:effectLst/>
                          <a:latin typeface="Consolas" pitchFamily="49" charset="0"/>
                          <a:cs typeface="Times New Roman" pitchFamily="18" charset="0"/>
                        </a:rPr>
                        <a:t>27</a:t>
                      </a:r>
                      <a:endParaRPr kumimoji="0" lang="tr-TR" sz="16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a:noFill/>
                    </a:lnL>
                    <a:lnR>
                      <a:noFill/>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600" b="0" i="0" u="none" strike="noStrike" cap="none" normalizeH="0" baseline="0" smtClean="0">
                          <a:ln>
                            <a:noFill/>
                          </a:ln>
                          <a:solidFill>
                            <a:schemeClr val="tx1"/>
                          </a:solidFill>
                          <a:effectLst/>
                          <a:latin typeface="Consolas" pitchFamily="49" charset="0"/>
                          <a:cs typeface="Times New Roman" pitchFamily="18" charset="0"/>
                        </a:rPr>
                        <a:t>43</a:t>
                      </a:r>
                      <a:endParaRPr kumimoji="0" lang="tr-TR" sz="16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a:noFill/>
                    </a:lnL>
                    <a:lnR>
                      <a:noFill/>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600" b="0" i="0" u="none" strike="noStrike" cap="none" normalizeH="0" baseline="0" smtClean="0">
                          <a:ln>
                            <a:noFill/>
                          </a:ln>
                          <a:solidFill>
                            <a:schemeClr val="tx1"/>
                          </a:solidFill>
                          <a:effectLst/>
                          <a:latin typeface="Consolas" pitchFamily="49" charset="0"/>
                          <a:cs typeface="Times New Roman" pitchFamily="18" charset="0"/>
                        </a:rPr>
                        <a:t>114</a:t>
                      </a:r>
                      <a:endParaRPr kumimoji="0" lang="tr-TR" sz="16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a:noFill/>
                    </a:lnL>
                    <a:lnR w="12700" cap="flat" cmpd="sng" algn="ctr">
                      <a:solidFill>
                        <a:srgbClr val="A5C249"/>
                      </a:solidFill>
                      <a:prstDash val="solid"/>
                      <a:round/>
                      <a:headEnd type="none" w="med" len="med"/>
                      <a:tailEnd type="none" w="med" len="med"/>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77813">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600" b="1" i="0" u="none" strike="noStrike" cap="none" normalizeH="0" baseline="0" smtClean="0">
                          <a:ln>
                            <a:noFill/>
                          </a:ln>
                          <a:solidFill>
                            <a:schemeClr val="tx1"/>
                          </a:solidFill>
                          <a:effectLst/>
                          <a:latin typeface="Consolas" pitchFamily="49" charset="0"/>
                          <a:cs typeface="Times New Roman" pitchFamily="18" charset="0"/>
                        </a:rPr>
                        <a:t>ARİTMETİK ORTALAMA</a:t>
                      </a:r>
                      <a:endParaRPr kumimoji="0" lang="tr-TR" sz="16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w="12700" cap="flat" cmpd="sng" algn="ctr">
                      <a:solidFill>
                        <a:srgbClr val="A5C249"/>
                      </a:solidFill>
                      <a:prstDash val="solid"/>
                      <a:round/>
                      <a:headEnd type="none" w="med" len="med"/>
                      <a:tailEnd type="none" w="med" len="med"/>
                    </a:lnL>
                    <a:lnR>
                      <a:noFill/>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600" b="1" i="0" u="none" strike="noStrike" cap="none" normalizeH="0" baseline="0" smtClean="0">
                          <a:ln>
                            <a:noFill/>
                          </a:ln>
                          <a:solidFill>
                            <a:schemeClr val="tx1"/>
                          </a:solidFill>
                          <a:effectLst/>
                          <a:latin typeface="Consolas" pitchFamily="49" charset="0"/>
                          <a:cs typeface="Times New Roman" pitchFamily="18" charset="0"/>
                        </a:rPr>
                        <a:t>4,3</a:t>
                      </a:r>
                      <a:endParaRPr kumimoji="0" lang="tr-TR" sz="16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a:noFill/>
                    </a:lnL>
                    <a:lnR>
                      <a:noFill/>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600" b="0" i="0" u="none" strike="noStrike" cap="none" normalizeH="0" baseline="0" smtClean="0">
                        <a:ln>
                          <a:noFill/>
                        </a:ln>
                        <a:solidFill>
                          <a:schemeClr val="tx1"/>
                        </a:solidFill>
                        <a:effectLst/>
                        <a:latin typeface="Constantia" pitchFamily="18" charset="0"/>
                      </a:endParaRPr>
                    </a:p>
                  </a:txBody>
                  <a:tcPr marL="68580" marR="68580" marT="0" marB="0" horzOverflow="overflow">
                    <a:lnL>
                      <a:noFill/>
                    </a:lnL>
                    <a:lnR>
                      <a:noFill/>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600" b="0" i="0" u="none" strike="noStrike" cap="none" normalizeH="0" baseline="0" smtClean="0">
                        <a:ln>
                          <a:noFill/>
                        </a:ln>
                        <a:solidFill>
                          <a:schemeClr val="tx1"/>
                        </a:solidFill>
                        <a:effectLst/>
                        <a:latin typeface="Constantia" pitchFamily="18" charset="0"/>
                      </a:endParaRPr>
                    </a:p>
                  </a:txBody>
                  <a:tcPr marL="68580" marR="68580" marT="0" marB="0" horzOverflow="overflow">
                    <a:lnL>
                      <a:noFill/>
                    </a:lnL>
                    <a:lnR w="12700" cap="flat" cmpd="sng" algn="ctr">
                      <a:solidFill>
                        <a:srgbClr val="A5C249"/>
                      </a:solidFill>
                      <a:prstDash val="solid"/>
                      <a:round/>
                      <a:headEnd type="none" w="med" len="med"/>
                      <a:tailEnd type="none" w="med" len="med"/>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77813">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600" b="1" i="0" u="none" strike="noStrike" cap="none" normalizeH="0" baseline="0" smtClean="0">
                          <a:ln>
                            <a:noFill/>
                          </a:ln>
                          <a:solidFill>
                            <a:schemeClr val="tx1"/>
                          </a:solidFill>
                          <a:effectLst/>
                          <a:latin typeface="Consolas" pitchFamily="49" charset="0"/>
                          <a:cs typeface="Times New Roman" pitchFamily="18" charset="0"/>
                        </a:rPr>
                        <a:t>TARTILI ORTALAMA</a:t>
                      </a:r>
                      <a:endParaRPr kumimoji="0" lang="tr-TR" sz="16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w="12700" cap="flat" cmpd="sng" algn="ctr">
                      <a:solidFill>
                        <a:srgbClr val="A5C249"/>
                      </a:solidFill>
                      <a:prstDash val="solid"/>
                      <a:round/>
                      <a:headEnd type="none" w="med" len="med"/>
                      <a:tailEnd type="none" w="med" len="med"/>
                    </a:lnL>
                    <a:lnR>
                      <a:noFill/>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600" b="1" i="0" u="none" strike="noStrike" cap="none" normalizeH="0" baseline="0" smtClean="0">
                          <a:ln>
                            <a:noFill/>
                          </a:ln>
                          <a:solidFill>
                            <a:schemeClr val="tx1"/>
                          </a:solidFill>
                          <a:effectLst/>
                          <a:latin typeface="Consolas" pitchFamily="49" charset="0"/>
                          <a:cs typeface="Times New Roman" pitchFamily="18" charset="0"/>
                        </a:rPr>
                        <a:t>4,2222222</a:t>
                      </a:r>
                      <a:endParaRPr kumimoji="0" lang="tr-TR" sz="1600" b="0" i="0" u="none" strike="noStrike" cap="none" normalizeH="0" baseline="0" smtClean="0">
                        <a:ln>
                          <a:noFill/>
                        </a:ln>
                        <a:solidFill>
                          <a:schemeClr val="tx1"/>
                        </a:solidFill>
                        <a:effectLst/>
                        <a:latin typeface="Constantia" pitchFamily="18" charset="0"/>
                        <a:ea typeface="Constantia" pitchFamily="18" charset="0"/>
                        <a:cs typeface="Times New Roman" pitchFamily="18" charset="0"/>
                      </a:endParaRPr>
                    </a:p>
                  </a:txBody>
                  <a:tcPr marL="68580" marR="68580" marT="0" marB="0" horzOverflow="overflow">
                    <a:lnL>
                      <a:noFill/>
                    </a:lnL>
                    <a:lnR>
                      <a:noFill/>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600" b="0" i="0" u="none" strike="noStrike" cap="none" normalizeH="0" baseline="0" smtClean="0">
                        <a:ln>
                          <a:noFill/>
                        </a:ln>
                        <a:solidFill>
                          <a:schemeClr val="tx1"/>
                        </a:solidFill>
                        <a:effectLst/>
                        <a:latin typeface="Constantia" pitchFamily="18" charset="0"/>
                      </a:endParaRPr>
                    </a:p>
                  </a:txBody>
                  <a:tcPr marL="68580" marR="68580" marT="0" marB="0" horzOverflow="overflow">
                    <a:lnL>
                      <a:noFill/>
                    </a:lnL>
                    <a:lnR>
                      <a:noFill/>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600" b="0" i="0" u="none" strike="noStrike" cap="none" normalizeH="0" baseline="0" smtClean="0">
                        <a:ln>
                          <a:noFill/>
                        </a:ln>
                        <a:solidFill>
                          <a:schemeClr val="tx1"/>
                        </a:solidFill>
                        <a:effectLst/>
                        <a:latin typeface="Constantia" pitchFamily="18" charset="0"/>
                      </a:endParaRPr>
                    </a:p>
                  </a:txBody>
                  <a:tcPr marL="68580" marR="68580" marT="0" marB="0" horzOverflow="overflow">
                    <a:lnL>
                      <a:noFill/>
                    </a:lnL>
                    <a:lnR w="12700" cap="flat" cmpd="sng" algn="ctr">
                      <a:solidFill>
                        <a:srgbClr val="A5C249"/>
                      </a:solidFill>
                      <a:prstDash val="solid"/>
                      <a:round/>
                      <a:headEnd type="none" w="med" len="med"/>
                      <a:tailEnd type="none" w="med" len="med"/>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bl>
          </a:graphicData>
        </a:graphic>
      </p:graphicFrame>
      <p:sp>
        <p:nvSpPr>
          <p:cNvPr id="21581"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tr-TR"/>
          </a:p>
        </p:txBody>
      </p:sp>
      <p:pic>
        <p:nvPicPr>
          <p:cNvPr id="21584" name="Picture 80"/>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627313" y="5805488"/>
            <a:ext cx="3097212" cy="765175"/>
          </a:xfrm>
          <a:prstGeom prst="rect">
            <a:avLst/>
          </a:prstGeom>
          <a:solidFill>
            <a:schemeClr val="tx1"/>
          </a:solid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1 Başlık"/>
          <p:cNvSpPr>
            <a:spLocks noGrp="1"/>
          </p:cNvSpPr>
          <p:nvPr>
            <p:ph type="title"/>
          </p:nvPr>
        </p:nvSpPr>
        <p:spPr/>
        <p:txBody>
          <a:bodyPr/>
          <a:lstStyle/>
          <a:p>
            <a:pPr algn="ctr"/>
            <a:r>
              <a:rPr lang="tr-TR" sz="2800" smtClean="0">
                <a:latin typeface="Verdana" pitchFamily="34" charset="0"/>
              </a:rPr>
              <a:t>Geometrik Ortalama</a:t>
            </a:r>
          </a:p>
        </p:txBody>
      </p:sp>
      <p:sp>
        <p:nvSpPr>
          <p:cNvPr id="4" name="3 Slayt Numarası Yer Tutucusu"/>
          <p:cNvSpPr>
            <a:spLocks noGrp="1"/>
          </p:cNvSpPr>
          <p:nvPr>
            <p:ph type="sldNum" sz="quarter" idx="12"/>
          </p:nvPr>
        </p:nvSpPr>
        <p:spPr/>
        <p:txBody>
          <a:bodyPr/>
          <a:lstStyle/>
          <a:p>
            <a:pPr>
              <a:defRPr/>
            </a:pPr>
            <a:fld id="{15687497-F24E-4012-98F5-216934C10B56}" type="slidenum">
              <a:rPr lang="tr-TR"/>
              <a:pPr>
                <a:defRPr/>
              </a:pPr>
              <a:t>7</a:t>
            </a:fld>
            <a:endParaRPr lang="tr-TR"/>
          </a:p>
        </p:txBody>
      </p:sp>
      <p:sp>
        <p:nvSpPr>
          <p:cNvPr id="23555"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tr-TR"/>
          </a:p>
        </p:txBody>
      </p:sp>
      <p:pic>
        <p:nvPicPr>
          <p:cNvPr id="2" name="Picture 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428596" y="1986301"/>
            <a:ext cx="1285884" cy="8711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3557"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tr-TR"/>
          </a:p>
        </p:txBody>
      </p:sp>
      <p:sp>
        <p:nvSpPr>
          <p:cNvPr id="23558"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tr-TR"/>
          </a:p>
        </p:txBody>
      </p:sp>
      <p:sp>
        <p:nvSpPr>
          <p:cNvPr id="23559"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tr-TR"/>
          </a:p>
        </p:txBody>
      </p:sp>
      <p:pic>
        <p:nvPicPr>
          <p:cNvPr id="3" name="Picture 7"/>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2285984" y="4646903"/>
            <a:ext cx="6417056" cy="64294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3561" name="12 Metin kutusu"/>
          <p:cNvSpPr txBox="1">
            <a:spLocks noChangeArrowheads="1"/>
          </p:cNvSpPr>
          <p:nvPr/>
        </p:nvSpPr>
        <p:spPr bwMode="auto">
          <a:xfrm>
            <a:off x="357188" y="1285875"/>
            <a:ext cx="4786312" cy="369888"/>
          </a:xfrm>
          <a:prstGeom prst="rect">
            <a:avLst/>
          </a:prstGeom>
          <a:noFill/>
          <a:ln w="9525">
            <a:noFill/>
            <a:miter lim="800000"/>
            <a:headEnd/>
            <a:tailEnd/>
          </a:ln>
        </p:spPr>
        <p:txBody>
          <a:bodyPr>
            <a:spAutoFit/>
          </a:bodyPr>
          <a:lstStyle/>
          <a:p>
            <a:r>
              <a:rPr lang="tr-TR">
                <a:latin typeface="Verdana" pitchFamily="34" charset="0"/>
              </a:rPr>
              <a:t>Sınıflandırılmamış  Veriler için</a:t>
            </a:r>
          </a:p>
        </p:txBody>
      </p:sp>
      <p:sp>
        <p:nvSpPr>
          <p:cNvPr id="23562" name="13 Metin kutusu"/>
          <p:cNvSpPr txBox="1">
            <a:spLocks noChangeArrowheads="1"/>
          </p:cNvSpPr>
          <p:nvPr/>
        </p:nvSpPr>
        <p:spPr bwMode="auto">
          <a:xfrm>
            <a:off x="428625" y="3938588"/>
            <a:ext cx="5786438" cy="368300"/>
          </a:xfrm>
          <a:prstGeom prst="rect">
            <a:avLst/>
          </a:prstGeom>
          <a:noFill/>
          <a:ln w="9525">
            <a:noFill/>
            <a:miter lim="800000"/>
            <a:headEnd/>
            <a:tailEnd/>
          </a:ln>
        </p:spPr>
        <p:txBody>
          <a:bodyPr>
            <a:spAutoFit/>
          </a:bodyPr>
          <a:lstStyle/>
          <a:p>
            <a:r>
              <a:rPr lang="tr-TR">
                <a:latin typeface="Verdana" pitchFamily="34" charset="0"/>
              </a:rPr>
              <a:t>Sınıflandırılmış  Veriler için</a:t>
            </a:r>
          </a:p>
        </p:txBody>
      </p:sp>
      <p:sp>
        <p:nvSpPr>
          <p:cNvPr id="2356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tr-TR"/>
          </a:p>
        </p:txBody>
      </p:sp>
      <p:pic>
        <p:nvPicPr>
          <p:cNvPr id="11265" name="Picture 1"/>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2357422" y="2071678"/>
            <a:ext cx="6300832" cy="57150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3565" name="Rectangle 3"/>
          <p:cNvSpPr>
            <a:spLocks noChangeArrowheads="1"/>
          </p:cNvSpPr>
          <p:nvPr/>
        </p:nvSpPr>
        <p:spPr bwMode="auto">
          <a:xfrm>
            <a:off x="0" y="381000"/>
            <a:ext cx="9144000" cy="0"/>
          </a:xfrm>
          <a:prstGeom prst="rect">
            <a:avLst/>
          </a:prstGeom>
          <a:noFill/>
          <a:ln w="9525">
            <a:noFill/>
            <a:miter lim="800000"/>
            <a:headEnd/>
            <a:tailEnd/>
          </a:ln>
        </p:spPr>
        <p:txBody>
          <a:bodyPr wrap="none" anchor="ctr">
            <a:spAutoFit/>
          </a:bodyPr>
          <a:lstStyle/>
          <a:p>
            <a:r>
              <a:rPr lang="tr-TR" sz="1600">
                <a:latin typeface="Verdana" pitchFamily="34" charset="0"/>
                <a:cs typeface="Times New Roman" pitchFamily="18" charset="0"/>
              </a:rPr>
              <a:t> </a:t>
            </a:r>
            <a:r>
              <a:rPr lang="tr-TR" sz="900">
                <a:cs typeface="Arial" charset="0"/>
              </a:rPr>
              <a:t> </a:t>
            </a:r>
            <a:endParaRPr lang="tr-TR">
              <a:cs typeface="Arial" charset="0"/>
            </a:endParaRPr>
          </a:p>
        </p:txBody>
      </p:sp>
      <p:sp>
        <p:nvSpPr>
          <p:cNvPr id="23566" name="Rectangle 5"/>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tr-TR"/>
          </a:p>
        </p:txBody>
      </p:sp>
      <p:pic>
        <p:nvPicPr>
          <p:cNvPr id="11268" name="Picture 4"/>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214282" y="4714884"/>
            <a:ext cx="1862491" cy="71438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3568" name="Rectangle 6"/>
          <p:cNvSpPr>
            <a:spLocks noChangeArrowheads="1"/>
          </p:cNvSpPr>
          <p:nvPr/>
        </p:nvSpPr>
        <p:spPr bwMode="auto">
          <a:xfrm>
            <a:off x="0" y="990600"/>
            <a:ext cx="9144000" cy="0"/>
          </a:xfrm>
          <a:prstGeom prst="rect">
            <a:avLst/>
          </a:prstGeom>
          <a:noFill/>
          <a:ln w="9525">
            <a:noFill/>
            <a:miter lim="800000"/>
            <a:headEnd/>
            <a:tailEnd/>
          </a:ln>
        </p:spPr>
        <p:txBody>
          <a:bodyPr wrap="none" anchor="ctr">
            <a:spAutoFit/>
          </a:bodyPr>
          <a:lstStyle/>
          <a:p>
            <a:pPr algn="just">
              <a:tabLst>
                <a:tab pos="4200525" algn="l"/>
              </a:tabLst>
            </a:pPr>
            <a:r>
              <a:rPr lang="tr-TR" sz="1600">
                <a:latin typeface="Verdana" pitchFamily="34" charset="0"/>
                <a:cs typeface="Times New Roman" pitchFamily="18" charset="0"/>
              </a:rPr>
              <a:t>   </a:t>
            </a:r>
            <a:endParaRPr lang="tr-TR">
              <a:cs typeface="Arial"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1 Başlık"/>
          <p:cNvSpPr>
            <a:spLocks noGrp="1"/>
          </p:cNvSpPr>
          <p:nvPr>
            <p:ph type="title"/>
          </p:nvPr>
        </p:nvSpPr>
        <p:spPr/>
        <p:txBody>
          <a:bodyPr/>
          <a:lstStyle/>
          <a:p>
            <a:pPr algn="ctr"/>
            <a:r>
              <a:rPr lang="tr-TR" sz="2800" smtClean="0">
                <a:latin typeface="Verdana" pitchFamily="34" charset="0"/>
              </a:rPr>
              <a:t>Geometrik Ortalama</a:t>
            </a:r>
            <a:endParaRPr lang="tr-TR" sz="2800" smtClean="0"/>
          </a:p>
        </p:txBody>
      </p:sp>
      <p:sp>
        <p:nvSpPr>
          <p:cNvPr id="4" name="3 Slayt Numarası Yer Tutucusu"/>
          <p:cNvSpPr>
            <a:spLocks noGrp="1"/>
          </p:cNvSpPr>
          <p:nvPr>
            <p:ph type="sldNum" sz="quarter" idx="12"/>
          </p:nvPr>
        </p:nvSpPr>
        <p:spPr/>
        <p:txBody>
          <a:bodyPr/>
          <a:lstStyle/>
          <a:p>
            <a:pPr>
              <a:defRPr/>
            </a:pPr>
            <a:fld id="{0D904403-2175-457B-96B6-11C87BC0F825}" type="slidenum">
              <a:rPr lang="tr-TR"/>
              <a:pPr>
                <a:defRPr/>
              </a:pPr>
              <a:t>8</a:t>
            </a:fld>
            <a:endParaRPr lang="tr-TR"/>
          </a:p>
        </p:txBody>
      </p:sp>
      <p:graphicFrame>
        <p:nvGraphicFramePr>
          <p:cNvPr id="5" name="4 Tablo"/>
          <p:cNvGraphicFramePr>
            <a:graphicFrameLocks noGrp="1"/>
          </p:cNvGraphicFramePr>
          <p:nvPr/>
        </p:nvGraphicFramePr>
        <p:xfrm>
          <a:off x="857250" y="1714500"/>
          <a:ext cx="7643813" cy="2365375"/>
        </p:xfrm>
        <a:graphic>
          <a:graphicData uri="http://schemas.openxmlformats.org/drawingml/2006/table">
            <a:tbl>
              <a:tblPr/>
              <a:tblGrid>
                <a:gridCol w="3111500">
                  <a:extLst>
                    <a:ext uri="{9D8B030D-6E8A-4147-A177-3AD203B41FA5}">
                      <a16:colId xmlns:a16="http://schemas.microsoft.com/office/drawing/2014/main" val="20000"/>
                    </a:ext>
                  </a:extLst>
                </a:gridCol>
                <a:gridCol w="1833563">
                  <a:extLst>
                    <a:ext uri="{9D8B030D-6E8A-4147-A177-3AD203B41FA5}">
                      <a16:colId xmlns:a16="http://schemas.microsoft.com/office/drawing/2014/main" val="20001"/>
                    </a:ext>
                  </a:extLst>
                </a:gridCol>
                <a:gridCol w="1585912">
                  <a:extLst>
                    <a:ext uri="{9D8B030D-6E8A-4147-A177-3AD203B41FA5}">
                      <a16:colId xmlns:a16="http://schemas.microsoft.com/office/drawing/2014/main" val="20002"/>
                    </a:ext>
                  </a:extLst>
                </a:gridCol>
                <a:gridCol w="1112838">
                  <a:extLst>
                    <a:ext uri="{9D8B030D-6E8A-4147-A177-3AD203B41FA5}">
                      <a16:colId xmlns:a16="http://schemas.microsoft.com/office/drawing/2014/main" val="20003"/>
                    </a:ext>
                  </a:extLst>
                </a:gridCol>
              </a:tblGrid>
              <a:tr h="390525">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400" b="1" i="0" u="none" strike="noStrike" cap="none" normalizeH="0" baseline="0" smtClean="0">
                          <a:ln>
                            <a:noFill/>
                          </a:ln>
                          <a:solidFill>
                            <a:schemeClr val="tx1"/>
                          </a:solidFill>
                          <a:effectLst/>
                          <a:latin typeface="Verdana" pitchFamily="34" charset="0"/>
                        </a:rPr>
                        <a:t>Ders saati ücreti(x)</a:t>
                      </a:r>
                      <a:endParaRPr kumimoji="0" lang="tr-TR" sz="1400" b="0" i="0" u="none" strike="noStrike" cap="none" normalizeH="0" baseline="0" smtClean="0">
                        <a:ln>
                          <a:noFill/>
                        </a:ln>
                        <a:solidFill>
                          <a:schemeClr val="tx1"/>
                        </a:solidFill>
                        <a:effectLst/>
                        <a:latin typeface="Verdana" pitchFamily="34" charset="0"/>
                      </a:endParaRPr>
                    </a:p>
                  </a:txBody>
                  <a:tcPr marL="68580" marR="68580" marT="0" marB="0" horzOverflow="overflow">
                    <a:lnL w="12700" cap="flat" cmpd="sng" algn="ctr">
                      <a:solidFill>
                        <a:srgbClr val="A5C249"/>
                      </a:solidFill>
                      <a:prstDash val="solid"/>
                      <a:round/>
                      <a:headEnd type="none" w="med" len="med"/>
                      <a:tailEnd type="none" w="med" len="med"/>
                    </a:lnL>
                    <a:lnR>
                      <a:noFill/>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lnTlToBr>
                      <a:noFill/>
                    </a:lnTlToBr>
                    <a:lnBlToTr>
                      <a:noFill/>
                    </a:lnBlToTr>
                    <a:solidFill>
                      <a:srgbClr val="A5C249"/>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400" b="1" i="0" u="none" strike="noStrike" cap="none" normalizeH="0" baseline="0" smtClean="0">
                          <a:ln>
                            <a:noFill/>
                          </a:ln>
                          <a:solidFill>
                            <a:schemeClr val="tx1"/>
                          </a:solidFill>
                          <a:effectLst/>
                          <a:latin typeface="Verdana" pitchFamily="34" charset="0"/>
                        </a:rPr>
                        <a:t>öğretmen sayısı(f)</a:t>
                      </a:r>
                      <a:endParaRPr kumimoji="0" lang="tr-TR" sz="1400" b="0" i="0" u="none" strike="noStrike" cap="none" normalizeH="0" baseline="0" smtClean="0">
                        <a:ln>
                          <a:noFill/>
                        </a:ln>
                        <a:solidFill>
                          <a:schemeClr val="tx1"/>
                        </a:solidFill>
                        <a:effectLst/>
                        <a:latin typeface="Verdana" pitchFamily="34" charset="0"/>
                      </a:endParaRPr>
                    </a:p>
                  </a:txBody>
                  <a:tcPr marL="68580" marR="68580" marT="0" marB="0" horzOverflow="overflow">
                    <a:lnL>
                      <a:noFill/>
                    </a:lnL>
                    <a:lnR>
                      <a:noFill/>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lnTlToBr>
                      <a:noFill/>
                    </a:lnTlToBr>
                    <a:lnBlToTr>
                      <a:noFill/>
                    </a:lnBlToTr>
                    <a:solidFill>
                      <a:srgbClr val="A5C249"/>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400" b="1" i="0" u="none" strike="noStrike" cap="none" normalizeH="0" baseline="0" smtClean="0">
                          <a:ln>
                            <a:noFill/>
                          </a:ln>
                          <a:solidFill>
                            <a:schemeClr val="tx1"/>
                          </a:solidFill>
                          <a:effectLst/>
                          <a:latin typeface="Verdana" pitchFamily="34" charset="0"/>
                        </a:rPr>
                        <a:t>logx</a:t>
                      </a:r>
                      <a:endParaRPr kumimoji="0" lang="tr-TR" sz="1400" b="0" i="0" u="none" strike="noStrike" cap="none" normalizeH="0" baseline="0" smtClean="0">
                        <a:ln>
                          <a:noFill/>
                        </a:ln>
                        <a:solidFill>
                          <a:schemeClr val="tx1"/>
                        </a:solidFill>
                        <a:effectLst/>
                        <a:latin typeface="Verdana" pitchFamily="34" charset="0"/>
                      </a:endParaRPr>
                    </a:p>
                  </a:txBody>
                  <a:tcPr marL="68580" marR="68580" marT="0" marB="0" horzOverflow="overflow">
                    <a:lnL>
                      <a:noFill/>
                    </a:lnL>
                    <a:lnR>
                      <a:noFill/>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lnTlToBr>
                      <a:noFill/>
                    </a:lnTlToBr>
                    <a:lnBlToTr>
                      <a:noFill/>
                    </a:lnBlToTr>
                    <a:solidFill>
                      <a:srgbClr val="A5C249"/>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400" b="1" i="0" u="none" strike="noStrike" cap="none" normalizeH="0" baseline="0" smtClean="0">
                          <a:ln>
                            <a:noFill/>
                          </a:ln>
                          <a:solidFill>
                            <a:schemeClr val="tx1"/>
                          </a:solidFill>
                          <a:effectLst/>
                          <a:latin typeface="Verdana" pitchFamily="34" charset="0"/>
                        </a:rPr>
                        <a:t>flogx</a:t>
                      </a:r>
                      <a:endParaRPr kumimoji="0" lang="tr-TR" sz="1400" b="0" i="0" u="none" strike="noStrike" cap="none" normalizeH="0" baseline="0" smtClean="0">
                        <a:ln>
                          <a:noFill/>
                        </a:ln>
                        <a:solidFill>
                          <a:schemeClr val="tx1"/>
                        </a:solidFill>
                        <a:effectLst/>
                        <a:latin typeface="Verdana" pitchFamily="34" charset="0"/>
                      </a:endParaRPr>
                    </a:p>
                  </a:txBody>
                  <a:tcPr marL="68580" marR="68580" marT="0" marB="0" horzOverflow="overflow">
                    <a:lnL>
                      <a:noFill/>
                    </a:lnL>
                    <a:lnR w="12700" cap="flat" cmpd="sng" algn="ctr">
                      <a:solidFill>
                        <a:srgbClr val="A5C249"/>
                      </a:solidFill>
                      <a:prstDash val="solid"/>
                      <a:round/>
                      <a:headEnd type="none" w="med" len="med"/>
                      <a:tailEnd type="none" w="med" len="med"/>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lnTlToBr>
                      <a:noFill/>
                    </a:lnTlToBr>
                    <a:lnBlToTr>
                      <a:noFill/>
                    </a:lnBlToTr>
                    <a:solidFill>
                      <a:srgbClr val="A5C249"/>
                    </a:solidFill>
                  </a:tcPr>
                </a:tc>
                <a:extLst>
                  <a:ext uri="{0D108BD9-81ED-4DB2-BD59-A6C34878D82A}">
                    <a16:rowId xmlns:a16="http://schemas.microsoft.com/office/drawing/2014/main" val="10000"/>
                  </a:ext>
                </a:extLst>
              </a:tr>
              <a:tr h="195263">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400" b="1" i="0" u="none" strike="noStrike" cap="none" normalizeH="0" baseline="0" smtClean="0">
                          <a:ln>
                            <a:noFill/>
                          </a:ln>
                          <a:solidFill>
                            <a:schemeClr val="tx1"/>
                          </a:solidFill>
                          <a:effectLst/>
                          <a:latin typeface="Verdana" pitchFamily="34" charset="0"/>
                        </a:rPr>
                        <a:t>10</a:t>
                      </a:r>
                      <a:endParaRPr kumimoji="0" lang="tr-TR" sz="1400" b="0" i="0" u="none" strike="noStrike" cap="none" normalizeH="0" baseline="0" smtClean="0">
                        <a:ln>
                          <a:noFill/>
                        </a:ln>
                        <a:solidFill>
                          <a:schemeClr val="tx1"/>
                        </a:solidFill>
                        <a:effectLst/>
                        <a:latin typeface="Verdana" pitchFamily="34" charset="0"/>
                      </a:endParaRPr>
                    </a:p>
                  </a:txBody>
                  <a:tcPr marL="68580" marR="68580" marT="0" marB="0" horzOverflow="overflow">
                    <a:lnL w="12700" cap="flat" cmpd="sng" algn="ctr">
                      <a:solidFill>
                        <a:srgbClr val="A5C249"/>
                      </a:solidFill>
                      <a:prstDash val="solid"/>
                      <a:round/>
                      <a:headEnd type="none" w="med" len="med"/>
                      <a:tailEnd type="none" w="med" len="med"/>
                    </a:lnL>
                    <a:lnR>
                      <a:noFill/>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400" b="0" i="0" u="none" strike="noStrike" cap="none" normalizeH="0" baseline="0" smtClean="0">
                          <a:ln>
                            <a:noFill/>
                          </a:ln>
                          <a:solidFill>
                            <a:schemeClr val="tx1"/>
                          </a:solidFill>
                          <a:effectLst/>
                          <a:latin typeface="Verdana" pitchFamily="34" charset="0"/>
                        </a:rPr>
                        <a:t>6</a:t>
                      </a:r>
                    </a:p>
                  </a:txBody>
                  <a:tcPr marL="68580" marR="68580" marT="0" marB="0" horzOverflow="overflow">
                    <a:lnL>
                      <a:noFill/>
                    </a:lnL>
                    <a:lnR>
                      <a:noFill/>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400" b="0" i="0" u="none" strike="noStrike" cap="none" normalizeH="0" baseline="0" smtClean="0">
                          <a:ln>
                            <a:noFill/>
                          </a:ln>
                          <a:solidFill>
                            <a:schemeClr val="tx1"/>
                          </a:solidFill>
                          <a:effectLst/>
                          <a:latin typeface="Verdana" pitchFamily="34" charset="0"/>
                        </a:rPr>
                        <a:t>1</a:t>
                      </a:r>
                    </a:p>
                  </a:txBody>
                  <a:tcPr marL="68580" marR="68580" marT="0" marB="0" horzOverflow="overflow">
                    <a:lnL>
                      <a:noFill/>
                    </a:lnL>
                    <a:lnR>
                      <a:noFill/>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400" b="0" i="0" u="none" strike="noStrike" cap="none" normalizeH="0" baseline="0" smtClean="0">
                          <a:ln>
                            <a:noFill/>
                          </a:ln>
                          <a:solidFill>
                            <a:schemeClr val="tx1"/>
                          </a:solidFill>
                          <a:effectLst/>
                          <a:latin typeface="Verdana" pitchFamily="34" charset="0"/>
                        </a:rPr>
                        <a:t>6</a:t>
                      </a:r>
                    </a:p>
                  </a:txBody>
                  <a:tcPr marL="68580" marR="68580" marT="0" marB="0" horzOverflow="overflow">
                    <a:lnL>
                      <a:noFill/>
                    </a:lnL>
                    <a:lnR w="12700" cap="flat" cmpd="sng" algn="ctr">
                      <a:solidFill>
                        <a:srgbClr val="A5C249"/>
                      </a:solidFill>
                      <a:prstDash val="solid"/>
                      <a:round/>
                      <a:headEnd type="none" w="med" len="med"/>
                      <a:tailEnd type="none" w="med" len="med"/>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0525">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400" b="1" i="0" u="none" strike="noStrike" cap="none" normalizeH="0" baseline="0" smtClean="0">
                          <a:ln>
                            <a:noFill/>
                          </a:ln>
                          <a:solidFill>
                            <a:schemeClr val="tx1"/>
                          </a:solidFill>
                          <a:effectLst/>
                          <a:latin typeface="Verdana" pitchFamily="34" charset="0"/>
                        </a:rPr>
                        <a:t>40</a:t>
                      </a:r>
                      <a:endParaRPr kumimoji="0" lang="tr-TR" sz="1400" b="0" i="0" u="none" strike="noStrike" cap="none" normalizeH="0" baseline="0" smtClean="0">
                        <a:ln>
                          <a:noFill/>
                        </a:ln>
                        <a:solidFill>
                          <a:schemeClr val="tx1"/>
                        </a:solidFill>
                        <a:effectLst/>
                        <a:latin typeface="Verdana" pitchFamily="34" charset="0"/>
                      </a:endParaRPr>
                    </a:p>
                  </a:txBody>
                  <a:tcPr marL="68580" marR="68580" marT="0" marB="0" horzOverflow="overflow">
                    <a:lnL w="12700" cap="flat" cmpd="sng" algn="ctr">
                      <a:solidFill>
                        <a:srgbClr val="A5C249"/>
                      </a:solidFill>
                      <a:prstDash val="solid"/>
                      <a:round/>
                      <a:headEnd type="none" w="med" len="med"/>
                      <a:tailEnd type="none" w="med" len="med"/>
                    </a:lnL>
                    <a:lnR>
                      <a:noFill/>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400" b="0" i="0" u="none" strike="noStrike" cap="none" normalizeH="0" baseline="0" smtClean="0">
                          <a:ln>
                            <a:noFill/>
                          </a:ln>
                          <a:solidFill>
                            <a:schemeClr val="tx1"/>
                          </a:solidFill>
                          <a:effectLst/>
                          <a:latin typeface="Verdana" pitchFamily="34" charset="0"/>
                        </a:rPr>
                        <a:t>7</a:t>
                      </a:r>
                    </a:p>
                  </a:txBody>
                  <a:tcPr marL="68580" marR="68580" marT="0" marB="0" horzOverflow="overflow">
                    <a:lnL>
                      <a:noFill/>
                    </a:lnL>
                    <a:lnR>
                      <a:noFill/>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400" b="0" i="0" u="none" strike="noStrike" cap="none" normalizeH="0" baseline="0" smtClean="0">
                          <a:ln>
                            <a:noFill/>
                          </a:ln>
                          <a:solidFill>
                            <a:schemeClr val="tx1"/>
                          </a:solidFill>
                          <a:effectLst/>
                          <a:latin typeface="Verdana" pitchFamily="34" charset="0"/>
                        </a:rPr>
                        <a:t>1,602059991</a:t>
                      </a:r>
                    </a:p>
                  </a:txBody>
                  <a:tcPr marL="68580" marR="68580" marT="0" marB="0" horzOverflow="overflow">
                    <a:lnL>
                      <a:noFill/>
                    </a:lnL>
                    <a:lnR>
                      <a:noFill/>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400" b="0" i="0" u="none" strike="noStrike" cap="none" normalizeH="0" baseline="0" smtClean="0">
                          <a:ln>
                            <a:noFill/>
                          </a:ln>
                          <a:solidFill>
                            <a:schemeClr val="tx1"/>
                          </a:solidFill>
                          <a:effectLst/>
                          <a:latin typeface="Verdana" pitchFamily="34" charset="0"/>
                        </a:rPr>
                        <a:t>11,21442</a:t>
                      </a:r>
                    </a:p>
                  </a:txBody>
                  <a:tcPr marL="68580" marR="68580" marT="0" marB="0" horzOverflow="overflow">
                    <a:lnL>
                      <a:noFill/>
                    </a:lnL>
                    <a:lnR w="12700" cap="flat" cmpd="sng" algn="ctr">
                      <a:solidFill>
                        <a:srgbClr val="A5C249"/>
                      </a:solidFill>
                      <a:prstDash val="solid"/>
                      <a:round/>
                      <a:headEnd type="none" w="med" len="med"/>
                      <a:tailEnd type="none" w="med" len="med"/>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0525">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400" b="1" i="0" u="none" strike="noStrike" cap="none" normalizeH="0" baseline="0" smtClean="0">
                          <a:ln>
                            <a:noFill/>
                          </a:ln>
                          <a:solidFill>
                            <a:schemeClr val="tx1"/>
                          </a:solidFill>
                          <a:effectLst/>
                          <a:latin typeface="Verdana" pitchFamily="34" charset="0"/>
                        </a:rPr>
                        <a:t>80</a:t>
                      </a:r>
                      <a:endParaRPr kumimoji="0" lang="tr-TR" sz="1400" b="0" i="0" u="none" strike="noStrike" cap="none" normalizeH="0" baseline="0" smtClean="0">
                        <a:ln>
                          <a:noFill/>
                        </a:ln>
                        <a:solidFill>
                          <a:schemeClr val="tx1"/>
                        </a:solidFill>
                        <a:effectLst/>
                        <a:latin typeface="Verdana" pitchFamily="34" charset="0"/>
                      </a:endParaRPr>
                    </a:p>
                  </a:txBody>
                  <a:tcPr marL="68580" marR="68580" marT="0" marB="0" horzOverflow="overflow">
                    <a:lnL w="12700" cap="flat" cmpd="sng" algn="ctr">
                      <a:solidFill>
                        <a:srgbClr val="A5C249"/>
                      </a:solidFill>
                      <a:prstDash val="solid"/>
                      <a:round/>
                      <a:headEnd type="none" w="med" len="med"/>
                      <a:tailEnd type="none" w="med" len="med"/>
                    </a:lnL>
                    <a:lnR>
                      <a:noFill/>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400" b="0" i="0" u="none" strike="noStrike" cap="none" normalizeH="0" baseline="0" smtClean="0">
                          <a:ln>
                            <a:noFill/>
                          </a:ln>
                          <a:solidFill>
                            <a:schemeClr val="tx1"/>
                          </a:solidFill>
                          <a:effectLst/>
                          <a:latin typeface="Verdana" pitchFamily="34" charset="0"/>
                        </a:rPr>
                        <a:t>5</a:t>
                      </a:r>
                    </a:p>
                  </a:txBody>
                  <a:tcPr marL="68580" marR="68580" marT="0" marB="0" horzOverflow="overflow">
                    <a:lnL>
                      <a:noFill/>
                    </a:lnL>
                    <a:lnR>
                      <a:noFill/>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400" b="0" i="0" u="none" strike="noStrike" cap="none" normalizeH="0" baseline="0" smtClean="0">
                          <a:ln>
                            <a:noFill/>
                          </a:ln>
                          <a:solidFill>
                            <a:schemeClr val="tx1"/>
                          </a:solidFill>
                          <a:effectLst/>
                          <a:latin typeface="Verdana" pitchFamily="34" charset="0"/>
                        </a:rPr>
                        <a:t>1,903089987</a:t>
                      </a:r>
                    </a:p>
                  </a:txBody>
                  <a:tcPr marL="68580" marR="68580" marT="0" marB="0" horzOverflow="overflow">
                    <a:lnL>
                      <a:noFill/>
                    </a:lnL>
                    <a:lnR>
                      <a:noFill/>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400" b="0" i="0" u="none" strike="noStrike" cap="none" normalizeH="0" baseline="0" smtClean="0">
                          <a:ln>
                            <a:noFill/>
                          </a:ln>
                          <a:solidFill>
                            <a:schemeClr val="tx1"/>
                          </a:solidFill>
                          <a:effectLst/>
                          <a:latin typeface="Verdana" pitchFamily="34" charset="0"/>
                        </a:rPr>
                        <a:t>9,51545</a:t>
                      </a:r>
                    </a:p>
                  </a:txBody>
                  <a:tcPr marL="68580" marR="68580" marT="0" marB="0" horzOverflow="overflow">
                    <a:lnL>
                      <a:noFill/>
                    </a:lnL>
                    <a:lnR w="12700" cap="flat" cmpd="sng" algn="ctr">
                      <a:solidFill>
                        <a:srgbClr val="A5C249"/>
                      </a:solidFill>
                      <a:prstDash val="solid"/>
                      <a:round/>
                      <a:headEnd type="none" w="med" len="med"/>
                      <a:tailEnd type="none" w="med" len="med"/>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95263">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400" b="1" i="0" u="none" strike="noStrike" cap="none" normalizeH="0" baseline="0" smtClean="0">
                          <a:ln>
                            <a:noFill/>
                          </a:ln>
                          <a:solidFill>
                            <a:schemeClr val="tx1"/>
                          </a:solidFill>
                          <a:effectLst/>
                          <a:latin typeface="Verdana" pitchFamily="34" charset="0"/>
                        </a:rPr>
                        <a:t>100</a:t>
                      </a:r>
                      <a:endParaRPr kumimoji="0" lang="tr-TR" sz="1400" b="0" i="0" u="none" strike="noStrike" cap="none" normalizeH="0" baseline="0" smtClean="0">
                        <a:ln>
                          <a:noFill/>
                        </a:ln>
                        <a:solidFill>
                          <a:schemeClr val="tx1"/>
                        </a:solidFill>
                        <a:effectLst/>
                        <a:latin typeface="Verdana" pitchFamily="34" charset="0"/>
                      </a:endParaRPr>
                    </a:p>
                  </a:txBody>
                  <a:tcPr marL="68580" marR="68580" marT="0" marB="0" horzOverflow="overflow">
                    <a:lnL w="12700" cap="flat" cmpd="sng" algn="ctr">
                      <a:solidFill>
                        <a:srgbClr val="A5C249"/>
                      </a:solidFill>
                      <a:prstDash val="solid"/>
                      <a:round/>
                      <a:headEnd type="none" w="med" len="med"/>
                      <a:tailEnd type="none" w="med" len="med"/>
                    </a:lnL>
                    <a:lnR>
                      <a:noFill/>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400" b="0" i="0" u="none" strike="noStrike" cap="none" normalizeH="0" baseline="0" smtClean="0">
                          <a:ln>
                            <a:noFill/>
                          </a:ln>
                          <a:solidFill>
                            <a:schemeClr val="tx1"/>
                          </a:solidFill>
                          <a:effectLst/>
                          <a:latin typeface="Verdana" pitchFamily="34" charset="0"/>
                        </a:rPr>
                        <a:t>2</a:t>
                      </a:r>
                    </a:p>
                  </a:txBody>
                  <a:tcPr marL="68580" marR="68580" marT="0" marB="0" horzOverflow="overflow">
                    <a:lnL>
                      <a:noFill/>
                    </a:lnL>
                    <a:lnR>
                      <a:noFill/>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400" b="0" i="0" u="none" strike="noStrike" cap="none" normalizeH="0" baseline="0" smtClean="0">
                          <a:ln>
                            <a:noFill/>
                          </a:ln>
                          <a:solidFill>
                            <a:schemeClr val="tx1"/>
                          </a:solidFill>
                          <a:effectLst/>
                          <a:latin typeface="Verdana" pitchFamily="34" charset="0"/>
                        </a:rPr>
                        <a:t>2</a:t>
                      </a:r>
                    </a:p>
                  </a:txBody>
                  <a:tcPr marL="68580" marR="68580" marT="0" marB="0" horzOverflow="overflow">
                    <a:lnL>
                      <a:noFill/>
                    </a:lnL>
                    <a:lnR>
                      <a:noFill/>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400" b="0" i="0" u="none" strike="noStrike" cap="none" normalizeH="0" baseline="0" smtClean="0">
                          <a:ln>
                            <a:noFill/>
                          </a:ln>
                          <a:solidFill>
                            <a:schemeClr val="tx1"/>
                          </a:solidFill>
                          <a:effectLst/>
                          <a:latin typeface="Verdana" pitchFamily="34" charset="0"/>
                        </a:rPr>
                        <a:t>4</a:t>
                      </a:r>
                    </a:p>
                  </a:txBody>
                  <a:tcPr marL="68580" marR="68580" marT="0" marB="0" horzOverflow="overflow">
                    <a:lnL>
                      <a:noFill/>
                    </a:lnL>
                    <a:lnR w="12700" cap="flat" cmpd="sng" algn="ctr">
                      <a:solidFill>
                        <a:srgbClr val="A5C249"/>
                      </a:solidFill>
                      <a:prstDash val="solid"/>
                      <a:round/>
                      <a:headEnd type="none" w="med" len="med"/>
                      <a:tailEnd type="none" w="med" len="med"/>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0525">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400" b="1" i="0" u="none" strike="noStrike" cap="none" normalizeH="0" baseline="0" smtClean="0">
                          <a:ln>
                            <a:noFill/>
                          </a:ln>
                          <a:solidFill>
                            <a:schemeClr val="tx1"/>
                          </a:solidFill>
                          <a:effectLst/>
                          <a:latin typeface="Verdana" pitchFamily="34" charset="0"/>
                        </a:rPr>
                        <a:t>TOPLAM</a:t>
                      </a:r>
                      <a:endParaRPr kumimoji="0" lang="tr-TR" sz="1400" b="0" i="0" u="none" strike="noStrike" cap="none" normalizeH="0" baseline="0" smtClean="0">
                        <a:ln>
                          <a:noFill/>
                        </a:ln>
                        <a:solidFill>
                          <a:schemeClr val="tx1"/>
                        </a:solidFill>
                        <a:effectLst/>
                        <a:latin typeface="Verdana" pitchFamily="34" charset="0"/>
                      </a:endParaRPr>
                    </a:p>
                  </a:txBody>
                  <a:tcPr marL="68580" marR="68580" marT="0" marB="0" horzOverflow="overflow">
                    <a:lnL w="12700" cap="flat" cmpd="sng" algn="ctr">
                      <a:solidFill>
                        <a:srgbClr val="A5C249"/>
                      </a:solidFill>
                      <a:prstDash val="solid"/>
                      <a:round/>
                      <a:headEnd type="none" w="med" len="med"/>
                      <a:tailEnd type="none" w="med" len="med"/>
                    </a:lnL>
                    <a:lnR>
                      <a:noFill/>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400" b="1" i="0" u="none" strike="noStrike" cap="none" normalizeH="0" baseline="0" smtClean="0">
                          <a:ln>
                            <a:noFill/>
                          </a:ln>
                          <a:solidFill>
                            <a:schemeClr val="tx1"/>
                          </a:solidFill>
                          <a:effectLst/>
                          <a:latin typeface="Verdana" pitchFamily="34" charset="0"/>
                        </a:rPr>
                        <a:t>20</a:t>
                      </a:r>
                      <a:endParaRPr kumimoji="0" lang="tr-TR" sz="1400" b="0" i="0" u="none" strike="noStrike" cap="none" normalizeH="0" baseline="0" smtClean="0">
                        <a:ln>
                          <a:noFill/>
                        </a:ln>
                        <a:solidFill>
                          <a:schemeClr val="tx1"/>
                        </a:solidFill>
                        <a:effectLst/>
                        <a:latin typeface="Verdana" pitchFamily="34" charset="0"/>
                      </a:endParaRPr>
                    </a:p>
                  </a:txBody>
                  <a:tcPr marL="68580" marR="68580" marT="0" marB="0" horzOverflow="overflow">
                    <a:lnL>
                      <a:noFill/>
                    </a:lnL>
                    <a:lnR>
                      <a:noFill/>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400" b="0" i="0" u="none" strike="noStrike" cap="none" normalizeH="0" baseline="0" smtClean="0">
                        <a:ln>
                          <a:noFill/>
                        </a:ln>
                        <a:solidFill>
                          <a:schemeClr val="tx1"/>
                        </a:solidFill>
                        <a:effectLst/>
                        <a:latin typeface="Verdana" pitchFamily="34" charset="0"/>
                      </a:endParaRPr>
                    </a:p>
                  </a:txBody>
                  <a:tcPr marL="68580" marR="68580" marT="0" marB="0" horzOverflow="overflow">
                    <a:lnL>
                      <a:noFill/>
                    </a:lnL>
                    <a:lnR>
                      <a:noFill/>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400" b="1" i="0" u="none" strike="noStrike" cap="none" normalizeH="0" baseline="0" smtClean="0">
                          <a:ln>
                            <a:noFill/>
                          </a:ln>
                          <a:solidFill>
                            <a:schemeClr val="tx1"/>
                          </a:solidFill>
                          <a:effectLst/>
                          <a:latin typeface="Verdana" pitchFamily="34" charset="0"/>
                        </a:rPr>
                        <a:t>30,72987</a:t>
                      </a:r>
                      <a:endParaRPr kumimoji="0" lang="tr-TR" sz="1400" b="0" i="0" u="none" strike="noStrike" cap="none" normalizeH="0" baseline="0" smtClean="0">
                        <a:ln>
                          <a:noFill/>
                        </a:ln>
                        <a:solidFill>
                          <a:schemeClr val="tx1"/>
                        </a:solidFill>
                        <a:effectLst/>
                        <a:latin typeface="Verdana" pitchFamily="34" charset="0"/>
                      </a:endParaRPr>
                    </a:p>
                  </a:txBody>
                  <a:tcPr marL="68580" marR="68580" marT="0" marB="0" horzOverflow="overflow">
                    <a:lnL>
                      <a:noFill/>
                    </a:lnL>
                    <a:lnR w="12700" cap="flat" cmpd="sng" algn="ctr">
                      <a:solidFill>
                        <a:srgbClr val="A5C249"/>
                      </a:solidFill>
                      <a:prstDash val="solid"/>
                      <a:round/>
                      <a:headEnd type="none" w="med" len="med"/>
                      <a:tailEnd type="none" w="med" len="med"/>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9208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400" b="0" i="0" u="none" strike="noStrike" cap="none" normalizeH="0" baseline="0" smtClean="0">
                        <a:ln>
                          <a:noFill/>
                        </a:ln>
                        <a:solidFill>
                          <a:schemeClr val="tx1"/>
                        </a:solidFill>
                        <a:effectLst/>
                        <a:latin typeface="Verdana" pitchFamily="34" charset="0"/>
                      </a:endParaRPr>
                    </a:p>
                  </a:txBody>
                  <a:tcPr marL="68580" marR="68580" marT="0" marB="0" horzOverflow="overflow">
                    <a:lnL w="12700" cap="flat" cmpd="sng" algn="ctr">
                      <a:solidFill>
                        <a:srgbClr val="A5C249"/>
                      </a:solidFill>
                      <a:prstDash val="solid"/>
                      <a:round/>
                      <a:headEnd type="none" w="med" len="med"/>
                      <a:tailEnd type="none" w="med" len="med"/>
                    </a:lnL>
                    <a:lnR>
                      <a:noFill/>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400" b="0" i="0" u="none" strike="noStrike" cap="none" normalizeH="0" baseline="0" smtClean="0">
                        <a:ln>
                          <a:noFill/>
                        </a:ln>
                        <a:solidFill>
                          <a:schemeClr val="tx1"/>
                        </a:solidFill>
                        <a:effectLst/>
                        <a:latin typeface="Verdana" pitchFamily="34" charset="0"/>
                      </a:endParaRPr>
                    </a:p>
                  </a:txBody>
                  <a:tcPr marL="68580" marR="68580" marT="0" marB="0" horzOverflow="overflow">
                    <a:lnL>
                      <a:noFill/>
                    </a:lnL>
                    <a:lnR>
                      <a:noFill/>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400" b="0" i="0" u="none" strike="noStrike" cap="none" normalizeH="0" baseline="0" smtClean="0">
                        <a:ln>
                          <a:noFill/>
                        </a:ln>
                        <a:solidFill>
                          <a:schemeClr val="tx1"/>
                        </a:solidFill>
                        <a:effectLst/>
                        <a:latin typeface="Verdana" pitchFamily="34" charset="0"/>
                      </a:endParaRPr>
                    </a:p>
                  </a:txBody>
                  <a:tcPr marL="68580" marR="68580" marT="0" marB="0" horzOverflow="overflow">
                    <a:lnL>
                      <a:noFill/>
                    </a:lnL>
                    <a:lnR>
                      <a:noFill/>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400" b="0" i="0" u="none" strike="noStrike" cap="none" normalizeH="0" baseline="0" smtClean="0">
                        <a:ln>
                          <a:noFill/>
                        </a:ln>
                        <a:solidFill>
                          <a:schemeClr val="tx1"/>
                        </a:solidFill>
                        <a:effectLst/>
                        <a:latin typeface="Verdana" pitchFamily="34" charset="0"/>
                      </a:endParaRPr>
                    </a:p>
                  </a:txBody>
                  <a:tcPr marL="68580" marR="68580" marT="0" marB="0" horzOverflow="overflow">
                    <a:lnL>
                      <a:noFill/>
                    </a:lnL>
                    <a:lnR w="12700" cap="flat" cmpd="sng" algn="ctr">
                      <a:solidFill>
                        <a:srgbClr val="A5C249"/>
                      </a:solidFill>
                      <a:prstDash val="solid"/>
                      <a:round/>
                      <a:headEnd type="none" w="med" len="med"/>
                      <a:tailEnd type="none" w="med" len="med"/>
                    </a:lnR>
                    <a:lnT w="12700" cap="flat" cmpd="sng" algn="ctr">
                      <a:solidFill>
                        <a:srgbClr val="A5C249"/>
                      </a:solidFill>
                      <a:prstDash val="solid"/>
                      <a:round/>
                      <a:headEnd type="none" w="med" len="med"/>
                      <a:tailEnd type="none" w="med" len="med"/>
                    </a:lnT>
                    <a:lnB w="12700" cap="flat" cmpd="sng" algn="ctr">
                      <a:solidFill>
                        <a:srgbClr val="A5C24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5642"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tr-TR"/>
          </a:p>
        </p:txBody>
      </p:sp>
      <p:pic>
        <p:nvPicPr>
          <p:cNvPr id="24577" name="Picture 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857224" y="4429132"/>
            <a:ext cx="4067845" cy="64294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5644" name="Rectangle 3"/>
          <p:cNvSpPr>
            <a:spLocks noChangeArrowheads="1"/>
          </p:cNvSpPr>
          <p:nvPr/>
        </p:nvSpPr>
        <p:spPr bwMode="auto">
          <a:xfrm>
            <a:off x="0" y="952500"/>
            <a:ext cx="9144000" cy="0"/>
          </a:xfrm>
          <a:prstGeom prst="rect">
            <a:avLst/>
          </a:prstGeom>
          <a:noFill/>
          <a:ln w="9525">
            <a:noFill/>
            <a:miter lim="800000"/>
            <a:headEnd/>
            <a:tailEnd/>
          </a:ln>
        </p:spPr>
        <p:txBody>
          <a:bodyPr wrap="none" anchor="ctr">
            <a:spAutoFit/>
          </a:bodyPr>
          <a:lstStyle/>
          <a:p>
            <a:endParaRPr lang="tr-TR">
              <a:cs typeface="Arial" charset="0"/>
            </a:endParaRPr>
          </a:p>
        </p:txBody>
      </p:sp>
      <p:sp>
        <p:nvSpPr>
          <p:cNvPr id="25645" name="8 Dikdörtgen"/>
          <p:cNvSpPr>
            <a:spLocks noChangeArrowheads="1"/>
          </p:cNvSpPr>
          <p:nvPr/>
        </p:nvSpPr>
        <p:spPr bwMode="auto">
          <a:xfrm>
            <a:off x="571500" y="5429250"/>
            <a:ext cx="7715250" cy="369888"/>
          </a:xfrm>
          <a:prstGeom prst="rect">
            <a:avLst/>
          </a:prstGeom>
          <a:noFill/>
          <a:ln w="9525">
            <a:noFill/>
            <a:miter lim="800000"/>
            <a:headEnd/>
            <a:tailEnd/>
          </a:ln>
        </p:spPr>
        <p:txBody>
          <a:bodyPr>
            <a:spAutoFit/>
          </a:bodyPr>
          <a:lstStyle/>
          <a:p>
            <a:r>
              <a:rPr lang="tr-TR">
                <a:latin typeface="Verdana" pitchFamily="34" charset="0"/>
              </a:rPr>
              <a:t>G=Antilog(1,536493)= </a:t>
            </a:r>
            <a:r>
              <a:rPr lang="tr-TR" b="1">
                <a:latin typeface="Verdana" pitchFamily="34" charset="0"/>
              </a:rPr>
              <a:t>34,395 TL.</a:t>
            </a:r>
            <a:r>
              <a:rPr lang="tr-TR">
                <a:latin typeface="Verdana" pitchFamily="34" charset="0"/>
              </a:rPr>
              <a:t> elde edilir</a:t>
            </a:r>
          </a:p>
        </p:txBody>
      </p:sp>
      <p:sp>
        <p:nvSpPr>
          <p:cNvPr id="25646" name="Rectangle 5"/>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tr-TR"/>
          </a:p>
        </p:txBody>
      </p:sp>
      <p:pic>
        <p:nvPicPr>
          <p:cNvPr id="24580" name="Picture 4"/>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500034" y="6000792"/>
            <a:ext cx="6847077" cy="6429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5648" name="Rectangle 6"/>
          <p:cNvSpPr>
            <a:spLocks noChangeArrowheads="1"/>
          </p:cNvSpPr>
          <p:nvPr/>
        </p:nvSpPr>
        <p:spPr bwMode="auto">
          <a:xfrm>
            <a:off x="0" y="838200"/>
            <a:ext cx="9144000" cy="0"/>
          </a:xfrm>
          <a:prstGeom prst="rect">
            <a:avLst/>
          </a:prstGeom>
          <a:noFill/>
          <a:ln w="9525">
            <a:noFill/>
            <a:miter lim="800000"/>
            <a:headEnd/>
            <a:tailEnd/>
          </a:ln>
        </p:spPr>
        <p:txBody>
          <a:bodyPr wrap="none" anchor="ctr">
            <a:spAutoFit/>
          </a:bodyPr>
          <a:lstStyle/>
          <a:p>
            <a:endParaRPr lang="tr-TR">
              <a:cs typeface="Arial"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1 Başlık"/>
          <p:cNvSpPr>
            <a:spLocks noGrp="1"/>
          </p:cNvSpPr>
          <p:nvPr>
            <p:ph type="title"/>
          </p:nvPr>
        </p:nvSpPr>
        <p:spPr/>
        <p:txBody>
          <a:bodyPr/>
          <a:lstStyle/>
          <a:p>
            <a:pPr algn="ctr"/>
            <a:r>
              <a:rPr lang="tr-TR" sz="2800" smtClean="0">
                <a:latin typeface="Verdana" pitchFamily="34" charset="0"/>
              </a:rPr>
              <a:t>Harmonik Ortalama</a:t>
            </a:r>
          </a:p>
        </p:txBody>
      </p:sp>
      <p:sp>
        <p:nvSpPr>
          <p:cNvPr id="4" name="3 Slayt Numarası Yer Tutucusu"/>
          <p:cNvSpPr>
            <a:spLocks noGrp="1"/>
          </p:cNvSpPr>
          <p:nvPr>
            <p:ph type="sldNum" sz="quarter" idx="12"/>
          </p:nvPr>
        </p:nvSpPr>
        <p:spPr/>
        <p:txBody>
          <a:bodyPr/>
          <a:lstStyle/>
          <a:p>
            <a:pPr>
              <a:defRPr/>
            </a:pPr>
            <a:fld id="{BBD4DD1B-8FC1-4F96-8C1B-6CBBD2F2E631}" type="slidenum">
              <a:rPr lang="tr-TR"/>
              <a:pPr>
                <a:defRPr/>
              </a:pPr>
              <a:t>9</a:t>
            </a:fld>
            <a:endParaRPr lang="tr-TR"/>
          </a:p>
        </p:txBody>
      </p:sp>
      <p:sp>
        <p:nvSpPr>
          <p:cNvPr id="27651"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tr-TR"/>
          </a:p>
        </p:txBody>
      </p:sp>
      <p:pic>
        <p:nvPicPr>
          <p:cNvPr id="2" name="Picture 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71472" y="1643050"/>
            <a:ext cx="1083476" cy="100013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7653"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tr-TR"/>
          </a:p>
        </p:txBody>
      </p:sp>
      <p:pic>
        <p:nvPicPr>
          <p:cNvPr id="3" name="Picture 3"/>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571472" y="3643314"/>
            <a:ext cx="1000132" cy="9754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7655" name="8 Metin kutusu"/>
          <p:cNvSpPr txBox="1">
            <a:spLocks noChangeArrowheads="1"/>
          </p:cNvSpPr>
          <p:nvPr/>
        </p:nvSpPr>
        <p:spPr bwMode="auto">
          <a:xfrm>
            <a:off x="2357438" y="1785938"/>
            <a:ext cx="3357562" cy="646112"/>
          </a:xfrm>
          <a:prstGeom prst="rect">
            <a:avLst/>
          </a:prstGeom>
          <a:noFill/>
          <a:ln w="9525">
            <a:noFill/>
            <a:miter lim="800000"/>
            <a:headEnd/>
            <a:tailEnd/>
          </a:ln>
        </p:spPr>
        <p:txBody>
          <a:bodyPr>
            <a:spAutoFit/>
          </a:bodyPr>
          <a:lstStyle/>
          <a:p>
            <a:r>
              <a:rPr lang="tr-TR">
                <a:latin typeface="Verdana" pitchFamily="34" charset="0"/>
              </a:rPr>
              <a:t>Sınıflandırılmamış</a:t>
            </a:r>
          </a:p>
          <a:p>
            <a:r>
              <a:rPr lang="tr-TR">
                <a:latin typeface="Verdana" pitchFamily="34" charset="0"/>
              </a:rPr>
              <a:t> Veriler için</a:t>
            </a:r>
          </a:p>
        </p:txBody>
      </p:sp>
      <p:sp>
        <p:nvSpPr>
          <p:cNvPr id="27656" name="9 Metin kutusu"/>
          <p:cNvSpPr txBox="1">
            <a:spLocks noChangeArrowheads="1"/>
          </p:cNvSpPr>
          <p:nvPr/>
        </p:nvSpPr>
        <p:spPr bwMode="auto">
          <a:xfrm>
            <a:off x="2357438" y="3786188"/>
            <a:ext cx="3357562" cy="646112"/>
          </a:xfrm>
          <a:prstGeom prst="rect">
            <a:avLst/>
          </a:prstGeom>
          <a:noFill/>
          <a:ln w="9525">
            <a:noFill/>
            <a:miter lim="800000"/>
            <a:headEnd/>
            <a:tailEnd/>
          </a:ln>
        </p:spPr>
        <p:txBody>
          <a:bodyPr>
            <a:spAutoFit/>
          </a:bodyPr>
          <a:lstStyle/>
          <a:p>
            <a:r>
              <a:rPr lang="tr-TR">
                <a:latin typeface="Verdana" pitchFamily="34" charset="0"/>
              </a:rPr>
              <a:t>Sınıflandırılmış</a:t>
            </a:r>
          </a:p>
          <a:p>
            <a:r>
              <a:rPr lang="tr-TR">
                <a:latin typeface="Verdana" pitchFamily="34" charset="0"/>
              </a:rPr>
              <a:t> Veriler için</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knik">
  <a:themeElements>
    <a:clrScheme name="Teknik">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knik">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knik">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96</TotalTime>
  <Words>1047</Words>
  <Application>Microsoft Office PowerPoint</Application>
  <PresentationFormat>Ekran Gösterisi (4:3)</PresentationFormat>
  <Paragraphs>454</Paragraphs>
  <Slides>16</Slides>
  <Notes>11</Notes>
  <HiddenSlides>0</HiddenSlides>
  <MMClips>0</MMClips>
  <ScaleCrop>false</ScaleCrop>
  <HeadingPairs>
    <vt:vector size="6" baseType="variant">
      <vt:variant>
        <vt:lpstr>Kullanılan Yazı Tipleri</vt:lpstr>
      </vt:variant>
      <vt:variant>
        <vt:i4>10</vt:i4>
      </vt:variant>
      <vt:variant>
        <vt:lpstr>Tema</vt:lpstr>
      </vt:variant>
      <vt:variant>
        <vt:i4>1</vt:i4>
      </vt:variant>
      <vt:variant>
        <vt:lpstr>Slayt Başlıkları</vt:lpstr>
      </vt:variant>
      <vt:variant>
        <vt:i4>16</vt:i4>
      </vt:variant>
    </vt:vector>
  </HeadingPairs>
  <TitlesOfParts>
    <vt:vector size="27" baseType="lpstr">
      <vt:lpstr>Arial</vt:lpstr>
      <vt:lpstr>Arial Narrow</vt:lpstr>
      <vt:lpstr>Calibri</vt:lpstr>
      <vt:lpstr>Consolas</vt:lpstr>
      <vt:lpstr>Constantia</vt:lpstr>
      <vt:lpstr>Franklin Gothic Book</vt:lpstr>
      <vt:lpstr>Symbol</vt:lpstr>
      <vt:lpstr>Times New Roman</vt:lpstr>
      <vt:lpstr>Verdana</vt:lpstr>
      <vt:lpstr>Wingdings 2</vt:lpstr>
      <vt:lpstr>Teknik</vt:lpstr>
      <vt:lpstr>PowerPoint Sunusu</vt:lpstr>
      <vt:lpstr>Aritmetik Ortalama</vt:lpstr>
      <vt:lpstr>Aritmetik Ortalama</vt:lpstr>
      <vt:lpstr>Aritmetik Ortalama</vt:lpstr>
      <vt:lpstr>Tartılı Ortalama</vt:lpstr>
      <vt:lpstr>Tartılı Ortalama</vt:lpstr>
      <vt:lpstr>Geometrik Ortalama</vt:lpstr>
      <vt:lpstr>Geometrik Ortalama</vt:lpstr>
      <vt:lpstr>Harmonik Ortalama</vt:lpstr>
      <vt:lpstr>Kareli Ortalama</vt:lpstr>
      <vt:lpstr>Kareli Ortalama</vt:lpstr>
      <vt:lpstr>Medyan</vt:lpstr>
      <vt:lpstr>Medyan</vt:lpstr>
      <vt:lpstr>Mod</vt:lpstr>
      <vt:lpstr>Mod</vt:lpstr>
      <vt:lpstr>PowerPoint Sunusu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Slayt 1</dc:title>
  <dc:creator>Sau</dc:creator>
  <cp:lastModifiedBy>Administrator</cp:lastModifiedBy>
  <cp:revision>20</cp:revision>
  <dcterms:created xsi:type="dcterms:W3CDTF">2009-02-17T07:05:14Z</dcterms:created>
  <dcterms:modified xsi:type="dcterms:W3CDTF">2019-10-02T15:06:55Z</dcterms:modified>
</cp:coreProperties>
</file>