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3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869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7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75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5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12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2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1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8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2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61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E895-FE4D-4056-9EE0-AF230DBE4AF4}" type="datetimeFigureOut">
              <a:rPr lang="tr-TR" smtClean="0"/>
              <a:t>27.2.2019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D5DD-A9E6-40DE-B4DF-84C78E38E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4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+@e&#287;er(A2=1;%22normal%22;E&#287;er(A2=2;%22hyper%22;%22hypo%22))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971600" y="119675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Elimizde toplam 215 veri olduğunu düşünelim. </a:t>
            </a:r>
            <a:endParaRPr lang="tr-TR" dirty="0"/>
          </a:p>
        </p:txBody>
      </p:sp>
      <p:sp>
        <p:nvSpPr>
          <p:cNvPr id="5" name="Akış Çizelgesi: Manyetik Disk 4"/>
          <p:cNvSpPr/>
          <p:nvPr/>
        </p:nvSpPr>
        <p:spPr>
          <a:xfrm>
            <a:off x="1691680" y="1916832"/>
            <a:ext cx="1656184" cy="16561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Tüm veriler</a:t>
            </a:r>
          </a:p>
          <a:p>
            <a:pPr algn="ctr"/>
            <a:r>
              <a:rPr lang="tr-TR" dirty="0" smtClean="0"/>
              <a:t>215 veri</a:t>
            </a:r>
            <a:endParaRPr lang="tr-TR" dirty="0"/>
          </a:p>
        </p:txBody>
      </p:sp>
      <p:sp>
        <p:nvSpPr>
          <p:cNvPr id="6" name="Akış Çizelgesi: Manyetik Disk 5"/>
          <p:cNvSpPr/>
          <p:nvPr/>
        </p:nvSpPr>
        <p:spPr>
          <a:xfrm>
            <a:off x="2915816" y="3933056"/>
            <a:ext cx="1296144" cy="1368152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Test verisi</a:t>
            </a:r>
          </a:p>
          <a:p>
            <a:pPr algn="ctr"/>
            <a:r>
              <a:rPr lang="tr-TR" dirty="0" smtClean="0"/>
              <a:t>72 veri</a:t>
            </a:r>
            <a:endParaRPr lang="tr-TR" dirty="0"/>
          </a:p>
        </p:txBody>
      </p:sp>
      <p:sp>
        <p:nvSpPr>
          <p:cNvPr id="7" name="Akış Çizelgesi: Manyetik Disk 6"/>
          <p:cNvSpPr/>
          <p:nvPr/>
        </p:nvSpPr>
        <p:spPr>
          <a:xfrm>
            <a:off x="628328" y="3933056"/>
            <a:ext cx="1351384" cy="136815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Eğitim verisi</a:t>
            </a:r>
          </a:p>
          <a:p>
            <a:pPr algn="ctr"/>
            <a:r>
              <a:rPr lang="tr-TR" dirty="0" smtClean="0"/>
              <a:t>143 veri</a:t>
            </a:r>
            <a:endParaRPr lang="tr-TR" dirty="0"/>
          </a:p>
        </p:txBody>
      </p:sp>
      <p:sp>
        <p:nvSpPr>
          <p:cNvPr id="8" name="Sağ Ayraç 7"/>
          <p:cNvSpPr/>
          <p:nvPr/>
        </p:nvSpPr>
        <p:spPr>
          <a:xfrm>
            <a:off x="4499992" y="2204864"/>
            <a:ext cx="1080120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724128" y="249289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Basit Eğitim: Toplam verinin %70 </a:t>
            </a:r>
            <a:r>
              <a:rPr lang="tr-TR" dirty="0" err="1" smtClean="0"/>
              <a:t>lik</a:t>
            </a:r>
            <a:r>
              <a:rPr lang="tr-TR" dirty="0" smtClean="0"/>
              <a:t> bölümü eğitim, %30 </a:t>
            </a:r>
            <a:r>
              <a:rPr lang="tr-TR" dirty="0" err="1" smtClean="0"/>
              <a:t>luk</a:t>
            </a:r>
            <a:r>
              <a:rPr lang="tr-TR" dirty="0" smtClean="0"/>
              <a:t> bölümü test için seçilebilir 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28328" y="404664"/>
            <a:ext cx="7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Veri setinin algoritma için </a:t>
            </a:r>
            <a:r>
              <a:rPr lang="tr-TR" dirty="0" err="1" smtClean="0"/>
              <a:t>düzenlenemesi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 flipH="1">
            <a:off x="1691680" y="3573016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3104220" y="3545396"/>
            <a:ext cx="243644" cy="38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971600" y="119675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Elimizde toplam 215 veri olduğunu düşünelim. </a:t>
            </a:r>
            <a:endParaRPr lang="tr-TR" dirty="0"/>
          </a:p>
        </p:txBody>
      </p:sp>
      <p:sp>
        <p:nvSpPr>
          <p:cNvPr id="5" name="Akış Çizelgesi: Manyetik Disk 4"/>
          <p:cNvSpPr/>
          <p:nvPr/>
        </p:nvSpPr>
        <p:spPr>
          <a:xfrm>
            <a:off x="1710563" y="1556792"/>
            <a:ext cx="1160777" cy="11161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Tüm veriler</a:t>
            </a:r>
          </a:p>
          <a:p>
            <a:pPr algn="ctr"/>
            <a:r>
              <a:rPr lang="tr-TR" sz="1200" dirty="0" smtClean="0"/>
              <a:t>215 veri</a:t>
            </a:r>
            <a:endParaRPr lang="tr-TR" sz="1200" dirty="0"/>
          </a:p>
        </p:txBody>
      </p:sp>
      <p:sp>
        <p:nvSpPr>
          <p:cNvPr id="6" name="Akış Çizelgesi: Manyetik Disk 5"/>
          <p:cNvSpPr/>
          <p:nvPr/>
        </p:nvSpPr>
        <p:spPr>
          <a:xfrm>
            <a:off x="1955284" y="2963677"/>
            <a:ext cx="624919" cy="7428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2.Kutu</a:t>
            </a:r>
          </a:p>
          <a:p>
            <a:pPr algn="ctr"/>
            <a:r>
              <a:rPr lang="tr-TR" sz="1200" dirty="0" smtClean="0"/>
              <a:t>72 veri</a:t>
            </a:r>
            <a:endParaRPr lang="tr-TR" sz="1200" dirty="0"/>
          </a:p>
        </p:txBody>
      </p:sp>
      <p:sp>
        <p:nvSpPr>
          <p:cNvPr id="7" name="Akış Çizelgesi: Manyetik Disk 6"/>
          <p:cNvSpPr/>
          <p:nvPr/>
        </p:nvSpPr>
        <p:spPr>
          <a:xfrm>
            <a:off x="630403" y="3021112"/>
            <a:ext cx="599063" cy="7412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1.Kutu</a:t>
            </a:r>
          </a:p>
          <a:p>
            <a:pPr algn="ctr"/>
            <a:r>
              <a:rPr lang="tr-TR" sz="1200" dirty="0" smtClean="0"/>
              <a:t>71veri</a:t>
            </a:r>
            <a:endParaRPr lang="tr-TR" sz="1200" dirty="0"/>
          </a:p>
        </p:txBody>
      </p:sp>
      <p:sp>
        <p:nvSpPr>
          <p:cNvPr id="8" name="Sağ Ayraç 7"/>
          <p:cNvSpPr/>
          <p:nvPr/>
        </p:nvSpPr>
        <p:spPr>
          <a:xfrm>
            <a:off x="4283968" y="2204864"/>
            <a:ext cx="1296144" cy="12961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580112" y="2060848"/>
            <a:ext cx="3312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İleri düzey eğitim: </a:t>
            </a:r>
          </a:p>
          <a:p>
            <a:r>
              <a:rPr lang="tr-TR" dirty="0" smtClean="0"/>
              <a:t>Toplam k adet (burada k=3) kutuda eşit sayıda  bölünür. </a:t>
            </a:r>
          </a:p>
          <a:p>
            <a:r>
              <a:rPr lang="tr-TR" dirty="0" smtClean="0"/>
              <a:t>İlgili her bir set için eğitim ve test işlemleri tekrarlanır ve sonuçların ortalaması genel performansı gösterir.</a:t>
            </a:r>
            <a:endParaRPr lang="tr-TR" dirty="0"/>
          </a:p>
          <a:p>
            <a:endParaRPr lang="tr-TR" dirty="0"/>
          </a:p>
        </p:txBody>
      </p:sp>
      <p:cxnSp>
        <p:nvCxnSpPr>
          <p:cNvPr id="10" name="Düz Ok Bağlayıcısı 9"/>
          <p:cNvCxnSpPr/>
          <p:nvPr/>
        </p:nvCxnSpPr>
        <p:spPr>
          <a:xfrm flipH="1">
            <a:off x="1331640" y="2711735"/>
            <a:ext cx="633352" cy="251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2267744" y="2711735"/>
            <a:ext cx="0" cy="251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628328" y="404664"/>
            <a:ext cx="7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Veri setinin algoritma için </a:t>
            </a:r>
            <a:r>
              <a:rPr lang="tr-TR" dirty="0" err="1" smtClean="0"/>
              <a:t>düzenlenemesi</a:t>
            </a:r>
            <a:endParaRPr lang="tr-TR" dirty="0"/>
          </a:p>
        </p:txBody>
      </p:sp>
      <p:sp>
        <p:nvSpPr>
          <p:cNvPr id="14" name="Akış Çizelgesi: Manyetik Disk 13"/>
          <p:cNvSpPr/>
          <p:nvPr/>
        </p:nvSpPr>
        <p:spPr>
          <a:xfrm>
            <a:off x="3107412" y="2996952"/>
            <a:ext cx="624919" cy="7428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3.Kutu</a:t>
            </a:r>
          </a:p>
          <a:p>
            <a:pPr algn="ctr"/>
            <a:r>
              <a:rPr lang="tr-TR" sz="1200" dirty="0" smtClean="0"/>
              <a:t>72 veri</a:t>
            </a:r>
            <a:endParaRPr lang="tr-TR" sz="1200" dirty="0"/>
          </a:p>
        </p:txBody>
      </p:sp>
      <p:cxnSp>
        <p:nvCxnSpPr>
          <p:cNvPr id="17" name="Düz Ok Bağlayıcısı 16"/>
          <p:cNvCxnSpPr/>
          <p:nvPr/>
        </p:nvCxnSpPr>
        <p:spPr>
          <a:xfrm>
            <a:off x="2771800" y="2672916"/>
            <a:ext cx="432048" cy="32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kış Çizelgesi: Manyetik Disk 18"/>
          <p:cNvSpPr/>
          <p:nvPr/>
        </p:nvSpPr>
        <p:spPr>
          <a:xfrm>
            <a:off x="1259632" y="4042202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2.Kutu</a:t>
            </a:r>
          </a:p>
          <a:p>
            <a:pPr algn="ctr"/>
            <a:r>
              <a:rPr lang="tr-TR" sz="1200" dirty="0" smtClean="0"/>
              <a:t>72 veri</a:t>
            </a:r>
            <a:endParaRPr lang="tr-TR" sz="1200" dirty="0"/>
          </a:p>
        </p:txBody>
      </p:sp>
      <p:sp>
        <p:nvSpPr>
          <p:cNvPr id="20" name="Akış Çizelgesi: Manyetik Disk 19"/>
          <p:cNvSpPr/>
          <p:nvPr/>
        </p:nvSpPr>
        <p:spPr>
          <a:xfrm>
            <a:off x="251520" y="4041068"/>
            <a:ext cx="731106" cy="854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1.Kutu</a:t>
            </a:r>
          </a:p>
          <a:p>
            <a:pPr algn="ctr"/>
            <a:r>
              <a:rPr lang="tr-TR" sz="1200" dirty="0" smtClean="0"/>
              <a:t>71 veri</a:t>
            </a:r>
            <a:endParaRPr lang="tr-TR" sz="1200" dirty="0"/>
          </a:p>
        </p:txBody>
      </p:sp>
      <p:sp>
        <p:nvSpPr>
          <p:cNvPr id="21" name="Dikdörtgen 20"/>
          <p:cNvSpPr/>
          <p:nvPr/>
        </p:nvSpPr>
        <p:spPr>
          <a:xfrm>
            <a:off x="194938" y="3861048"/>
            <a:ext cx="1928789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/>
          </a:p>
        </p:txBody>
      </p:sp>
      <p:sp>
        <p:nvSpPr>
          <p:cNvPr id="27" name="Metin kutusu 26"/>
          <p:cNvSpPr txBox="1"/>
          <p:nvPr/>
        </p:nvSpPr>
        <p:spPr>
          <a:xfrm>
            <a:off x="539552" y="494116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1.Eğitimseti</a:t>
            </a:r>
            <a:endParaRPr lang="tr-TR" sz="1200" dirty="0"/>
          </a:p>
        </p:txBody>
      </p:sp>
      <p:sp>
        <p:nvSpPr>
          <p:cNvPr id="28" name="Akış Çizelgesi: Manyetik Disk 27"/>
          <p:cNvSpPr/>
          <p:nvPr/>
        </p:nvSpPr>
        <p:spPr>
          <a:xfrm>
            <a:off x="2390469" y="4024867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3.Kutu</a:t>
            </a:r>
          </a:p>
          <a:p>
            <a:pPr algn="ctr"/>
            <a:r>
              <a:rPr lang="tr-TR" sz="1200" dirty="0" smtClean="0"/>
              <a:t>72 veri</a:t>
            </a:r>
            <a:endParaRPr lang="tr-TR" sz="1200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2379661" y="494116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1.Test seti</a:t>
            </a:r>
            <a:endParaRPr lang="tr-TR" sz="1200" dirty="0"/>
          </a:p>
        </p:txBody>
      </p:sp>
      <p:sp>
        <p:nvSpPr>
          <p:cNvPr id="30" name="Dikdörtgen 29"/>
          <p:cNvSpPr/>
          <p:nvPr/>
        </p:nvSpPr>
        <p:spPr>
          <a:xfrm>
            <a:off x="2267744" y="3861048"/>
            <a:ext cx="10801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Akış Çizelgesi: Manyetik Disk 30"/>
          <p:cNvSpPr/>
          <p:nvPr/>
        </p:nvSpPr>
        <p:spPr>
          <a:xfrm>
            <a:off x="1244206" y="5529399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3.Kutu</a:t>
            </a:r>
          </a:p>
          <a:p>
            <a:pPr algn="ctr"/>
            <a:r>
              <a:rPr lang="tr-TR" sz="1200" dirty="0" smtClean="0"/>
              <a:t>72 veri</a:t>
            </a:r>
            <a:endParaRPr lang="tr-TR" sz="1200" dirty="0"/>
          </a:p>
        </p:txBody>
      </p:sp>
      <p:sp>
        <p:nvSpPr>
          <p:cNvPr id="32" name="Akış Çizelgesi: Manyetik Disk 31"/>
          <p:cNvSpPr/>
          <p:nvPr/>
        </p:nvSpPr>
        <p:spPr>
          <a:xfrm>
            <a:off x="236094" y="5528265"/>
            <a:ext cx="731106" cy="854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1.Kutu</a:t>
            </a:r>
          </a:p>
          <a:p>
            <a:pPr algn="ctr"/>
            <a:r>
              <a:rPr lang="tr-TR" sz="1200" dirty="0" smtClean="0"/>
              <a:t>71 veri</a:t>
            </a:r>
            <a:endParaRPr lang="tr-TR" sz="1200" dirty="0"/>
          </a:p>
        </p:txBody>
      </p:sp>
      <p:sp>
        <p:nvSpPr>
          <p:cNvPr id="33" name="Dikdörtgen 32"/>
          <p:cNvSpPr/>
          <p:nvPr/>
        </p:nvSpPr>
        <p:spPr>
          <a:xfrm>
            <a:off x="179512" y="5348245"/>
            <a:ext cx="1928789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/>
          </a:p>
        </p:txBody>
      </p:sp>
      <p:sp>
        <p:nvSpPr>
          <p:cNvPr id="34" name="Metin kutusu 33"/>
          <p:cNvSpPr txBox="1"/>
          <p:nvPr/>
        </p:nvSpPr>
        <p:spPr>
          <a:xfrm>
            <a:off x="524126" y="638132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2</a:t>
            </a:r>
            <a:r>
              <a:rPr lang="tr-TR" sz="1200" dirty="0" smtClean="0"/>
              <a:t>.Eğitimseti</a:t>
            </a:r>
            <a:endParaRPr lang="tr-TR" sz="1200" dirty="0"/>
          </a:p>
        </p:txBody>
      </p:sp>
      <p:sp>
        <p:nvSpPr>
          <p:cNvPr id="35" name="Akış Çizelgesi: Manyetik Disk 34"/>
          <p:cNvSpPr/>
          <p:nvPr/>
        </p:nvSpPr>
        <p:spPr>
          <a:xfrm>
            <a:off x="2375043" y="5512064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2</a:t>
            </a:r>
            <a:r>
              <a:rPr lang="tr-TR" sz="1200" dirty="0" smtClean="0"/>
              <a:t>.Kutu</a:t>
            </a:r>
          </a:p>
          <a:p>
            <a:pPr algn="ctr"/>
            <a:r>
              <a:rPr lang="tr-TR" sz="1200" dirty="0" smtClean="0"/>
              <a:t>72 veri</a:t>
            </a:r>
            <a:endParaRPr lang="tr-TR" sz="1200" dirty="0"/>
          </a:p>
        </p:txBody>
      </p:sp>
      <p:sp>
        <p:nvSpPr>
          <p:cNvPr id="36" name="Metin kutusu 35"/>
          <p:cNvSpPr txBox="1"/>
          <p:nvPr/>
        </p:nvSpPr>
        <p:spPr>
          <a:xfrm>
            <a:off x="2364235" y="638132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2.Test seti</a:t>
            </a:r>
            <a:endParaRPr lang="tr-TR" sz="1200" dirty="0"/>
          </a:p>
        </p:txBody>
      </p:sp>
      <p:sp>
        <p:nvSpPr>
          <p:cNvPr id="37" name="Dikdörtgen 36"/>
          <p:cNvSpPr/>
          <p:nvPr/>
        </p:nvSpPr>
        <p:spPr>
          <a:xfrm>
            <a:off x="2252318" y="5348245"/>
            <a:ext cx="10801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Akış Çizelgesi: Manyetik Disk 37"/>
          <p:cNvSpPr/>
          <p:nvPr/>
        </p:nvSpPr>
        <p:spPr>
          <a:xfrm>
            <a:off x="5996735" y="4762282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3.Kutu</a:t>
            </a:r>
          </a:p>
          <a:p>
            <a:pPr algn="ctr"/>
            <a:r>
              <a:rPr lang="tr-TR" sz="1200" dirty="0" smtClean="0"/>
              <a:t>72 veri</a:t>
            </a:r>
            <a:endParaRPr lang="tr-TR" sz="1200" dirty="0"/>
          </a:p>
        </p:txBody>
      </p:sp>
      <p:sp>
        <p:nvSpPr>
          <p:cNvPr id="39" name="Akış Çizelgesi: Manyetik Disk 38"/>
          <p:cNvSpPr/>
          <p:nvPr/>
        </p:nvSpPr>
        <p:spPr>
          <a:xfrm>
            <a:off x="4988623" y="4761148"/>
            <a:ext cx="731106" cy="8541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2.Kutu</a:t>
            </a:r>
          </a:p>
          <a:p>
            <a:pPr algn="ctr"/>
            <a:r>
              <a:rPr lang="tr-TR" sz="1200" dirty="0" smtClean="0"/>
              <a:t>72 veri</a:t>
            </a:r>
            <a:endParaRPr lang="tr-TR" sz="1200" dirty="0"/>
          </a:p>
        </p:txBody>
      </p:sp>
      <p:sp>
        <p:nvSpPr>
          <p:cNvPr id="40" name="Dikdörtgen 39"/>
          <p:cNvSpPr/>
          <p:nvPr/>
        </p:nvSpPr>
        <p:spPr>
          <a:xfrm>
            <a:off x="4932041" y="4581128"/>
            <a:ext cx="1928789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00"/>
          </a:p>
        </p:txBody>
      </p:sp>
      <p:sp>
        <p:nvSpPr>
          <p:cNvPr id="41" name="Metin kutusu 40"/>
          <p:cNvSpPr txBox="1"/>
          <p:nvPr/>
        </p:nvSpPr>
        <p:spPr>
          <a:xfrm>
            <a:off x="5276655" y="566124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3.Eğitimseti</a:t>
            </a:r>
            <a:endParaRPr lang="tr-TR" sz="1200" dirty="0"/>
          </a:p>
        </p:txBody>
      </p:sp>
      <p:sp>
        <p:nvSpPr>
          <p:cNvPr id="42" name="Akış Çizelgesi: Manyetik Disk 41"/>
          <p:cNvSpPr/>
          <p:nvPr/>
        </p:nvSpPr>
        <p:spPr>
          <a:xfrm>
            <a:off x="7127572" y="4744947"/>
            <a:ext cx="762662" cy="8559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1.Kutu</a:t>
            </a:r>
          </a:p>
          <a:p>
            <a:pPr algn="ctr"/>
            <a:r>
              <a:rPr lang="tr-TR" sz="1200" dirty="0" smtClean="0"/>
              <a:t>71 veri</a:t>
            </a:r>
            <a:endParaRPr lang="tr-TR" sz="1200" dirty="0"/>
          </a:p>
        </p:txBody>
      </p:sp>
      <p:sp>
        <p:nvSpPr>
          <p:cNvPr id="43" name="Metin kutusu 42"/>
          <p:cNvSpPr txBox="1"/>
          <p:nvPr/>
        </p:nvSpPr>
        <p:spPr>
          <a:xfrm>
            <a:off x="7116764" y="566124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3.Test seti</a:t>
            </a:r>
            <a:endParaRPr lang="tr-TR" sz="1200" dirty="0"/>
          </a:p>
        </p:txBody>
      </p:sp>
      <p:sp>
        <p:nvSpPr>
          <p:cNvPr id="44" name="Dikdörtgen 43"/>
          <p:cNvSpPr/>
          <p:nvPr/>
        </p:nvSpPr>
        <p:spPr>
          <a:xfrm>
            <a:off x="7004847" y="4581128"/>
            <a:ext cx="10801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Dikdörtgen 44"/>
          <p:cNvSpPr/>
          <p:nvPr/>
        </p:nvSpPr>
        <p:spPr>
          <a:xfrm>
            <a:off x="0" y="3762333"/>
            <a:ext cx="4544380" cy="1410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Dikdörtgen 45"/>
          <p:cNvSpPr/>
          <p:nvPr/>
        </p:nvSpPr>
        <p:spPr>
          <a:xfrm>
            <a:off x="0" y="5229200"/>
            <a:ext cx="4544380" cy="1393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/>
          <p:cNvSpPr/>
          <p:nvPr/>
        </p:nvSpPr>
        <p:spPr>
          <a:xfrm>
            <a:off x="4788024" y="4493140"/>
            <a:ext cx="4248472" cy="1446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8" name="Resim 4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97" y="3962293"/>
            <a:ext cx="756296" cy="981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Resim 4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11" y="5543987"/>
            <a:ext cx="1073667" cy="8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Resim 5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875" y="4768111"/>
            <a:ext cx="783621" cy="1044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21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97894"/>
              </p:ext>
            </p:extLst>
          </p:nvPr>
        </p:nvGraphicFramePr>
        <p:xfrm>
          <a:off x="251520" y="476672"/>
          <a:ext cx="6048672" cy="6301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/>
                <a:gridCol w="1008112"/>
                <a:gridCol w="1008112"/>
                <a:gridCol w="1008112"/>
                <a:gridCol w="1008112"/>
                <a:gridCol w="1008112"/>
              </a:tblGrid>
              <a:tr h="115213"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 dirty="0">
                          <a:effectLst/>
                        </a:rPr>
                        <a:t>T3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TST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TSTT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TSH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MADTSH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none" strike="noStrike">
                          <a:effectLst/>
                        </a:rPr>
                        <a:t>sonuç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130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1,9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17,2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18,2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67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23,3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23,8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14,2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16,7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25,3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13,4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hyper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16,5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56,4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21.6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134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32,6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22,8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22.2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7,0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40.8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5.0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119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…………….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8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1,3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 dirty="0">
                          <a:effectLst/>
                        </a:rPr>
                        <a:t>0.1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8,1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>
                          <a:effectLst/>
                          <a:hlinkClick r:id="rId2"/>
                        </a:rPr>
                        <a:t>normal</a:t>
                      </a:r>
                      <a:endParaRPr lang="tr-TR" sz="8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  <a:tr h="115213"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97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4,7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800" u="none" strike="noStrike">
                          <a:effectLst/>
                        </a:rPr>
                        <a:t>12.6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800" u="sng" strike="noStrike" dirty="0" err="1">
                          <a:effectLst/>
                          <a:hlinkClick r:id="rId2"/>
                        </a:rPr>
                        <a:t>hypo</a:t>
                      </a:r>
                      <a:endParaRPr lang="tr-TR" sz="8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115" marR="4115" marT="4115" marB="0" anchor="b"/>
                </a:tc>
              </a:tr>
            </a:tbl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7236296" y="1772816"/>
            <a:ext cx="1080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Toplam 143 tane eğitim verisi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859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5364088" y="1628800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143 eğitim veri ile elde edilen Karar ağacı yani kurallar</a:t>
            </a:r>
            <a:endParaRPr lang="tr-TR" dirty="0"/>
          </a:p>
        </p:txBody>
      </p:sp>
      <p:pic>
        <p:nvPicPr>
          <p:cNvPr id="6" name="Resi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4" y="620688"/>
            <a:ext cx="418846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331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6516216" y="572487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Toplam 72 tane test verisi</a:t>
            </a:r>
          </a:p>
          <a:p>
            <a:endParaRPr lang="tr-TR" dirty="0"/>
          </a:p>
        </p:txBody>
      </p:sp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32873"/>
              </p:ext>
            </p:extLst>
          </p:nvPr>
        </p:nvGraphicFramePr>
        <p:xfrm>
          <a:off x="251520" y="620688"/>
          <a:ext cx="4896546" cy="5698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426"/>
                <a:gridCol w="515426"/>
                <a:gridCol w="515426"/>
                <a:gridCol w="515426"/>
                <a:gridCol w="515426"/>
                <a:gridCol w="515426"/>
                <a:gridCol w="773138"/>
                <a:gridCol w="1030852"/>
              </a:tblGrid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KAYIT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TST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TSTT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TSH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MADTSH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doktor sonucu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alg.sonucu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2.0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49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3.5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17,5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144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22,3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15,1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normal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-0.2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hyper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1.4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67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 dirty="0">
                          <a:effectLst/>
                        </a:rPr>
                        <a:t>131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9,9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113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5,8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19.6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125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3,7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8,5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25.9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70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0,6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18,4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8.2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71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139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4,2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0,7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4,3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6.3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  <a:tr h="112513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72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102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5,3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1,4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1,3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6.7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800" u="none" strike="noStrike">
                          <a:effectLst/>
                        </a:rPr>
                        <a:t>hypo</a:t>
                      </a:r>
                      <a:endParaRPr lang="tr-TR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u="none" strike="noStrike" dirty="0">
                          <a:effectLst/>
                        </a:rPr>
                        <a:t>normal</a:t>
                      </a:r>
                      <a:endParaRPr lang="tr-T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715" marR="4715" marT="4715" marB="0" anchor="b"/>
                </a:tc>
              </a:tr>
            </a:tbl>
          </a:graphicData>
        </a:graphic>
      </p:graphicFrame>
      <p:pic>
        <p:nvPicPr>
          <p:cNvPr id="8" name="Resi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74" y="1772816"/>
            <a:ext cx="3163989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53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51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821</Words>
  <Application>Microsoft Office PowerPoint</Application>
  <PresentationFormat>Ekran Gösterisi (4:3)</PresentationFormat>
  <Paragraphs>704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9" baseType="lpstr">
      <vt:lpstr>Arial</vt:lpstr>
      <vt:lpstr>Calibri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Sau</cp:lastModifiedBy>
  <cp:revision>6</cp:revision>
  <dcterms:created xsi:type="dcterms:W3CDTF">2013-10-30T07:51:44Z</dcterms:created>
  <dcterms:modified xsi:type="dcterms:W3CDTF">2019-02-27T14:51:22Z</dcterms:modified>
</cp:coreProperties>
</file>