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273" r:id="rId15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7167" autoAdjust="0"/>
  </p:normalViewPr>
  <p:slideViewPr>
    <p:cSldViewPr>
      <p:cViewPr varScale="1">
        <p:scale>
          <a:sx n="90" d="100"/>
          <a:sy n="90" d="100"/>
        </p:scale>
        <p:origin x="-22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1B7B4D0-3B9C-4D3E-A739-C2EC209C8C4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34716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497FA81-C9BA-4633-A3D7-B1DFDCCB105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7758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9C294-27FB-40BE-8065-AF58D1716778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80900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80901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80902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3619A00-8EA9-4AC1-B402-6B5D64244342}" type="slidenum">
              <a:rPr lang="tr-TR" sz="1200"/>
              <a:pPr algn="r" eaLnBrk="0" hangingPunct="0"/>
              <a:t>10</a:t>
            </a:fld>
            <a:endParaRPr lang="tr-T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 smtClean="0"/>
          </a:p>
        </p:txBody>
      </p:sp>
      <p:sp>
        <p:nvSpPr>
          <p:cNvPr id="82948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82949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82950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DDC8341-7952-4AEC-AD05-82320E6964ED}" type="slidenum">
              <a:rPr lang="tr-TR" sz="1200"/>
              <a:pPr algn="r" eaLnBrk="0" hangingPunct="0"/>
              <a:t>11</a:t>
            </a:fld>
            <a:endParaRPr lang="tr-T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87044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87045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87046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AAE0FAF-95C8-4123-8CCA-1894FB92B2E9}" type="slidenum">
              <a:rPr lang="tr-TR" sz="1200"/>
              <a:pPr algn="r" eaLnBrk="0" hangingPunct="0"/>
              <a:t>12</a:t>
            </a:fld>
            <a:endParaRPr lang="tr-T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89092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89093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89094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CDF1F00-2F66-4659-A14C-A104AC9D5176}" type="slidenum">
              <a:rPr lang="tr-TR" sz="1200"/>
              <a:pPr algn="r" eaLnBrk="0" hangingPunct="0"/>
              <a:t>13</a:t>
            </a:fld>
            <a:endParaRPr lang="tr-T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4515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955D6-1FD4-47C9-825E-89FB6DF0500D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64516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64517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9459" name="3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0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9461" name="5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6936-044F-4ADE-A663-614532E37848}" type="slidenum">
              <a:rPr lang="tr-TR" smtClean="0"/>
              <a:pPr/>
              <a:t>2</a:t>
            </a:fld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6564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66565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66566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A560C4C-187E-4C41-9DDE-F72F369856A6}" type="slidenum">
              <a:rPr lang="tr-TR" sz="1200"/>
              <a:pPr algn="r" eaLnBrk="0" hangingPunct="0"/>
              <a:t>3</a:t>
            </a:fld>
            <a:endParaRPr lang="tr-T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68612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68613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68614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357A12A-BEEE-4AB7-836B-8C41C9D98209}" type="slidenum">
              <a:rPr lang="tr-TR" sz="1200"/>
              <a:pPr algn="r" eaLnBrk="0" hangingPunct="0"/>
              <a:t>4</a:t>
            </a:fld>
            <a:endParaRPr lang="tr-T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70660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70661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70662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ACBE9-E907-4F6D-BBB2-8DFAB5ACF237}" type="slidenum">
              <a:rPr lang="tr-TR" sz="1200"/>
              <a:pPr algn="r" eaLnBrk="0" hangingPunct="0"/>
              <a:t>5</a:t>
            </a:fld>
            <a:endParaRPr lang="tr-T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72708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72709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72710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D94A277-330F-45F2-A1BC-B5AC8D327C51}" type="slidenum">
              <a:rPr lang="tr-TR" sz="1200"/>
              <a:pPr algn="r" eaLnBrk="0" hangingPunct="0"/>
              <a:t>6</a:t>
            </a:fld>
            <a:endParaRPr lang="tr-T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74756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74757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74758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BDEFCEF-54A2-4124-A1FE-980A269552CE}" type="slidenum">
              <a:rPr lang="tr-TR" sz="1200"/>
              <a:pPr algn="r" eaLnBrk="0" hangingPunct="0"/>
              <a:t>7</a:t>
            </a:fld>
            <a:endParaRPr lang="tr-T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76804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76805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76806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68097B5-33ED-4283-90CB-016C08AEDB80}" type="slidenum">
              <a:rPr lang="tr-TR" sz="1200"/>
              <a:pPr algn="r" eaLnBrk="0" hangingPunct="0"/>
              <a:t>8</a:t>
            </a:fld>
            <a:endParaRPr lang="tr-T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78852" name="3 Üstbilgi Yer Tutucusu"/>
          <p:cNvSpPr txBox="1">
            <a:spLocks noGrp="1"/>
          </p:cNvSpPr>
          <p:nvPr/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 sz="1200"/>
          </a:p>
        </p:txBody>
      </p:sp>
      <p:sp>
        <p:nvSpPr>
          <p:cNvPr id="78853" name="4 Altbilgi Yer Tutucusu"/>
          <p:cNvSpPr txBox="1">
            <a:spLocks noGrp="1"/>
          </p:cNvSpPr>
          <p:nvPr/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endParaRPr lang="tr-TR" sz="1200"/>
          </a:p>
        </p:txBody>
      </p:sp>
      <p:sp>
        <p:nvSpPr>
          <p:cNvPr id="78854" name="5 Slayt Numarası Yer Tutucusu"/>
          <p:cNvSpPr txBox="1">
            <a:spLocks noGrp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6F8B866-5A6A-4EC9-B55C-7E2A48DCE462}" type="slidenum">
              <a:rPr lang="tr-TR" sz="1200"/>
              <a:pPr algn="r" eaLnBrk="0" hangingPunct="0"/>
              <a:t>9</a:t>
            </a:fld>
            <a:endParaRPr lang="tr-T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3CB80-01D4-40D7-87EA-FD4216789F5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87CB-E5EC-49DB-BE54-7E6EA9EFB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342C-2D28-49EA-8B7E-B662B456AD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C4EE-C1EA-4DC8-A49F-2C6F8518DB7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DBEFC-C571-4630-B492-D01F93B1E00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F72EF-5610-4052-AA90-A10007D40DC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8EB42-750F-4938-AE5D-B323449F4A5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0A4FA-2935-4053-ACA2-7D13D1736D8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DBBDC-6283-4E44-A210-B8F62E722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1FC4-8D01-4AD4-A535-1DE0638AB08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16C3-76AA-40A5-8580-06A167F6D8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9DC9-AEA0-4E57-A9D2-430503D3F2E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6DCBD1B3-E952-49CE-B0B5-79FE8899389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8.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54E1C-972F-419A-8710-85B81D736620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 sz="2400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79875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79876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A3B07CF-0A17-49FA-97B3-6CB8C1C8DD06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79877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7987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798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412875"/>
            <a:ext cx="7345362" cy="3332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8192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8192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2F030850-86FD-468C-9D07-B09C888501A3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8192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8192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412875"/>
            <a:ext cx="7273925" cy="733425"/>
          </a:xfrm>
          <a:prstGeom prst="rect">
            <a:avLst/>
          </a:prstGeom>
          <a:noFill/>
        </p:spPr>
      </p:pic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2276475"/>
            <a:ext cx="7200900" cy="3560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8601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8602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5160CEE2-F31E-48E0-B38D-2BDDFAB40BEB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8602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860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8602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412875"/>
            <a:ext cx="7596187" cy="885825"/>
          </a:xfrm>
          <a:prstGeom prst="rect">
            <a:avLst/>
          </a:prstGeom>
          <a:noFill/>
        </p:spPr>
      </p:pic>
      <p:pic>
        <p:nvPicPr>
          <p:cNvPr id="8602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2492375"/>
            <a:ext cx="7345362" cy="2873375"/>
          </a:xfrm>
          <a:prstGeom prst="rect">
            <a:avLst/>
          </a:prstGeom>
          <a:noFill/>
        </p:spPr>
      </p:pic>
      <p:cxnSp>
        <p:nvCxnSpPr>
          <p:cNvPr id="3" name="Düz Bağlayıcı 2"/>
          <p:cNvCxnSpPr/>
          <p:nvPr/>
        </p:nvCxnSpPr>
        <p:spPr bwMode="auto">
          <a:xfrm>
            <a:off x="5220494" y="1556792"/>
            <a:ext cx="0" cy="1494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8806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8806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838B78A-2644-4842-9D62-1667F1C8A67C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8806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8807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557338"/>
            <a:ext cx="7272337" cy="369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63490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8.  Hafta</a:t>
            </a:r>
          </a:p>
        </p:txBody>
      </p:sp>
      <p:sp>
        <p:nvSpPr>
          <p:cNvPr id="63491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63492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6F1CD41F-5DA0-496C-8DE5-87EDE3295B6F}" type="slidenum">
              <a:rPr lang="tr-TR" smtClean="0"/>
              <a:pPr algn="ctr"/>
              <a:t>14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63494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</a:t>
            </a:r>
          </a:p>
        </p:txBody>
      </p:sp>
      <p:sp>
        <p:nvSpPr>
          <p:cNvPr id="184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184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C35B79B-0FB8-4DF8-8DED-D1C85F37B502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36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341438"/>
            <a:ext cx="6408738" cy="499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6553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6554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EEE35AC-BB4D-45A1-83AD-8F38FDAF6E70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6554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554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6554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1733550"/>
            <a:ext cx="6715125" cy="4484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6758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6758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46EE604-2582-4AF7-97FC-1C59A7486F68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6758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759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675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268413"/>
            <a:ext cx="5616575" cy="5154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69635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69636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DF9B17D-605A-4E83-9673-5D5BD911983E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69637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6963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412875"/>
            <a:ext cx="7524750" cy="1581150"/>
          </a:xfrm>
          <a:prstGeom prst="rect">
            <a:avLst/>
          </a:prstGeom>
          <a:noFill/>
        </p:spPr>
      </p:pic>
      <p:pic>
        <p:nvPicPr>
          <p:cNvPr id="6964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3933825"/>
            <a:ext cx="7345362" cy="2557463"/>
          </a:xfrm>
          <a:prstGeom prst="rect">
            <a:avLst/>
          </a:prstGeom>
          <a:noFill/>
        </p:spPr>
      </p:pic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8625" y="2681288"/>
            <a:ext cx="2879725" cy="1722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7168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7168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4B2AB299-7A3D-433C-992A-81C905CDC25F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7168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7168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7169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341438"/>
            <a:ext cx="7345362" cy="1400175"/>
          </a:xfrm>
          <a:prstGeom prst="rect">
            <a:avLst/>
          </a:prstGeom>
          <a:noFill/>
        </p:spPr>
      </p:pic>
      <p:pic>
        <p:nvPicPr>
          <p:cNvPr id="716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2852738"/>
            <a:ext cx="7524750" cy="1319212"/>
          </a:xfrm>
          <a:prstGeom prst="rect">
            <a:avLst/>
          </a:prstGeom>
          <a:noFill/>
        </p:spPr>
      </p:pic>
      <p:pic>
        <p:nvPicPr>
          <p:cNvPr id="7169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2275" y="4437063"/>
            <a:ext cx="7451725" cy="117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7373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7373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7B53650-5A90-4AEE-914A-5A4198622768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7373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7373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7374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268413"/>
            <a:ext cx="7272337" cy="912812"/>
          </a:xfrm>
          <a:prstGeom prst="rect">
            <a:avLst/>
          </a:prstGeom>
          <a:noFill/>
        </p:spPr>
      </p:pic>
      <p:pic>
        <p:nvPicPr>
          <p:cNvPr id="7374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2276475"/>
            <a:ext cx="7129463" cy="1728788"/>
          </a:xfrm>
          <a:prstGeom prst="rect">
            <a:avLst/>
          </a:prstGeom>
          <a:noFill/>
        </p:spPr>
      </p:pic>
      <p:pic>
        <p:nvPicPr>
          <p:cNvPr id="73742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3713" y="4365625"/>
            <a:ext cx="6911975" cy="214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7577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7578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7DB716C-4A2E-4064-87EA-D3F42B24E5D3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7578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7578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412875"/>
            <a:ext cx="7056438" cy="3040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latin typeface="Comic Sans MS" pitchFamily="66" charset="0"/>
              </a:rPr>
              <a:t>Bağıntı </a:t>
            </a:r>
          </a:p>
        </p:txBody>
      </p:sp>
      <p:sp>
        <p:nvSpPr>
          <p:cNvPr id="77827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8.  Hafta</a:t>
            </a:r>
          </a:p>
        </p:txBody>
      </p:sp>
      <p:sp>
        <p:nvSpPr>
          <p:cNvPr id="77828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8DEE21B-D807-4A3C-AC7E-2BB0FEC21986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77829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7783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 sz="2400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476375" y="1196975"/>
            <a:ext cx="7667625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778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412875"/>
            <a:ext cx="6624638" cy="2971800"/>
          </a:xfrm>
          <a:prstGeom prst="rect">
            <a:avLst/>
          </a:prstGeom>
          <a:noFill/>
        </p:spPr>
      </p:pic>
      <p:pic>
        <p:nvPicPr>
          <p:cNvPr id="778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4724400"/>
            <a:ext cx="7200900" cy="1293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467</Words>
  <Application>Microsoft Office PowerPoint</Application>
  <PresentationFormat>Ekran Gösterisi (4:3)</PresentationFormat>
  <Paragraphs>127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Bitler ve baytlar tasarım şablonu</vt:lpstr>
      <vt:lpstr>Ayrık İşlemsel Yapılar</vt:lpstr>
      <vt:lpstr>Bağıntı</vt:lpstr>
      <vt:lpstr>Bağıntı </vt:lpstr>
      <vt:lpstr>Bağıntı </vt:lpstr>
      <vt:lpstr>Bağıntı </vt:lpstr>
      <vt:lpstr>Bağıntı </vt:lpstr>
      <vt:lpstr>Bağıntı </vt:lpstr>
      <vt:lpstr>Bağıntı </vt:lpstr>
      <vt:lpstr>Bağıntı </vt:lpstr>
      <vt:lpstr>Bağıntı </vt:lpstr>
      <vt:lpstr>Bağıntı </vt:lpstr>
      <vt:lpstr>Bağıntı </vt:lpstr>
      <vt:lpstr>Bağıntı </vt:lpstr>
      <vt:lpstr>Diferansiyel Denklemler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131</cp:revision>
  <cp:lastPrinted>2016-04-05T07:51:20Z</cp:lastPrinted>
  <dcterms:created xsi:type="dcterms:W3CDTF">2009-08-30T08:05:20Z</dcterms:created>
  <dcterms:modified xsi:type="dcterms:W3CDTF">2016-04-05T07:59:34Z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