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70" r:id="rId10"/>
    <p:sldId id="264" r:id="rId11"/>
    <p:sldId id="263" r:id="rId12"/>
    <p:sldId id="266" r:id="rId13"/>
    <p:sldId id="276" r:id="rId14"/>
    <p:sldId id="267" r:id="rId15"/>
    <p:sldId id="268" r:id="rId16"/>
    <p:sldId id="269" r:id="rId17"/>
    <p:sldId id="275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7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8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5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8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9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0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D46F-91D9-4951-9811-50978E2EFF2C}" type="datetimeFigureOut">
              <a:rPr lang="tr-TR" smtClean="0"/>
              <a:t>30.3.2021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8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emf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Yinelemeli (</a:t>
            </a:r>
            <a:r>
              <a:rPr lang="tr-TR" dirty="0" err="1"/>
              <a:t>Iterative</a:t>
            </a:r>
            <a:r>
              <a:rPr lang="tr-TR" dirty="0" smtClean="0"/>
              <a:t>) Algoritmalar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Analiz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8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44773" y="0"/>
            <a:ext cx="417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err="1" smtClean="0">
                <a:latin typeface="CMBX12"/>
              </a:rPr>
              <a:t>Induction</a:t>
            </a:r>
            <a:r>
              <a:rPr lang="tr-TR" b="0" i="0" u="none" strike="noStrike" baseline="0" dirty="0" smtClean="0">
                <a:latin typeface="CMBX12"/>
              </a:rPr>
              <a:t>, </a:t>
            </a:r>
            <a:r>
              <a:rPr lang="tr-TR" b="0" i="0" u="none" strike="noStrike" baseline="0" dirty="0" err="1" smtClean="0">
                <a:latin typeface="CMBX12"/>
              </a:rPr>
              <a:t>unfolding</a:t>
            </a:r>
            <a:r>
              <a:rPr lang="tr-TR" b="0" i="0" u="none" strike="noStrike" baseline="0" dirty="0" smtClean="0">
                <a:latin typeface="CMBX12"/>
              </a:rPr>
              <a:t>, </a:t>
            </a:r>
            <a:r>
              <a:rPr lang="tr-TR" b="0" i="0" u="none" strike="noStrike" baseline="0" dirty="0" err="1" smtClean="0">
                <a:latin typeface="CMBX12"/>
              </a:rPr>
              <a:t>recursion</a:t>
            </a:r>
            <a:r>
              <a:rPr lang="tr-TR" b="0" i="0" u="none" strike="noStrike" baseline="0" dirty="0" smtClean="0">
                <a:latin typeface="CMBX12"/>
              </a:rPr>
              <a:t> </a:t>
            </a:r>
            <a:r>
              <a:rPr lang="tr-TR" b="0" i="0" u="none" strike="noStrike" baseline="0" dirty="0" err="1" smtClean="0">
                <a:latin typeface="CMBX12"/>
              </a:rPr>
              <a:t>trees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3" y="689641"/>
            <a:ext cx="3016612" cy="100199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3" y="2054542"/>
            <a:ext cx="3371850" cy="4857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20992" y="2112763"/>
            <a:ext cx="243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=2(2T(n-2)+1)+1</a:t>
            </a:r>
            <a:endParaRPr lang="tr-TR" sz="2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25856" y="2112763"/>
            <a:ext cx="25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=4T(n-2)+2+1</a:t>
            </a:r>
            <a:endParaRPr lang="tr-TR" sz="2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825856" y="2508525"/>
            <a:ext cx="247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=8T(n-3)+4+2+1</a:t>
            </a:r>
            <a:endParaRPr lang="tr-TR" sz="2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6825856" y="2904287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=16T(n-4)+8+4+2+1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6951586" y="3365952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=……..</a:t>
            </a:r>
            <a:endParaRPr lang="tr-TR" sz="24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4546163"/>
            <a:ext cx="5362575" cy="5238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5337687"/>
            <a:ext cx="4732972" cy="64724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316" y="6172200"/>
            <a:ext cx="6086475" cy="6858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316" y="3869413"/>
            <a:ext cx="3933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5" y="217527"/>
            <a:ext cx="3086146" cy="9963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" y="2140267"/>
            <a:ext cx="4765968" cy="61436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7123906" y="453506"/>
            <a:ext cx="505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Çalışma zamanı analizini yapınız?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61" y="2891790"/>
            <a:ext cx="4850288" cy="6355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061" y="3527345"/>
            <a:ext cx="6338903" cy="6879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061" y="4215288"/>
            <a:ext cx="885825" cy="2190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927" y="4434363"/>
            <a:ext cx="8177950" cy="56650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927" y="5122306"/>
            <a:ext cx="7538711" cy="55578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227" y="5843111"/>
            <a:ext cx="2355533" cy="915363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6375" y="344089"/>
            <a:ext cx="145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85" y="164783"/>
            <a:ext cx="2026019" cy="79533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9" y="1183957"/>
            <a:ext cx="5924550" cy="3209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04" y="1006554"/>
            <a:ext cx="3666278" cy="532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52" y="1999654"/>
            <a:ext cx="3228975" cy="685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939" y="1585436"/>
            <a:ext cx="733425" cy="276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50" y="3146107"/>
            <a:ext cx="4857750" cy="12477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737" y="5066822"/>
            <a:ext cx="1457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Hızlı 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Worst</a:t>
            </a:r>
            <a:r>
              <a:rPr lang="tr-TR" dirty="0" smtClean="0"/>
              <a:t> Case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40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457200"/>
            <a:ext cx="6019800" cy="6858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47" y="252412"/>
            <a:ext cx="2447925" cy="638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" y="1263015"/>
            <a:ext cx="5924550" cy="742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2125980"/>
            <a:ext cx="5981700" cy="714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67" y="2688907"/>
            <a:ext cx="7248525" cy="771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367" y="3460432"/>
            <a:ext cx="7296150" cy="9715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07" y="4431982"/>
            <a:ext cx="4848225" cy="600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" y="5052059"/>
            <a:ext cx="8515350" cy="82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642" y="5833109"/>
            <a:ext cx="7381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0"/>
            <a:ext cx="9324975" cy="10477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" y="1196340"/>
            <a:ext cx="7972425" cy="9906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4323397"/>
            <a:ext cx="6648450" cy="1571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" y="2863215"/>
            <a:ext cx="9639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2" y="437197"/>
            <a:ext cx="9120188" cy="7715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357312"/>
            <a:ext cx="3848100" cy="485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02" y="1357312"/>
            <a:ext cx="71532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" y="2509836"/>
            <a:ext cx="5457825" cy="1838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25" y="2305049"/>
            <a:ext cx="6086475" cy="2247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" y="5649275"/>
            <a:ext cx="5410200" cy="723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642" y="5068250"/>
            <a:ext cx="4410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HızlıSıralama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Best Case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1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802005"/>
            <a:ext cx="4057650" cy="476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716280"/>
            <a:ext cx="3000375" cy="561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20" y="677006"/>
            <a:ext cx="2171700" cy="590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" y="1667827"/>
            <a:ext cx="7829550" cy="962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1511396"/>
            <a:ext cx="3871913" cy="86509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95" y="3019424"/>
            <a:ext cx="6753225" cy="1162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620" y="2915602"/>
            <a:ext cx="440055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8067" y="3865245"/>
            <a:ext cx="4619625" cy="11620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645" y="5027295"/>
            <a:ext cx="5924550" cy="18097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620" y="5468302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10" y="0"/>
            <a:ext cx="2171700" cy="5905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" y="866775"/>
            <a:ext cx="10715625" cy="2266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881313"/>
            <a:ext cx="8258175" cy="1514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4300536"/>
            <a:ext cx="6810375" cy="12763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2" y="5476872"/>
            <a:ext cx="8286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2" y="542314"/>
            <a:ext cx="4367182" cy="20306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3" y="1139511"/>
            <a:ext cx="2003660" cy="8362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546" y="1139511"/>
            <a:ext cx="1129574" cy="7986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6" y="3939611"/>
            <a:ext cx="4508914" cy="23926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007" y="4517281"/>
            <a:ext cx="3739286" cy="123726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333" y="4747025"/>
            <a:ext cx="1209565" cy="7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27" y="243840"/>
            <a:ext cx="2409825" cy="6096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15" y="420052"/>
            <a:ext cx="1504950" cy="257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53" y="853440"/>
            <a:ext cx="6763798" cy="39803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05" y="5349240"/>
            <a:ext cx="6358917" cy="11620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758" y="5349240"/>
            <a:ext cx="2874986" cy="9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70" y="227666"/>
            <a:ext cx="2970517" cy="73245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1108710"/>
            <a:ext cx="2038350" cy="457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" y="1688782"/>
            <a:ext cx="23145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1" y="2255997"/>
            <a:ext cx="2895600" cy="523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67" y="2769870"/>
            <a:ext cx="428625" cy="152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" y="2982278"/>
            <a:ext cx="3724275" cy="6096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" y="3657602"/>
            <a:ext cx="4505325" cy="581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67" y="4598670"/>
            <a:ext cx="685800" cy="2667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192" y="4161474"/>
            <a:ext cx="3352800" cy="2190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8292" y="4603432"/>
            <a:ext cx="866775" cy="2571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922" y="5269231"/>
            <a:ext cx="866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2012703"/>
            <a:ext cx="7401030" cy="28221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9" y="4455098"/>
            <a:ext cx="835330" cy="75958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203" y="2952768"/>
            <a:ext cx="1545267" cy="1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2" y="202956"/>
            <a:ext cx="4080591" cy="22773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9" y="885861"/>
            <a:ext cx="1711268" cy="12744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53" y="785044"/>
            <a:ext cx="3143823" cy="17876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486" y="680121"/>
            <a:ext cx="2412271" cy="145728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66" y="3611923"/>
            <a:ext cx="3425763" cy="170621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787" y="3806190"/>
            <a:ext cx="6223483" cy="9874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2428" y="3943541"/>
            <a:ext cx="923664" cy="7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26" y="263918"/>
            <a:ext cx="4624663" cy="258215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7" y="3269932"/>
            <a:ext cx="2068946" cy="119919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03" y="3349942"/>
            <a:ext cx="2901480" cy="15878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783" y="3349942"/>
            <a:ext cx="1931950" cy="10987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29" y="3349942"/>
            <a:ext cx="2459807" cy="10987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011" y="5135880"/>
            <a:ext cx="5399722" cy="131264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729" y="5474017"/>
            <a:ext cx="1287709" cy="8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35353"/>
            <a:ext cx="4087531" cy="25930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70" y="655562"/>
            <a:ext cx="1638300" cy="8763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607937"/>
            <a:ext cx="1362075" cy="923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617" y="588887"/>
            <a:ext cx="2409825" cy="9429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910" y="1923496"/>
            <a:ext cx="3562350" cy="9048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1838325"/>
            <a:ext cx="3943350" cy="8953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" y="3334702"/>
            <a:ext cx="461010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875" y="3391374"/>
            <a:ext cx="3248025" cy="75342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4462" y="4378482"/>
            <a:ext cx="3200400" cy="876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6922" y="5327647"/>
            <a:ext cx="2162175" cy="9239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30" y="4207032"/>
            <a:ext cx="6353175" cy="6096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" y="4816632"/>
            <a:ext cx="4457700" cy="75247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875" y="5698807"/>
            <a:ext cx="6229350" cy="6953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3190" y="5698807"/>
            <a:ext cx="2276475" cy="6477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5296" y="4258467"/>
            <a:ext cx="1632261" cy="9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402723" y="77688"/>
            <a:ext cx="40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Verilen Algoritmanın çalışma zamanı büyüme hızı nedir?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81293" y="872784"/>
            <a:ext cx="382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En dıştaki döngü n-4 defa çalışır.</a:t>
            </a:r>
            <a:endParaRPr lang="tr-TR" dirty="0"/>
          </a:p>
        </p:txBody>
      </p:sp>
      <p:sp>
        <p:nvSpPr>
          <p:cNvPr id="7" name="Sağ Ok 6"/>
          <p:cNvSpPr/>
          <p:nvPr/>
        </p:nvSpPr>
        <p:spPr>
          <a:xfrm rot="9700956">
            <a:off x="4000500" y="731520"/>
            <a:ext cx="1051560" cy="354330"/>
          </a:xfrm>
          <a:prstGeom prst="rightArrow">
            <a:avLst>
              <a:gd name="adj1" fmla="val 0"/>
              <a:gd name="adj2" fmla="val 53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Ok 7"/>
          <p:cNvSpPr/>
          <p:nvPr/>
        </p:nvSpPr>
        <p:spPr>
          <a:xfrm rot="10800000">
            <a:off x="4400550" y="1390881"/>
            <a:ext cx="1965960" cy="323850"/>
          </a:xfrm>
          <a:prstGeom prst="rightArrow">
            <a:avLst>
              <a:gd name="adj1" fmla="val 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604403" y="1424940"/>
            <a:ext cx="382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Ortadaki döngü tam olarak 4 defa çalışır.</a:t>
            </a:r>
            <a:endParaRPr lang="tr-TR" dirty="0"/>
          </a:p>
        </p:txBody>
      </p:sp>
      <p:sp>
        <p:nvSpPr>
          <p:cNvPr id="10" name="Sağ Ok 9"/>
          <p:cNvSpPr/>
          <p:nvPr/>
        </p:nvSpPr>
        <p:spPr>
          <a:xfrm rot="20111426">
            <a:off x="319442" y="2337434"/>
            <a:ext cx="2103120" cy="445770"/>
          </a:xfrm>
          <a:prstGeom prst="rightArrow">
            <a:avLst>
              <a:gd name="adj1" fmla="val 3846"/>
              <a:gd name="adj2" fmla="val 42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322968" y="3086505"/>
            <a:ext cx="4489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En içteki döngü j’nin i, i + 1, i + 2, i + 3 ve i + 4'e eşit değerleri için sırasıyla 1, 2, 3, 4 veya 5 kez yürütülür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47" y="3548170"/>
            <a:ext cx="1155383" cy="9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84" y="289560"/>
            <a:ext cx="1796891" cy="11201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4" y="354330"/>
            <a:ext cx="3343275" cy="990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0" y="2965132"/>
            <a:ext cx="3867470" cy="18811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880" y="3434238"/>
            <a:ext cx="2266950" cy="942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10" y="4865368"/>
            <a:ext cx="9639300" cy="8858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7" y="5973126"/>
            <a:ext cx="4162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Özyineli</a:t>
            </a:r>
            <a:r>
              <a:rPr lang="tr-TR" dirty="0" smtClean="0"/>
              <a:t> Algoritmalar(</a:t>
            </a:r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smtClean="0"/>
              <a:t>Analiz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7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109</Words>
  <Application>Microsoft Office PowerPoint</Application>
  <PresentationFormat>Geniş ekran</PresentationFormat>
  <Paragraphs>20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CMBX12</vt:lpstr>
      <vt:lpstr>CMR10</vt:lpstr>
      <vt:lpstr>Office Teması</vt:lpstr>
      <vt:lpstr>Yinelemeli (Iterative) Algoritmalar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Özyineli Algoritmalar(Recursive Algorithms)</vt:lpstr>
      <vt:lpstr>PowerPoint Sunusu</vt:lpstr>
      <vt:lpstr>PowerPoint Sunusu</vt:lpstr>
      <vt:lpstr>PowerPoint Sunusu</vt:lpstr>
      <vt:lpstr>Hızlı Sıralama</vt:lpstr>
      <vt:lpstr>PowerPoint Sunusu</vt:lpstr>
      <vt:lpstr>PowerPoint Sunusu</vt:lpstr>
      <vt:lpstr>PowerPoint Sunusu</vt:lpstr>
      <vt:lpstr>HızlıSıralama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Yinelemeli (Iterative) Algoritmalar</dc:title>
  <dc:creator>Toshiba</dc:creator>
  <cp:lastModifiedBy>Toshiba</cp:lastModifiedBy>
  <cp:revision>26</cp:revision>
  <dcterms:created xsi:type="dcterms:W3CDTF">2020-07-19T13:52:55Z</dcterms:created>
  <dcterms:modified xsi:type="dcterms:W3CDTF">2021-03-30T18:59:08Z</dcterms:modified>
</cp:coreProperties>
</file>