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89" r:id="rId3"/>
    <p:sldId id="263" r:id="rId4"/>
    <p:sldId id="273" r:id="rId5"/>
    <p:sldId id="276" r:id="rId6"/>
    <p:sldId id="290" r:id="rId7"/>
    <p:sldId id="291" r:id="rId8"/>
    <p:sldId id="272" r:id="rId9"/>
    <p:sldId id="292" r:id="rId1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E25762-1D30-4397-BE36-37FA48B6333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56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880B01-78D6-49A6-8B2D-11C4C9170617}" type="slidenum">
              <a:rPr lang="tr-TR"/>
              <a:pPr eaLnBrk="1" hangingPunct="1"/>
              <a:t>1</a:t>
            </a:fld>
            <a:endParaRPr lang="tr-T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9BFB92-5F1E-4E39-877B-44BBFE1A61F7}" type="slidenum">
              <a:rPr lang="tr-TR"/>
              <a:pPr eaLnBrk="1" hangingPunct="1"/>
              <a:t>2</a:t>
            </a:fld>
            <a:endParaRPr lang="tr-T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0AEF0B-8FD9-461E-A7C4-D77A76BD6563}" type="slidenum">
              <a:rPr lang="tr-TR"/>
              <a:pPr eaLnBrk="1" hangingPunct="1"/>
              <a:t>3</a:t>
            </a:fld>
            <a:endParaRPr lang="tr-T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7E780-C1AF-4781-9F46-047EA04C4242}" type="slidenum">
              <a:rPr lang="tr-TR"/>
              <a:pPr eaLnBrk="1" hangingPunct="1"/>
              <a:t>4</a:t>
            </a:fld>
            <a:endParaRPr lang="tr-T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6F024-9132-430E-A6F6-A4432D99CBFE}" type="slidenum">
              <a:rPr lang="tr-TR"/>
              <a:pPr eaLnBrk="1" hangingPunct="1"/>
              <a:t>5</a:t>
            </a:fld>
            <a:endParaRPr lang="tr-T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A454E-29FF-4FC0-8FFB-0E696688F156}" type="slidenum">
              <a:rPr lang="tr-TR"/>
              <a:pPr eaLnBrk="1" hangingPunct="1"/>
              <a:t>8</a:t>
            </a:fld>
            <a:endParaRPr lang="tr-T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8763E18-23CD-4A15-8D81-D2CCBF0EB02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DF3DF-DFA8-403D-A178-BCDA02421BC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37A0F1-DB0B-4C33-9E69-85767389D83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Başlık ve İçerik Üzerind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DC259-89A1-4E8C-9E03-F744B6221A5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4DAC4-0FBA-4DF1-B971-4E6C83A91B1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pPr>
              <a:defRPr/>
            </a:pPr>
            <a:fld id="{1C095CCE-53A3-4CF7-8144-53E2DAE4B6AA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D7CB2D-D92F-4194-8E71-B69FA0A0A7E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F1423A-E946-4F36-94C4-0488061A6C7E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88957B-5165-44C4-A26E-6648D158038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23D65-1E65-456A-B9A4-D9223A3D341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1531F7-C9E3-448A-8E3C-4AD0369FA12D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AA8A10-AC62-4790-9572-1E5F3001B16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B760CF9-9C94-448E-AB82-692B1471A42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924944"/>
            <a:ext cx="4680520" cy="29607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tr-TR" sz="6000" b="0" dirty="0" smtClean="0">
                <a:latin typeface="Juice ITC" pitchFamily="82" charset="0"/>
              </a:rPr>
              <a:t>Zihin </a:t>
            </a:r>
            <a:br>
              <a:rPr lang="tr-TR" sz="6000" b="0" dirty="0" smtClean="0">
                <a:latin typeface="Juice ITC" pitchFamily="82" charset="0"/>
              </a:rPr>
            </a:br>
            <a:r>
              <a:rPr lang="tr-TR" sz="6000" b="0" dirty="0" smtClean="0">
                <a:latin typeface="Juice ITC" pitchFamily="82" charset="0"/>
              </a:rPr>
              <a:t>Haritalama</a:t>
            </a:r>
            <a:br>
              <a:rPr lang="tr-TR" sz="6000" b="0" dirty="0" smtClean="0">
                <a:latin typeface="Juice ITC" pitchFamily="82" charset="0"/>
              </a:rPr>
            </a:br>
            <a:r>
              <a:rPr lang="tr-TR" sz="6000" b="0" dirty="0" smtClean="0">
                <a:latin typeface="Juice ITC" pitchFamily="82" charset="0"/>
              </a:rPr>
              <a:t> Tekniği</a:t>
            </a:r>
            <a:br>
              <a:rPr lang="tr-TR" sz="6000" b="0" dirty="0" smtClean="0">
                <a:latin typeface="Juice ITC" pitchFamily="82" charset="0"/>
              </a:rPr>
            </a:br>
            <a:endParaRPr lang="tr-TR" sz="6000" b="0" dirty="0" smtClean="0">
              <a:latin typeface="Juice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854114"/>
            <a:ext cx="3096344" cy="72008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tr-TR" sz="1800" dirty="0" smtClean="0"/>
              <a:t>1.Kavramı merkeze yerleştirin.</a:t>
            </a:r>
            <a:br>
              <a:rPr lang="tr-TR" sz="1800" dirty="0" smtClean="0"/>
            </a:br>
            <a:r>
              <a:rPr lang="tr-TR" sz="1800" dirty="0" smtClean="0"/>
              <a:t>   2.Hayallerinizi </a:t>
            </a:r>
            <a:r>
              <a:rPr lang="tr-TR" sz="1800" dirty="0"/>
              <a:t>yazın</a:t>
            </a:r>
            <a:r>
              <a:rPr lang="tr-TR" sz="1800" dirty="0" smtClean="0"/>
              <a:t>.</a:t>
            </a:r>
            <a:br>
              <a:rPr lang="tr-TR" sz="1800" dirty="0" smtClean="0"/>
            </a:br>
            <a:r>
              <a:rPr lang="tr-TR" sz="1800" dirty="0" smtClean="0"/>
              <a:t>       3</a:t>
            </a:r>
            <a:r>
              <a:rPr lang="tr-TR" sz="1800" dirty="0"/>
              <a:t>. İlişkilerini yazın.</a:t>
            </a:r>
            <a:endParaRPr lang="tr-TR" sz="1800" dirty="0" smtClean="0"/>
          </a:p>
        </p:txBody>
      </p:sp>
      <p:pic>
        <p:nvPicPr>
          <p:cNvPr id="6" name="Picture 4" descr="tara000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11"/>
                    </a14:imgEffect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43" b="16557"/>
          <a:stretch/>
        </p:blipFill>
        <p:spPr>
          <a:xfrm>
            <a:off x="1259632" y="2204864"/>
            <a:ext cx="6209355" cy="4248472"/>
          </a:xfrm>
          <a:blipFill>
            <a:blip r:embed="rId5"/>
            <a:tile tx="0" ty="0" sx="100000" sy="100000" flip="none" algn="tl"/>
          </a:blipFill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95936" y="188640"/>
            <a:ext cx="3888432" cy="267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r>
              <a:rPr lang="tr-TR" b="1" dirty="0" smtClean="0">
                <a:latin typeface="Times New Roman" pitchFamily="18" charset="0"/>
              </a:rPr>
              <a:t>   Zihin haritalama,</a:t>
            </a:r>
            <a:r>
              <a:rPr lang="tr-TR" dirty="0" smtClean="0">
                <a:latin typeface="Times New Roman" pitchFamily="18" charset="0"/>
              </a:rPr>
              <a:t> beyne yol gösteren anahtar kelimelerle birlikte ilişkiler ve kavramları bir arada sunan, bilgiyi temsil eden ve sınıflandıran tekniklerden biridir. </a:t>
            </a:r>
          </a:p>
          <a:p>
            <a:pPr algn="just">
              <a:buFont typeface="Wingdings" pitchFamily="2" charset="2"/>
              <a:buNone/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88640"/>
            <a:ext cx="6408712" cy="1368152"/>
          </a:xfrm>
        </p:spPr>
        <p:txBody>
          <a:bodyPr/>
          <a:lstStyle/>
          <a:p>
            <a:pPr algn="just" eaLnBrk="1" hangingPunct="1">
              <a:defRPr/>
            </a:pPr>
            <a:r>
              <a:rPr lang="tr-TR" dirty="0" smtClean="0">
                <a:latin typeface="Times New Roman" pitchFamily="18" charset="0"/>
              </a:rPr>
              <a:t>Mantıksal düzen ile görsel düzen birlikte kullanılmaktadır. Bu nedenle zihin haritalarında hatırlamak daha kolaydır. </a:t>
            </a:r>
          </a:p>
          <a:p>
            <a:pPr algn="just" eaLnBrk="1" hangingPunct="1">
              <a:defRPr/>
            </a:pPr>
            <a:r>
              <a:rPr lang="tr-TR" dirty="0" smtClean="0">
                <a:latin typeface="Times New Roman" pitchFamily="18" charset="0"/>
              </a:rPr>
              <a:t>Geniş bir alana veya konuya genel bir bakış sağlar.</a:t>
            </a:r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868144" y="116632"/>
            <a:ext cx="2819400" cy="1512168"/>
          </a:xfrm>
        </p:spPr>
        <p:txBody>
          <a:bodyPr/>
          <a:lstStyle/>
          <a:p>
            <a:pPr eaLnBrk="1" hangingPunct="1">
              <a:defRPr/>
            </a:pPr>
            <a:r>
              <a:rPr lang="tr-TR" b="0" dirty="0" smtClean="0">
                <a:latin typeface="Times New Roman" pitchFamily="18" charset="0"/>
              </a:rPr>
              <a:t>Zihin Haritalarının Özellikleri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412777"/>
            <a:ext cx="7931224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tr-TR" dirty="0" smtClean="0">
                <a:latin typeface="Times New Roman" pitchFamily="18" charset="0"/>
              </a:rPr>
              <a:t>Yeni ve yaratıcı çıkış yollarının fark edilmesine olanak sağlayarak, bireyi sorun çözmeye teşvik eder.</a:t>
            </a:r>
          </a:p>
          <a:p>
            <a:pPr algn="just">
              <a:defRPr/>
            </a:pPr>
            <a:r>
              <a:rPr lang="tr-TR" dirty="0" smtClean="0">
                <a:latin typeface="Times New Roman" pitchFamily="18" charset="0"/>
              </a:rPr>
              <a:t>Bilgi ve kavramları planlarken ya da bir kitaptan önemli yerleri not ederken, sayfalarca kağıda gereksinim yoktur. </a:t>
            </a:r>
          </a:p>
          <a:p>
            <a:pPr algn="just">
              <a:defRPr/>
            </a:pPr>
            <a:r>
              <a:rPr lang="tr-TR" dirty="0" smtClean="0">
                <a:latin typeface="Times New Roman" pitchFamily="18" charset="0"/>
              </a:rPr>
              <a:t>Konular; anahtar kelimeler, simgeler ve resimlerle ifade edilerek beynin sağ ve sol bölümü birlikte kullanılabilir.</a:t>
            </a:r>
          </a:p>
          <a:p>
            <a:pPr>
              <a:buFont typeface="Wingdings" pitchFamily="2" charset="2"/>
              <a:buNone/>
              <a:defRPr/>
            </a:pPr>
            <a:endParaRPr lang="tr-TR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140968"/>
            <a:ext cx="8436024" cy="18002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4653136"/>
            <a:ext cx="8568952" cy="210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tr-TR" dirty="0" smtClean="0">
                <a:latin typeface="Times New Roman" pitchFamily="18" charset="0"/>
              </a:rPr>
              <a:t>Temel olarak bir zihin haritasının oluşturulması, ana konunun bir resim ya da imgeyle ifade edilmesiyle başlar.</a:t>
            </a:r>
          </a:p>
          <a:p>
            <a:pPr algn="just">
              <a:lnSpc>
                <a:spcPct val="90000"/>
              </a:lnSpc>
              <a:defRPr/>
            </a:pPr>
            <a:r>
              <a:rPr lang="tr-TR" dirty="0" smtClean="0">
                <a:latin typeface="Times New Roman" pitchFamily="18" charset="0"/>
              </a:rPr>
              <a:t>Ana konuya ilişkin dışarıya doğru dallar çizilir.</a:t>
            </a:r>
          </a:p>
          <a:p>
            <a:pPr algn="just">
              <a:lnSpc>
                <a:spcPct val="90000"/>
              </a:lnSpc>
              <a:defRPr/>
            </a:pPr>
            <a:r>
              <a:rPr lang="tr-TR" dirty="0" smtClean="0">
                <a:latin typeface="Times New Roman" pitchFamily="18" charset="0"/>
              </a:rPr>
              <a:t>Her dalda konunun ya da sözcük öbeğinin temsil edildiği akılda kalıcı bir anahtar kelime yazılır ve sonra birbiriyle ilgili olan dallar ilişkilendirilir. </a:t>
            </a:r>
          </a:p>
          <a:p>
            <a:pPr>
              <a:lnSpc>
                <a:spcPct val="90000"/>
              </a:lnSpc>
              <a:defRPr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48464" cy="6381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mm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713"/>
            <a:ext cx="8424936" cy="674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0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2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496944" cy="734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20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howtomind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0"/>
            <a:ext cx="7250113" cy="725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0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84031"/>
      </p:ext>
    </p:extLst>
  </p:cSld>
  <p:clrMapOvr>
    <a:masterClrMapping/>
  </p:clrMapOvr>
</p:sld>
</file>

<file path=ppt/theme/theme1.xml><?xml version="1.0" encoding="utf-8"?>
<a:theme xmlns:a="http://schemas.openxmlformats.org/drawingml/2006/main" name="Bileşik">
  <a:themeElements>
    <a:clrScheme name="Bileşik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Bileşi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leş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388</TotalTime>
  <Words>166</Words>
  <Application>Microsoft Office PowerPoint</Application>
  <PresentationFormat>Ekran Gösterisi (4:3)</PresentationFormat>
  <Paragraphs>18</Paragraphs>
  <Slides>9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Juice ITC</vt:lpstr>
      <vt:lpstr>Times New Roman</vt:lpstr>
      <vt:lpstr>Wingdings</vt:lpstr>
      <vt:lpstr>Bileşik</vt:lpstr>
      <vt:lpstr>Zihin  Haritalama  Tekniği </vt:lpstr>
      <vt:lpstr>1.Kavramı merkeze yerleştirin.    2.Hayallerinizi yazın.        3. İlişkilerini yazın.</vt:lpstr>
      <vt:lpstr>Zihin Haritalarının Özellikleri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Zihin Haritalama Tekniği</dc:title>
  <dc:creator>Hp</dc:creator>
  <cp:lastModifiedBy>Sau</cp:lastModifiedBy>
  <cp:revision>23</cp:revision>
  <dcterms:created xsi:type="dcterms:W3CDTF">2008-05-28T17:36:59Z</dcterms:created>
  <dcterms:modified xsi:type="dcterms:W3CDTF">2020-02-18T12:02:14Z</dcterms:modified>
</cp:coreProperties>
</file>