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7" r:id="rId1"/>
  </p:sldMasterIdLst>
  <p:notesMasterIdLst>
    <p:notesMasterId r:id="rId15"/>
  </p:notesMasterIdLst>
  <p:handoutMasterIdLst>
    <p:handoutMasterId r:id="rId16"/>
  </p:handoutMasterIdLst>
  <p:sldIdLst>
    <p:sldId id="349" r:id="rId2"/>
    <p:sldId id="348" r:id="rId3"/>
    <p:sldId id="350" r:id="rId4"/>
    <p:sldId id="351" r:id="rId5"/>
    <p:sldId id="352" r:id="rId6"/>
    <p:sldId id="353" r:id="rId7"/>
    <p:sldId id="354" r:id="rId8"/>
    <p:sldId id="355" r:id="rId9"/>
    <p:sldId id="356" r:id="rId10"/>
    <p:sldId id="357" r:id="rId11"/>
    <p:sldId id="358" r:id="rId12"/>
    <p:sldId id="359" r:id="rId13"/>
    <p:sldId id="360" r:id="rId14"/>
  </p:sldIdLst>
  <p:sldSz cx="9144000" cy="6858000" type="screen4x3"/>
  <p:notesSz cx="7315200" cy="9601200"/>
  <p:defaultTextStyle>
    <a:defPPr>
      <a:defRPr lang="en-US"/>
    </a:defPPr>
    <a:lvl1pPr algn="l" rtl="0" fontAlgn="base">
      <a:spcBef>
        <a:spcPct val="0"/>
      </a:spcBef>
      <a:spcAft>
        <a:spcPct val="0"/>
      </a:spcAft>
      <a:defRPr sz="1600" b="1" kern="1200">
        <a:solidFill>
          <a:schemeClr val="tx1"/>
        </a:solidFill>
        <a:latin typeface="Times New Roman" pitchFamily="18" charset="0"/>
        <a:ea typeface="+mn-ea"/>
        <a:cs typeface="+mn-cs"/>
      </a:defRPr>
    </a:lvl1pPr>
    <a:lvl2pPr marL="457200" algn="l" rtl="0" fontAlgn="base">
      <a:spcBef>
        <a:spcPct val="0"/>
      </a:spcBef>
      <a:spcAft>
        <a:spcPct val="0"/>
      </a:spcAft>
      <a:defRPr sz="1600" b="1" kern="1200">
        <a:solidFill>
          <a:schemeClr val="tx1"/>
        </a:solidFill>
        <a:latin typeface="Times New Roman" pitchFamily="18" charset="0"/>
        <a:ea typeface="+mn-ea"/>
        <a:cs typeface="+mn-cs"/>
      </a:defRPr>
    </a:lvl2pPr>
    <a:lvl3pPr marL="914400" algn="l" rtl="0" fontAlgn="base">
      <a:spcBef>
        <a:spcPct val="0"/>
      </a:spcBef>
      <a:spcAft>
        <a:spcPct val="0"/>
      </a:spcAft>
      <a:defRPr sz="1600" b="1" kern="1200">
        <a:solidFill>
          <a:schemeClr val="tx1"/>
        </a:solidFill>
        <a:latin typeface="Times New Roman" pitchFamily="18" charset="0"/>
        <a:ea typeface="+mn-ea"/>
        <a:cs typeface="+mn-cs"/>
      </a:defRPr>
    </a:lvl3pPr>
    <a:lvl4pPr marL="1371600" algn="l" rtl="0" fontAlgn="base">
      <a:spcBef>
        <a:spcPct val="0"/>
      </a:spcBef>
      <a:spcAft>
        <a:spcPct val="0"/>
      </a:spcAft>
      <a:defRPr sz="1600" b="1" kern="1200">
        <a:solidFill>
          <a:schemeClr val="tx1"/>
        </a:solidFill>
        <a:latin typeface="Times New Roman" pitchFamily="18" charset="0"/>
        <a:ea typeface="+mn-ea"/>
        <a:cs typeface="+mn-cs"/>
      </a:defRPr>
    </a:lvl4pPr>
    <a:lvl5pPr marL="1828800" algn="l" rtl="0" fontAlgn="base">
      <a:spcBef>
        <a:spcPct val="0"/>
      </a:spcBef>
      <a:spcAft>
        <a:spcPct val="0"/>
      </a:spcAft>
      <a:defRPr sz="1600" b="1" kern="1200">
        <a:solidFill>
          <a:schemeClr val="tx1"/>
        </a:solidFill>
        <a:latin typeface="Times New Roman" pitchFamily="18" charset="0"/>
        <a:ea typeface="+mn-ea"/>
        <a:cs typeface="+mn-cs"/>
      </a:defRPr>
    </a:lvl5pPr>
    <a:lvl6pPr marL="2286000" algn="l" defTabSz="914400" rtl="0" eaLnBrk="1" latinLnBrk="0" hangingPunct="1">
      <a:defRPr sz="1600" b="1" kern="1200">
        <a:solidFill>
          <a:schemeClr val="tx1"/>
        </a:solidFill>
        <a:latin typeface="Times New Roman" pitchFamily="18" charset="0"/>
        <a:ea typeface="+mn-ea"/>
        <a:cs typeface="+mn-cs"/>
      </a:defRPr>
    </a:lvl6pPr>
    <a:lvl7pPr marL="2743200" algn="l" defTabSz="914400" rtl="0" eaLnBrk="1" latinLnBrk="0" hangingPunct="1">
      <a:defRPr sz="1600" b="1" kern="1200">
        <a:solidFill>
          <a:schemeClr val="tx1"/>
        </a:solidFill>
        <a:latin typeface="Times New Roman" pitchFamily="18" charset="0"/>
        <a:ea typeface="+mn-ea"/>
        <a:cs typeface="+mn-cs"/>
      </a:defRPr>
    </a:lvl7pPr>
    <a:lvl8pPr marL="3200400" algn="l" defTabSz="914400" rtl="0" eaLnBrk="1" latinLnBrk="0" hangingPunct="1">
      <a:defRPr sz="1600" b="1" kern="1200">
        <a:solidFill>
          <a:schemeClr val="tx1"/>
        </a:solidFill>
        <a:latin typeface="Times New Roman" pitchFamily="18" charset="0"/>
        <a:ea typeface="+mn-ea"/>
        <a:cs typeface="+mn-cs"/>
      </a:defRPr>
    </a:lvl8pPr>
    <a:lvl9pPr marL="3657600" algn="l" defTabSz="914400" rtl="0" eaLnBrk="1" latinLnBrk="0" hangingPunct="1">
      <a:defRPr sz="1600" b="1"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A50021"/>
    <a:srgbClr val="990033"/>
    <a:srgbClr val="CC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65" autoAdjust="0"/>
    <p:restoredTop sz="94660" autoAdjust="0"/>
  </p:normalViewPr>
  <p:slideViewPr>
    <p:cSldViewPr snapToGrid="0">
      <p:cViewPr>
        <p:scale>
          <a:sx n="77" d="100"/>
          <a:sy n="77" d="100"/>
        </p:scale>
        <p:origin x="-960" y="-18"/>
      </p:cViewPr>
      <p:guideLst>
        <p:guide orient="horz" pos="2160"/>
        <p:guide pos="2880"/>
      </p:guideLst>
    </p:cSldViewPr>
  </p:slideViewPr>
  <p:outlineViewPr>
    <p:cViewPr>
      <p:scale>
        <a:sx n="33" d="100"/>
        <a:sy n="33" d="100"/>
      </p:scale>
      <p:origin x="0" y="5574"/>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2" d="100"/>
          <a:sy n="52" d="100"/>
        </p:scale>
        <p:origin x="-1782" y="-90"/>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bwMode="auto">
          <a:xfrm>
            <a:off x="0" y="0"/>
            <a:ext cx="3189288" cy="471488"/>
          </a:xfrm>
          <a:prstGeom prst="rect">
            <a:avLst/>
          </a:prstGeom>
          <a:noFill/>
          <a:ln w="9525">
            <a:noFill/>
            <a:miter lim="800000"/>
            <a:headEnd/>
            <a:tailEnd/>
          </a:ln>
          <a:effectLst/>
        </p:spPr>
        <p:txBody>
          <a:bodyPr vert="horz" wrap="none" lIns="95288" tIns="47644" rIns="95288" bIns="47644" numCol="1" anchor="ctr" anchorCtr="0" compatLnSpc="1">
            <a:prstTxWarp prst="textNoShape">
              <a:avLst/>
            </a:prstTxWarp>
          </a:bodyPr>
          <a:lstStyle>
            <a:lvl1pPr defTabSz="954088" eaLnBrk="0" hangingPunct="0">
              <a:defRPr sz="1300" b="0" smtClean="0">
                <a:latin typeface="Helvetica" pitchFamily="34" charset="0"/>
              </a:defRPr>
            </a:lvl1pPr>
          </a:lstStyle>
          <a:p>
            <a:pPr>
              <a:defRPr/>
            </a:pPr>
            <a:endParaRPr lang="en-US"/>
          </a:p>
        </p:txBody>
      </p:sp>
      <p:sp>
        <p:nvSpPr>
          <p:cNvPr id="62467" name="Rectangle 3"/>
          <p:cNvSpPr>
            <a:spLocks noGrp="1" noChangeArrowheads="1"/>
          </p:cNvSpPr>
          <p:nvPr>
            <p:ph type="dt" sz="quarter" idx="1"/>
          </p:nvPr>
        </p:nvSpPr>
        <p:spPr bwMode="auto">
          <a:xfrm>
            <a:off x="4148138" y="0"/>
            <a:ext cx="3186112" cy="471488"/>
          </a:xfrm>
          <a:prstGeom prst="rect">
            <a:avLst/>
          </a:prstGeom>
          <a:noFill/>
          <a:ln w="9525">
            <a:noFill/>
            <a:miter lim="800000"/>
            <a:headEnd/>
            <a:tailEnd/>
          </a:ln>
          <a:effectLst/>
        </p:spPr>
        <p:txBody>
          <a:bodyPr vert="horz" wrap="none" lIns="95288" tIns="47644" rIns="95288" bIns="47644" numCol="1" anchor="ctr" anchorCtr="0" compatLnSpc="1">
            <a:prstTxWarp prst="textNoShape">
              <a:avLst/>
            </a:prstTxWarp>
          </a:bodyPr>
          <a:lstStyle>
            <a:lvl1pPr algn="r" defTabSz="954088" eaLnBrk="0" hangingPunct="0">
              <a:defRPr sz="1300" b="0" smtClean="0">
                <a:latin typeface="Helvetica" pitchFamily="34" charset="0"/>
              </a:defRPr>
            </a:lvl1pPr>
          </a:lstStyle>
          <a:p>
            <a:pPr>
              <a:defRPr/>
            </a:pPr>
            <a:endParaRPr lang="en-US"/>
          </a:p>
        </p:txBody>
      </p:sp>
      <p:sp>
        <p:nvSpPr>
          <p:cNvPr id="62468" name="Rectangle 4"/>
          <p:cNvSpPr>
            <a:spLocks noGrp="1" noChangeArrowheads="1"/>
          </p:cNvSpPr>
          <p:nvPr>
            <p:ph type="ftr" sz="quarter" idx="2"/>
          </p:nvPr>
        </p:nvSpPr>
        <p:spPr bwMode="auto">
          <a:xfrm>
            <a:off x="0" y="9145588"/>
            <a:ext cx="3189288" cy="469900"/>
          </a:xfrm>
          <a:prstGeom prst="rect">
            <a:avLst/>
          </a:prstGeom>
          <a:noFill/>
          <a:ln w="9525">
            <a:noFill/>
            <a:miter lim="800000"/>
            <a:headEnd/>
            <a:tailEnd/>
          </a:ln>
          <a:effectLst/>
        </p:spPr>
        <p:txBody>
          <a:bodyPr vert="horz" wrap="none" lIns="95288" tIns="47644" rIns="95288" bIns="47644" numCol="1" anchor="b" anchorCtr="0" compatLnSpc="1">
            <a:prstTxWarp prst="textNoShape">
              <a:avLst/>
            </a:prstTxWarp>
          </a:bodyPr>
          <a:lstStyle>
            <a:lvl1pPr defTabSz="954088" eaLnBrk="0" hangingPunct="0">
              <a:defRPr sz="1300" b="0" smtClean="0">
                <a:latin typeface="Helvetica" pitchFamily="34" charset="0"/>
              </a:defRPr>
            </a:lvl1pPr>
          </a:lstStyle>
          <a:p>
            <a:pPr>
              <a:defRPr/>
            </a:pPr>
            <a:endParaRPr lang="en-US"/>
          </a:p>
        </p:txBody>
      </p:sp>
      <p:sp>
        <p:nvSpPr>
          <p:cNvPr id="62469" name="Rectangle 5"/>
          <p:cNvSpPr>
            <a:spLocks noGrp="1" noChangeArrowheads="1"/>
          </p:cNvSpPr>
          <p:nvPr>
            <p:ph type="sldNum" sz="quarter" idx="3"/>
          </p:nvPr>
        </p:nvSpPr>
        <p:spPr bwMode="auto">
          <a:xfrm>
            <a:off x="4148138" y="9145588"/>
            <a:ext cx="3186112" cy="469900"/>
          </a:xfrm>
          <a:prstGeom prst="rect">
            <a:avLst/>
          </a:prstGeom>
          <a:noFill/>
          <a:ln w="9525">
            <a:noFill/>
            <a:miter lim="800000"/>
            <a:headEnd/>
            <a:tailEnd/>
          </a:ln>
          <a:effectLst/>
        </p:spPr>
        <p:txBody>
          <a:bodyPr vert="horz" wrap="none" lIns="95288" tIns="47644" rIns="95288" bIns="47644" numCol="1" anchor="b" anchorCtr="0" compatLnSpc="1">
            <a:prstTxWarp prst="textNoShape">
              <a:avLst/>
            </a:prstTxWarp>
          </a:bodyPr>
          <a:lstStyle>
            <a:lvl1pPr algn="r" defTabSz="954088" eaLnBrk="0" hangingPunct="0">
              <a:defRPr sz="1300" b="0" smtClean="0">
                <a:latin typeface="Helvetica" pitchFamily="34" charset="0"/>
              </a:defRPr>
            </a:lvl1pPr>
          </a:lstStyle>
          <a:p>
            <a:pPr>
              <a:defRPr/>
            </a:pPr>
            <a:fld id="{95CB31C8-6726-4741-B789-41526A16ED8D}"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167063" cy="477838"/>
          </a:xfrm>
          <a:prstGeom prst="rect">
            <a:avLst/>
          </a:prstGeom>
          <a:noFill/>
          <a:ln w="9525">
            <a:noFill/>
            <a:miter lim="800000"/>
            <a:headEnd/>
            <a:tailEnd/>
          </a:ln>
          <a:effectLst/>
        </p:spPr>
        <p:txBody>
          <a:bodyPr vert="horz" wrap="none" lIns="96898" tIns="48450" rIns="96898" bIns="48450" numCol="1" anchor="ctr" anchorCtr="0" compatLnSpc="1">
            <a:prstTxWarp prst="textNoShape">
              <a:avLst/>
            </a:prstTxWarp>
          </a:bodyPr>
          <a:lstStyle>
            <a:lvl1pPr defTabSz="969963" eaLnBrk="0" hangingPunct="0">
              <a:defRPr sz="1300" b="0" smtClean="0"/>
            </a:lvl1pPr>
          </a:lstStyle>
          <a:p>
            <a:pPr>
              <a:defRPr/>
            </a:pPr>
            <a:endParaRPr lang="en-US"/>
          </a:p>
        </p:txBody>
      </p:sp>
      <p:sp>
        <p:nvSpPr>
          <p:cNvPr id="6147" name="Rectangle 3"/>
          <p:cNvSpPr>
            <a:spLocks noGrp="1" noChangeArrowheads="1"/>
          </p:cNvSpPr>
          <p:nvPr>
            <p:ph type="dt" idx="1"/>
          </p:nvPr>
        </p:nvSpPr>
        <p:spPr bwMode="auto">
          <a:xfrm>
            <a:off x="4148138" y="0"/>
            <a:ext cx="3167062" cy="477838"/>
          </a:xfrm>
          <a:prstGeom prst="rect">
            <a:avLst/>
          </a:prstGeom>
          <a:noFill/>
          <a:ln w="9525">
            <a:noFill/>
            <a:miter lim="800000"/>
            <a:headEnd/>
            <a:tailEnd/>
          </a:ln>
          <a:effectLst/>
        </p:spPr>
        <p:txBody>
          <a:bodyPr vert="horz" wrap="none" lIns="96898" tIns="48450" rIns="96898" bIns="48450" numCol="1" anchor="ctr" anchorCtr="0" compatLnSpc="1">
            <a:prstTxWarp prst="textNoShape">
              <a:avLst/>
            </a:prstTxWarp>
          </a:bodyPr>
          <a:lstStyle>
            <a:lvl1pPr algn="r" defTabSz="969963" eaLnBrk="0" hangingPunct="0">
              <a:defRPr sz="1300" b="0" smtClean="0"/>
            </a:lvl1pPr>
          </a:lstStyle>
          <a:p>
            <a:pPr>
              <a:defRPr/>
            </a:pPr>
            <a:endParaRPr lang="en-US"/>
          </a:p>
        </p:txBody>
      </p:sp>
      <p:sp>
        <p:nvSpPr>
          <p:cNvPr id="19460" name="Rectangle 4"/>
          <p:cNvSpPr>
            <a:spLocks noGrp="1" noRot="1" noChangeAspect="1" noChangeArrowheads="1" noTextEdit="1"/>
          </p:cNvSpPr>
          <p:nvPr>
            <p:ph type="sldImg" idx="2"/>
          </p:nvPr>
        </p:nvSpPr>
        <p:spPr bwMode="auto">
          <a:xfrm>
            <a:off x="1257300" y="720725"/>
            <a:ext cx="4802188" cy="3602038"/>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74725" y="4559300"/>
            <a:ext cx="5365750" cy="4321175"/>
          </a:xfrm>
          <a:prstGeom prst="rect">
            <a:avLst/>
          </a:prstGeom>
          <a:noFill/>
          <a:ln w="9525">
            <a:noFill/>
            <a:miter lim="800000"/>
            <a:headEnd/>
            <a:tailEnd/>
          </a:ln>
          <a:effectLst/>
        </p:spPr>
        <p:txBody>
          <a:bodyPr vert="horz" wrap="none" lIns="96898" tIns="48450" rIns="96898" bIns="48450" numCol="1" anchor="ctr"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6"/>
          <p:cNvSpPr>
            <a:spLocks noGrp="1" noChangeArrowheads="1"/>
          </p:cNvSpPr>
          <p:nvPr>
            <p:ph type="ftr" sz="quarter" idx="4"/>
          </p:nvPr>
        </p:nvSpPr>
        <p:spPr bwMode="auto">
          <a:xfrm>
            <a:off x="0" y="9123363"/>
            <a:ext cx="3167063" cy="477837"/>
          </a:xfrm>
          <a:prstGeom prst="rect">
            <a:avLst/>
          </a:prstGeom>
          <a:noFill/>
          <a:ln w="9525">
            <a:noFill/>
            <a:miter lim="800000"/>
            <a:headEnd/>
            <a:tailEnd/>
          </a:ln>
          <a:effectLst/>
        </p:spPr>
        <p:txBody>
          <a:bodyPr vert="horz" wrap="none" lIns="96898" tIns="48450" rIns="96898" bIns="48450" numCol="1" anchor="b" anchorCtr="0" compatLnSpc="1">
            <a:prstTxWarp prst="textNoShape">
              <a:avLst/>
            </a:prstTxWarp>
          </a:bodyPr>
          <a:lstStyle>
            <a:lvl1pPr defTabSz="969963" eaLnBrk="0" hangingPunct="0">
              <a:defRPr sz="1300" b="0" smtClean="0"/>
            </a:lvl1pPr>
          </a:lstStyle>
          <a:p>
            <a:pPr>
              <a:defRPr/>
            </a:pPr>
            <a:endParaRPr lang="en-US"/>
          </a:p>
        </p:txBody>
      </p:sp>
      <p:sp>
        <p:nvSpPr>
          <p:cNvPr id="6151" name="Rectangle 7"/>
          <p:cNvSpPr>
            <a:spLocks noGrp="1" noChangeArrowheads="1"/>
          </p:cNvSpPr>
          <p:nvPr>
            <p:ph type="sldNum" sz="quarter" idx="5"/>
          </p:nvPr>
        </p:nvSpPr>
        <p:spPr bwMode="auto">
          <a:xfrm>
            <a:off x="4148138" y="9123363"/>
            <a:ext cx="3167062" cy="477837"/>
          </a:xfrm>
          <a:prstGeom prst="rect">
            <a:avLst/>
          </a:prstGeom>
          <a:noFill/>
          <a:ln w="9525">
            <a:noFill/>
            <a:miter lim="800000"/>
            <a:headEnd/>
            <a:tailEnd/>
          </a:ln>
          <a:effectLst/>
        </p:spPr>
        <p:txBody>
          <a:bodyPr vert="horz" wrap="none" lIns="96898" tIns="48450" rIns="96898" bIns="48450" numCol="1" anchor="b" anchorCtr="0" compatLnSpc="1">
            <a:prstTxWarp prst="textNoShape">
              <a:avLst/>
            </a:prstTxWarp>
          </a:bodyPr>
          <a:lstStyle>
            <a:lvl1pPr algn="r" defTabSz="969963" eaLnBrk="0" hangingPunct="0">
              <a:defRPr sz="1300" b="0" smtClean="0"/>
            </a:lvl1pPr>
          </a:lstStyle>
          <a:p>
            <a:pPr>
              <a:defRPr/>
            </a:pPr>
            <a:fld id="{64F46CD2-2E6B-47ED-9116-4AB91503447C}"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150530" name="Rectangle 2"/>
          <p:cNvSpPr>
            <a:spLocks noGrp="1" noChangeArrowheads="1"/>
          </p:cNvSpPr>
          <p:nvPr>
            <p:ph type="ctrTitle"/>
          </p:nvPr>
        </p:nvSpPr>
        <p:spPr>
          <a:xfrm>
            <a:off x="685800" y="817563"/>
            <a:ext cx="7772400" cy="1614487"/>
          </a:xfrm>
        </p:spPr>
        <p:txBody>
          <a:bodyPr/>
          <a:lstStyle>
            <a:lvl1pPr>
              <a:defRPr sz="4400"/>
            </a:lvl1pPr>
          </a:lstStyle>
          <a:p>
            <a:r>
              <a:rPr lang="en-US"/>
              <a:t>Click to edit Master title style</a:t>
            </a:r>
          </a:p>
        </p:txBody>
      </p:sp>
      <p:sp>
        <p:nvSpPr>
          <p:cNvPr id="150531" name="Rectangle 3"/>
          <p:cNvSpPr>
            <a:spLocks noGrp="1" noChangeArrowheads="1"/>
          </p:cNvSpPr>
          <p:nvPr>
            <p:ph type="subTitle" idx="1"/>
          </p:nvPr>
        </p:nvSpPr>
        <p:spPr>
          <a:xfrm>
            <a:off x="1371600" y="3938588"/>
            <a:ext cx="6400800" cy="1752600"/>
          </a:xfrm>
        </p:spPr>
        <p:txBody>
          <a:bodyPr/>
          <a:lstStyle>
            <a:lvl1pPr marL="0" indent="0" algn="ctr">
              <a:spcBef>
                <a:spcPct val="0"/>
              </a:spcBef>
              <a:buFontTx/>
              <a:buNone/>
              <a:defRPr sz="2800"/>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56388" y="76200"/>
            <a:ext cx="2093912" cy="61436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374650" y="76200"/>
            <a:ext cx="6129338" cy="61436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smtClean="0"/>
              <a:t>Asıl metin stillerini düzenlemek için tıklatın</a:t>
            </a:r>
          </a:p>
        </p:txBody>
      </p:sp>
      <p:sp>
        <p:nvSpPr>
          <p:cNvPr id="4"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374650" y="1141413"/>
            <a:ext cx="4111625" cy="5078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38675" y="1141413"/>
            <a:ext cx="4111625" cy="5078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smtClean="0"/>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bwMode="auto">
          <a:xfrm>
            <a:off x="682625" y="76200"/>
            <a:ext cx="7772400" cy="7905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43" name="Rectangle 3"/>
          <p:cNvSpPr>
            <a:spLocks noGrp="1" noChangeArrowheads="1"/>
          </p:cNvSpPr>
          <p:nvPr>
            <p:ph type="body" idx="1"/>
          </p:nvPr>
        </p:nvSpPr>
        <p:spPr bwMode="auto">
          <a:xfrm>
            <a:off x="374650" y="1141413"/>
            <a:ext cx="8375650" cy="50784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9509" name="Rectangle 5"/>
          <p:cNvSpPr>
            <a:spLocks noGrp="1" noChangeArrowheads="1"/>
          </p:cNvSpPr>
          <p:nvPr>
            <p:ph type="ftr" sz="quarter" idx="3"/>
          </p:nvPr>
        </p:nvSpPr>
        <p:spPr bwMode="auto">
          <a:xfrm>
            <a:off x="2774950" y="6400800"/>
            <a:ext cx="3276600" cy="457200"/>
          </a:xfrm>
          <a:prstGeom prst="rect">
            <a:avLst/>
          </a:prstGeom>
          <a:noFill/>
          <a:ln w="9525">
            <a:noFill/>
            <a:miter lim="800000"/>
            <a:headEnd/>
            <a:tailEnd/>
          </a:ln>
          <a:effectLst/>
        </p:spPr>
        <p:txBody>
          <a:bodyPr vert="horz" wrap="square" lIns="45720" tIns="45720" rIns="45720" bIns="45720" numCol="1" anchor="ctr" anchorCtr="1" compatLnSpc="1">
            <a:prstTxWarp prst="textNoShape">
              <a:avLst/>
            </a:prstTxWarp>
          </a:bodyPr>
          <a:lstStyle>
            <a:lvl1pPr algn="ctr">
              <a:defRPr sz="1200" b="0" i="1" smtClean="0">
                <a:latin typeface="Comic Sans MS" pitchFamily="66" charset="0"/>
              </a:defRPr>
            </a:lvl1pPr>
          </a:lstStyle>
          <a:p>
            <a:pPr>
              <a:defRPr/>
            </a:pPr>
            <a:r>
              <a:rPr lang="tr-TR"/>
              <a:t>Mantık Devreleri </a:t>
            </a:r>
            <a:endParaRPr lang="en-US"/>
          </a:p>
        </p:txBody>
      </p:sp>
      <p:sp>
        <p:nvSpPr>
          <p:cNvPr id="149510" name="Line 6"/>
          <p:cNvSpPr>
            <a:spLocks noChangeShapeType="1"/>
          </p:cNvSpPr>
          <p:nvPr/>
        </p:nvSpPr>
        <p:spPr bwMode="auto">
          <a:xfrm>
            <a:off x="454025" y="881063"/>
            <a:ext cx="8229600" cy="0"/>
          </a:xfrm>
          <a:prstGeom prst="line">
            <a:avLst/>
          </a:prstGeom>
          <a:noFill/>
          <a:ln w="57150" cmpd="thinThick">
            <a:solidFill>
              <a:srgbClr val="000080"/>
            </a:solidFill>
            <a:round/>
            <a:headEnd/>
            <a:tailEnd/>
          </a:ln>
          <a:effectLst/>
        </p:spPr>
        <p:txBody>
          <a:bodyPr wrap="none" anchor="ctr"/>
          <a:lstStyle/>
          <a:p>
            <a:pPr>
              <a:defRPr/>
            </a:pPr>
            <a:endParaRPr lang="tr-TR"/>
          </a:p>
        </p:txBody>
      </p:sp>
      <p:sp>
        <p:nvSpPr>
          <p:cNvPr id="149511" name="Text Box 7"/>
          <p:cNvSpPr txBox="1">
            <a:spLocks noChangeArrowheads="1"/>
          </p:cNvSpPr>
          <p:nvPr/>
        </p:nvSpPr>
        <p:spPr bwMode="auto">
          <a:xfrm>
            <a:off x="8320088" y="6480175"/>
            <a:ext cx="430212" cy="274638"/>
          </a:xfrm>
          <a:prstGeom prst="rect">
            <a:avLst/>
          </a:prstGeom>
          <a:noFill/>
          <a:ln w="57150" cmpd="thinThick">
            <a:noFill/>
            <a:miter lim="800000"/>
            <a:headEnd/>
            <a:tailEnd/>
          </a:ln>
          <a:effectLst/>
        </p:spPr>
        <p:txBody>
          <a:bodyPr lIns="45720" rIns="45720" anchor="ctr" anchorCtr="1"/>
          <a:lstStyle/>
          <a:p>
            <a:pPr>
              <a:defRPr/>
            </a:pPr>
            <a:fld id="{F6ABE41B-17BD-4BEE-A4FE-545391590021}" type="slidenum">
              <a:rPr lang="en-US" sz="1200" b="0">
                <a:latin typeface="Comic Sans MS" pitchFamily="66" charset="0"/>
              </a:rPr>
              <a:pPr>
                <a:defRPr/>
              </a:pPr>
              <a:t>‹#›</a:t>
            </a:fld>
            <a:endParaRPr lang="en-US" sz="1200" b="0">
              <a:latin typeface="Comic Sans MS" pitchFamily="66" charset="0"/>
            </a:endParaRPr>
          </a:p>
        </p:txBody>
      </p:sp>
      <p:sp>
        <p:nvSpPr>
          <p:cNvPr id="149512" name="Rectangle 8"/>
          <p:cNvSpPr>
            <a:spLocks noChangeArrowheads="1"/>
          </p:cNvSpPr>
          <p:nvPr/>
        </p:nvSpPr>
        <p:spPr bwMode="auto">
          <a:xfrm>
            <a:off x="-879475" y="6400800"/>
            <a:ext cx="3276600" cy="457200"/>
          </a:xfrm>
          <a:prstGeom prst="rect">
            <a:avLst/>
          </a:prstGeom>
          <a:noFill/>
          <a:ln w="9525">
            <a:noFill/>
            <a:miter lim="800000"/>
            <a:headEnd/>
            <a:tailEnd/>
          </a:ln>
          <a:effectLst/>
        </p:spPr>
        <p:txBody>
          <a:bodyPr lIns="45720" rIns="45720" anchor="ctr" anchorCtr="1"/>
          <a:lstStyle/>
          <a:p>
            <a:pPr algn="ctr">
              <a:defRPr/>
            </a:pPr>
            <a:r>
              <a:rPr lang="tr-TR" sz="1200" b="0" i="1">
                <a:latin typeface="Comic Sans MS" pitchFamily="66" charset="0"/>
              </a:rPr>
              <a:t>Ali Gülbağ</a:t>
            </a:r>
            <a:endParaRPr lang="en-US" sz="1200" b="0" i="1">
              <a:latin typeface="Comic Sans MS" pitchFamily="66" charset="0"/>
            </a:endParaRPr>
          </a:p>
        </p:txBody>
      </p:sp>
    </p:spTree>
  </p:cSld>
  <p:clrMap bg1="lt1" tx1="dk1" bg2="lt2" tx2="dk2" accent1="accent1" accent2="accent2" accent3="accent3" accent4="accent4" accent5="accent5" accent6="accent6" hlink="hlink" folHlink="folHlink"/>
  <p:sldLayoutIdLst>
    <p:sldLayoutId id="2147483680"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hf sldNum="0" hdr="0" dt="0"/>
  <p:txStyles>
    <p:titleStyle>
      <a:lvl1pPr algn="ctr" rtl="0" eaLnBrk="0" fontAlgn="base" hangingPunct="0">
        <a:spcBef>
          <a:spcPct val="0"/>
        </a:spcBef>
        <a:spcAft>
          <a:spcPct val="0"/>
        </a:spcAft>
        <a:defRPr sz="4000">
          <a:solidFill>
            <a:srgbClr val="000099"/>
          </a:solidFill>
          <a:latin typeface="+mj-lt"/>
          <a:ea typeface="+mj-ea"/>
          <a:cs typeface="+mj-cs"/>
        </a:defRPr>
      </a:lvl1pPr>
      <a:lvl2pPr algn="ctr" rtl="0" eaLnBrk="0" fontAlgn="base" hangingPunct="0">
        <a:spcBef>
          <a:spcPct val="0"/>
        </a:spcBef>
        <a:spcAft>
          <a:spcPct val="0"/>
        </a:spcAft>
        <a:defRPr sz="4000">
          <a:solidFill>
            <a:srgbClr val="000099"/>
          </a:solidFill>
          <a:latin typeface="Times New Roman" pitchFamily="18" charset="0"/>
        </a:defRPr>
      </a:lvl2pPr>
      <a:lvl3pPr algn="ctr" rtl="0" eaLnBrk="0" fontAlgn="base" hangingPunct="0">
        <a:spcBef>
          <a:spcPct val="0"/>
        </a:spcBef>
        <a:spcAft>
          <a:spcPct val="0"/>
        </a:spcAft>
        <a:defRPr sz="4000">
          <a:solidFill>
            <a:srgbClr val="000099"/>
          </a:solidFill>
          <a:latin typeface="Times New Roman" pitchFamily="18" charset="0"/>
        </a:defRPr>
      </a:lvl3pPr>
      <a:lvl4pPr algn="ctr" rtl="0" eaLnBrk="0" fontAlgn="base" hangingPunct="0">
        <a:spcBef>
          <a:spcPct val="0"/>
        </a:spcBef>
        <a:spcAft>
          <a:spcPct val="0"/>
        </a:spcAft>
        <a:defRPr sz="4000">
          <a:solidFill>
            <a:srgbClr val="000099"/>
          </a:solidFill>
          <a:latin typeface="Times New Roman" pitchFamily="18" charset="0"/>
        </a:defRPr>
      </a:lvl4pPr>
      <a:lvl5pPr algn="ctr" rtl="0" eaLnBrk="0" fontAlgn="base" hangingPunct="0">
        <a:spcBef>
          <a:spcPct val="0"/>
        </a:spcBef>
        <a:spcAft>
          <a:spcPct val="0"/>
        </a:spcAft>
        <a:defRPr sz="4000">
          <a:solidFill>
            <a:srgbClr val="000099"/>
          </a:solidFill>
          <a:latin typeface="Times New Roman" pitchFamily="18" charset="0"/>
        </a:defRPr>
      </a:lvl5pPr>
      <a:lvl6pPr marL="457200" algn="ctr" rtl="0" eaLnBrk="0" fontAlgn="base" hangingPunct="0">
        <a:spcBef>
          <a:spcPct val="0"/>
        </a:spcBef>
        <a:spcAft>
          <a:spcPct val="0"/>
        </a:spcAft>
        <a:defRPr sz="4000">
          <a:solidFill>
            <a:srgbClr val="000099"/>
          </a:solidFill>
          <a:latin typeface="Times New Roman" pitchFamily="18" charset="0"/>
        </a:defRPr>
      </a:lvl6pPr>
      <a:lvl7pPr marL="914400" algn="ctr" rtl="0" eaLnBrk="0" fontAlgn="base" hangingPunct="0">
        <a:spcBef>
          <a:spcPct val="0"/>
        </a:spcBef>
        <a:spcAft>
          <a:spcPct val="0"/>
        </a:spcAft>
        <a:defRPr sz="4000">
          <a:solidFill>
            <a:srgbClr val="000099"/>
          </a:solidFill>
          <a:latin typeface="Times New Roman" pitchFamily="18" charset="0"/>
        </a:defRPr>
      </a:lvl7pPr>
      <a:lvl8pPr marL="1371600" algn="ctr" rtl="0" eaLnBrk="0" fontAlgn="base" hangingPunct="0">
        <a:spcBef>
          <a:spcPct val="0"/>
        </a:spcBef>
        <a:spcAft>
          <a:spcPct val="0"/>
        </a:spcAft>
        <a:defRPr sz="4000">
          <a:solidFill>
            <a:srgbClr val="000099"/>
          </a:solidFill>
          <a:latin typeface="Times New Roman" pitchFamily="18" charset="0"/>
        </a:defRPr>
      </a:lvl8pPr>
      <a:lvl9pPr marL="1828800" algn="ctr" rtl="0" eaLnBrk="0" fontAlgn="base" hangingPunct="0">
        <a:spcBef>
          <a:spcPct val="0"/>
        </a:spcBef>
        <a:spcAft>
          <a:spcPct val="0"/>
        </a:spcAft>
        <a:defRPr sz="4000">
          <a:solidFill>
            <a:srgbClr val="000099"/>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rgbClr val="0000CC"/>
          </a:solidFill>
          <a:latin typeface="Comic Sans MS" pitchFamily="66" charset="0"/>
        </a:defRPr>
      </a:lvl2pPr>
      <a:lvl3pPr marL="1143000" indent="-228600" algn="l" rtl="0" eaLnBrk="0" fontAlgn="base" hangingPunct="0">
        <a:spcBef>
          <a:spcPct val="20000"/>
        </a:spcBef>
        <a:spcAft>
          <a:spcPct val="0"/>
        </a:spcAft>
        <a:buChar char="•"/>
        <a:defRPr sz="2400">
          <a:solidFill>
            <a:srgbClr val="990000"/>
          </a:solidFill>
          <a:latin typeface="Comic Sans MS" pitchFamily="66" charset="0"/>
        </a:defRPr>
      </a:lvl3pPr>
      <a:lvl4pPr marL="1600200" indent="-228600" algn="l" rtl="0" eaLnBrk="0" fontAlgn="base" hangingPunct="0">
        <a:spcBef>
          <a:spcPct val="20000"/>
        </a:spcBef>
        <a:spcAft>
          <a:spcPct val="0"/>
        </a:spcAft>
        <a:buChar char="–"/>
        <a:defRPr sz="2000">
          <a:solidFill>
            <a:srgbClr val="006600"/>
          </a:solidFill>
          <a:latin typeface="Comic Sans MS" pitchFamily="66" charset="0"/>
        </a:defRPr>
      </a:lvl4pPr>
      <a:lvl5pPr marL="2057400" indent="-228600" algn="l" rtl="0" eaLnBrk="0" fontAlgn="base" hangingPunct="0">
        <a:spcBef>
          <a:spcPct val="20000"/>
        </a:spcBef>
        <a:spcAft>
          <a:spcPct val="0"/>
        </a:spcAft>
        <a:buChar char="»"/>
        <a:defRPr sz="2000">
          <a:solidFill>
            <a:srgbClr val="663300"/>
          </a:solidFill>
          <a:latin typeface="Comic Sans MS" pitchFamily="66" charset="0"/>
        </a:defRPr>
      </a:lvl5pPr>
      <a:lvl6pPr marL="2514600" indent="-228600" algn="l" rtl="0" eaLnBrk="0" fontAlgn="base" hangingPunct="0">
        <a:spcBef>
          <a:spcPct val="20000"/>
        </a:spcBef>
        <a:spcAft>
          <a:spcPct val="0"/>
        </a:spcAft>
        <a:buChar char="»"/>
        <a:defRPr sz="2000">
          <a:solidFill>
            <a:srgbClr val="663300"/>
          </a:solidFill>
          <a:latin typeface="Comic Sans MS" pitchFamily="66" charset="0"/>
        </a:defRPr>
      </a:lvl6pPr>
      <a:lvl7pPr marL="2971800" indent="-228600" algn="l" rtl="0" eaLnBrk="0" fontAlgn="base" hangingPunct="0">
        <a:spcBef>
          <a:spcPct val="20000"/>
        </a:spcBef>
        <a:spcAft>
          <a:spcPct val="0"/>
        </a:spcAft>
        <a:buChar char="»"/>
        <a:defRPr sz="2000">
          <a:solidFill>
            <a:srgbClr val="663300"/>
          </a:solidFill>
          <a:latin typeface="Comic Sans MS" pitchFamily="66" charset="0"/>
        </a:defRPr>
      </a:lvl7pPr>
      <a:lvl8pPr marL="3429000" indent="-228600" algn="l" rtl="0" eaLnBrk="0" fontAlgn="base" hangingPunct="0">
        <a:spcBef>
          <a:spcPct val="20000"/>
        </a:spcBef>
        <a:spcAft>
          <a:spcPct val="0"/>
        </a:spcAft>
        <a:buChar char="»"/>
        <a:defRPr sz="2000">
          <a:solidFill>
            <a:srgbClr val="663300"/>
          </a:solidFill>
          <a:latin typeface="Comic Sans MS" pitchFamily="66" charset="0"/>
        </a:defRPr>
      </a:lvl8pPr>
      <a:lvl9pPr marL="3886200" indent="-228600" algn="l" rtl="0" eaLnBrk="0" fontAlgn="base" hangingPunct="0">
        <a:spcBef>
          <a:spcPct val="20000"/>
        </a:spcBef>
        <a:spcAft>
          <a:spcPct val="0"/>
        </a:spcAft>
        <a:buChar char="»"/>
        <a:defRPr sz="2000">
          <a:solidFill>
            <a:srgbClr val="663300"/>
          </a:solidFill>
          <a:latin typeface="Comic Sans MS" pitchFamily="66" charset="0"/>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3 Altbilgi Yer Tutucusu"/>
          <p:cNvSpPr>
            <a:spLocks noGrp="1"/>
          </p:cNvSpPr>
          <p:nvPr>
            <p:ph type="ftr" sz="quarter" idx="10"/>
          </p:nvPr>
        </p:nvSpPr>
        <p:spPr>
          <a:noFill/>
        </p:spPr>
        <p:txBody>
          <a:bodyPr/>
          <a:lstStyle/>
          <a:p>
            <a:r>
              <a:rPr lang="tr-TR" dirty="0"/>
              <a:t>Mantık Devreleri </a:t>
            </a:r>
            <a:endParaRPr lang="en-US" dirty="0"/>
          </a:p>
        </p:txBody>
      </p:sp>
      <p:sp>
        <p:nvSpPr>
          <p:cNvPr id="12291" name="Rectangle 2"/>
          <p:cNvSpPr>
            <a:spLocks noGrp="1" noChangeArrowheads="1"/>
          </p:cNvSpPr>
          <p:nvPr>
            <p:ph type="title"/>
          </p:nvPr>
        </p:nvSpPr>
        <p:spPr>
          <a:xfrm>
            <a:off x="539750" y="76200"/>
            <a:ext cx="8151813" cy="790575"/>
          </a:xfrm>
        </p:spPr>
        <p:txBody>
          <a:bodyPr/>
          <a:lstStyle/>
          <a:p>
            <a:r>
              <a:rPr lang="tr-TR" sz="2800" b="1" dirty="0" smtClean="0"/>
              <a:t>Örnekler</a:t>
            </a:r>
          </a:p>
        </p:txBody>
      </p:sp>
      <p:sp>
        <p:nvSpPr>
          <p:cNvPr id="12292" name="Rectangle 3"/>
          <p:cNvSpPr>
            <a:spLocks noGrp="1" noChangeArrowheads="1"/>
          </p:cNvSpPr>
          <p:nvPr>
            <p:ph type="body" idx="1"/>
          </p:nvPr>
        </p:nvSpPr>
        <p:spPr>
          <a:xfrm>
            <a:off x="303213" y="999312"/>
            <a:ext cx="8375650" cy="5078412"/>
          </a:xfrm>
        </p:spPr>
        <p:txBody>
          <a:bodyPr/>
          <a:lstStyle/>
          <a:p>
            <a:pPr marL="0" indent="0" algn="just">
              <a:lnSpc>
                <a:spcPct val="90000"/>
              </a:lnSpc>
              <a:buNone/>
            </a:pPr>
            <a:r>
              <a:rPr lang="tr-TR" sz="2000" b="1" dirty="0" smtClean="0"/>
              <a:t>İÇERİK:</a:t>
            </a:r>
            <a:endParaRPr lang="tr-TR" sz="2000" b="1" dirty="0" smtClean="0"/>
          </a:p>
          <a:p>
            <a:pPr marL="0" indent="0" algn="just">
              <a:lnSpc>
                <a:spcPct val="90000"/>
              </a:lnSpc>
              <a:buFont typeface="Wingdings" pitchFamily="2" charset="2"/>
              <a:buChar char="v"/>
            </a:pPr>
            <a:r>
              <a:rPr lang="tr-TR" sz="2000" b="1" dirty="0" smtClean="0"/>
              <a:t> </a:t>
            </a:r>
            <a:r>
              <a:rPr lang="tr-TR" sz="2000" b="1" dirty="0" err="1" smtClean="0"/>
              <a:t>Karnaugh</a:t>
            </a:r>
            <a:r>
              <a:rPr lang="tr-TR" sz="2000" b="1" dirty="0" smtClean="0"/>
              <a:t> Haritaları</a:t>
            </a:r>
          </a:p>
          <a:p>
            <a:pPr marL="0" indent="0" algn="just">
              <a:lnSpc>
                <a:spcPct val="90000"/>
              </a:lnSpc>
              <a:buFont typeface="Wingdings" pitchFamily="2" charset="2"/>
              <a:buChar char="v"/>
            </a:pPr>
            <a:r>
              <a:rPr lang="tr-TR" sz="2000" b="1" dirty="0" smtClean="0"/>
              <a:t> Önemsiz (</a:t>
            </a:r>
            <a:r>
              <a:rPr lang="tr-TR" sz="2000" b="1" dirty="0" err="1" smtClean="0"/>
              <a:t>Don’t</a:t>
            </a:r>
            <a:r>
              <a:rPr lang="tr-TR" sz="2000" b="1" dirty="0" smtClean="0"/>
              <a:t> </a:t>
            </a:r>
            <a:r>
              <a:rPr lang="tr-TR" sz="2000" b="1" dirty="0" err="1" smtClean="0"/>
              <a:t>Care</a:t>
            </a:r>
            <a:r>
              <a:rPr lang="tr-TR" sz="2000" b="1" dirty="0" smtClean="0"/>
              <a:t>) Durumlar</a:t>
            </a:r>
          </a:p>
          <a:p>
            <a:pPr marL="0" indent="0" algn="just">
              <a:lnSpc>
                <a:spcPct val="90000"/>
              </a:lnSpc>
              <a:buFont typeface="Wingdings" pitchFamily="2" charset="2"/>
              <a:buChar char="v"/>
            </a:pPr>
            <a:r>
              <a:rPr lang="tr-TR" sz="2000" b="1" dirty="0" smtClean="0"/>
              <a:t> Tablo Yöntemiyle İndirgeme</a:t>
            </a:r>
          </a:p>
          <a:p>
            <a:pPr marL="0" indent="0" algn="just">
              <a:lnSpc>
                <a:spcPct val="90000"/>
              </a:lnSpc>
              <a:buFont typeface="Wingdings" pitchFamily="2" charset="2"/>
              <a:buChar char="v"/>
            </a:pPr>
            <a:r>
              <a:rPr lang="tr-TR" sz="2000" b="1" dirty="0" smtClean="0"/>
              <a:t> Devreleri Sadece NAND ya da NOR Kapılarıyla Gerçekleme</a:t>
            </a:r>
          </a:p>
          <a:p>
            <a:pPr marL="0" indent="0" algn="just">
              <a:lnSpc>
                <a:spcPct val="90000"/>
              </a:lnSpc>
              <a:buFont typeface="Wingdings" pitchFamily="2" charset="2"/>
              <a:buChar char="v"/>
            </a:pPr>
            <a:r>
              <a:rPr lang="tr-TR" sz="2000" b="1" dirty="0" smtClean="0"/>
              <a:t> </a:t>
            </a:r>
            <a:r>
              <a:rPr lang="tr-TR" sz="2000" b="1" dirty="0" err="1" smtClean="0"/>
              <a:t>Decoder’ler</a:t>
            </a:r>
            <a:endParaRPr lang="tr-TR" sz="2000" b="1" dirty="0" smtClean="0"/>
          </a:p>
          <a:p>
            <a:pPr marL="0" indent="0" algn="just">
              <a:lnSpc>
                <a:spcPct val="90000"/>
              </a:lnSpc>
              <a:buFont typeface="Wingdings" pitchFamily="2" charset="2"/>
              <a:buChar char="v"/>
            </a:pPr>
            <a:r>
              <a:rPr lang="tr-TR" sz="2000" b="1" dirty="0" smtClean="0"/>
              <a:t> </a:t>
            </a:r>
            <a:r>
              <a:rPr lang="tr-TR" sz="2000" b="1" dirty="0" err="1" smtClean="0"/>
              <a:t>Multiplexer’lar</a:t>
            </a:r>
            <a:endParaRPr lang="tr-TR" sz="20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36629" y="236841"/>
            <a:ext cx="7772400" cy="790575"/>
          </a:xfrm>
        </p:spPr>
        <p:txBody>
          <a:bodyPr/>
          <a:lstStyle/>
          <a:p>
            <a:pPr algn="l"/>
            <a:r>
              <a:rPr lang="tr-TR" sz="2400" b="1" dirty="0" smtClean="0"/>
              <a:t>Örnek:</a:t>
            </a:r>
            <a:endParaRPr lang="tr-TR" sz="2400" dirty="0"/>
          </a:p>
        </p:txBody>
      </p:sp>
      <p:sp>
        <p:nvSpPr>
          <p:cNvPr id="3" name="2 İçerik Yer Tutucusu"/>
          <p:cNvSpPr>
            <a:spLocks noGrp="1"/>
          </p:cNvSpPr>
          <p:nvPr>
            <p:ph idx="1"/>
          </p:nvPr>
        </p:nvSpPr>
        <p:spPr>
          <a:xfrm>
            <a:off x="349936" y="894273"/>
            <a:ext cx="8375650" cy="5078412"/>
          </a:xfrm>
        </p:spPr>
        <p:txBody>
          <a:bodyPr/>
          <a:lstStyle/>
          <a:p>
            <a:pPr marL="0" indent="0" algn="just">
              <a:spcBef>
                <a:spcPts val="0"/>
              </a:spcBef>
              <a:buNone/>
            </a:pPr>
            <a:r>
              <a:rPr lang="tr-TR" sz="2000" dirty="0" smtClean="0"/>
              <a:t>f(A,B,C,D) fonksiyonu aşağıdaki </a:t>
            </a:r>
            <a:r>
              <a:rPr lang="tr-TR" sz="2000" dirty="0" err="1" smtClean="0"/>
              <a:t>Karnaugh</a:t>
            </a:r>
            <a:r>
              <a:rPr lang="tr-TR" sz="2000" dirty="0" smtClean="0"/>
              <a:t> haritasında verilmiştir. Bu fonksiyonu 4×1 MUX ve diğer kapı elemanlarını kullanarak gerçekleyelim. </a:t>
            </a:r>
          </a:p>
          <a:p>
            <a:pPr>
              <a:spcBef>
                <a:spcPts val="0"/>
              </a:spcBef>
              <a:buNone/>
            </a:pPr>
            <a:r>
              <a:rPr lang="tr-TR" sz="2000" dirty="0" smtClean="0"/>
              <a:t>(Not: </a:t>
            </a:r>
            <a:r>
              <a:rPr lang="tr-TR" sz="2000" dirty="0" err="1" smtClean="0"/>
              <a:t>MUX’un</a:t>
            </a:r>
            <a:r>
              <a:rPr lang="tr-TR" sz="2000" dirty="0" smtClean="0"/>
              <a:t> seçim uçlarını S</a:t>
            </a:r>
            <a:r>
              <a:rPr lang="tr-TR" sz="2000" baseline="-25000" dirty="0" smtClean="0"/>
              <a:t>1</a:t>
            </a:r>
            <a:r>
              <a:rPr lang="tr-TR" sz="2000" dirty="0" smtClean="0"/>
              <a:t> S</a:t>
            </a:r>
            <a:r>
              <a:rPr lang="tr-TR" sz="2000" baseline="-25000" dirty="0" smtClean="0"/>
              <a:t>0</a:t>
            </a:r>
            <a:r>
              <a:rPr lang="tr-TR" sz="2000" dirty="0" smtClean="0"/>
              <a:t> = A B alınız.)</a:t>
            </a:r>
          </a:p>
          <a:p>
            <a:pPr>
              <a:buNone/>
            </a:pPr>
            <a:endParaRPr lang="tr-TR" sz="2000" dirty="0"/>
          </a:p>
        </p:txBody>
      </p:sp>
      <p:sp>
        <p:nvSpPr>
          <p:cNvPr id="4" name="3 Altbilgi Yer Tutucusu"/>
          <p:cNvSpPr>
            <a:spLocks noGrp="1"/>
          </p:cNvSpPr>
          <p:nvPr>
            <p:ph type="ftr" sz="quarter" idx="10"/>
          </p:nvPr>
        </p:nvSpPr>
        <p:spPr/>
        <p:txBody>
          <a:bodyPr/>
          <a:lstStyle/>
          <a:p>
            <a:pPr>
              <a:defRPr/>
            </a:pPr>
            <a:r>
              <a:rPr lang="tr-TR" smtClean="0"/>
              <a:t>Mantık Devreleri </a:t>
            </a:r>
            <a:endParaRPr lang="en-US"/>
          </a:p>
        </p:txBody>
      </p:sp>
      <p:pic>
        <p:nvPicPr>
          <p:cNvPr id="6" name="5 Resim"/>
          <p:cNvPicPr>
            <a:picLocks noChangeAspect="1"/>
          </p:cNvPicPr>
          <p:nvPr/>
        </p:nvPicPr>
        <p:blipFill>
          <a:blip r:embed="rId2" cstate="print"/>
          <a:srcRect/>
          <a:stretch>
            <a:fillRect/>
          </a:stretch>
        </p:blipFill>
        <p:spPr bwMode="auto">
          <a:xfrm>
            <a:off x="3473918" y="1938077"/>
            <a:ext cx="2280605" cy="1558885"/>
          </a:xfrm>
          <a:prstGeom prst="rect">
            <a:avLst/>
          </a:prstGeom>
          <a:noFill/>
          <a:ln w="9525">
            <a:noFill/>
            <a:miter lim="800000"/>
            <a:headEnd/>
            <a:tailEnd/>
          </a:ln>
        </p:spPr>
      </p:pic>
      <p:pic>
        <p:nvPicPr>
          <p:cNvPr id="7" name="6 Resim"/>
          <p:cNvPicPr>
            <a:picLocks noChangeAspect="1"/>
          </p:cNvPicPr>
          <p:nvPr/>
        </p:nvPicPr>
        <p:blipFill>
          <a:blip r:embed="rId3" cstate="print"/>
          <a:srcRect/>
          <a:stretch>
            <a:fillRect/>
          </a:stretch>
        </p:blipFill>
        <p:spPr bwMode="auto">
          <a:xfrm>
            <a:off x="615496" y="3543004"/>
            <a:ext cx="2389775" cy="2335334"/>
          </a:xfrm>
          <a:prstGeom prst="rect">
            <a:avLst/>
          </a:prstGeom>
          <a:noFill/>
          <a:ln w="9525">
            <a:noFill/>
            <a:miter lim="800000"/>
            <a:headEnd/>
            <a:tailEnd/>
          </a:ln>
        </p:spPr>
      </p:pic>
      <p:sp>
        <p:nvSpPr>
          <p:cNvPr id="24577" name="Rectangle 1"/>
          <p:cNvSpPr>
            <a:spLocks noChangeArrowheads="1"/>
          </p:cNvSpPr>
          <p:nvPr/>
        </p:nvSpPr>
        <p:spPr bwMode="auto">
          <a:xfrm>
            <a:off x="3311610" y="3628816"/>
            <a:ext cx="5078627" cy="280076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f(A,B,C,D) = A’B’C’ + AB’C + A’C’D’ + B’D’</a:t>
            </a:r>
            <a:endParaRPr kumimoji="0" lang="tr-TR"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tr-TR" b="0" dirty="0" smtClean="0">
                <a:latin typeface="Calibri" pitchFamily="34" charset="0"/>
                <a:ea typeface="Calibri" pitchFamily="34" charset="0"/>
                <a:cs typeface="Times New Roman" pitchFamily="18" charset="0"/>
              </a:rPr>
              <a:t>                   </a:t>
            </a:r>
            <a:r>
              <a:rPr kumimoji="0" lang="tr-TR"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A’B’C’ + AB’C + A’(B+B’)C’D’+(A+A’)B’D’</a:t>
            </a:r>
            <a:endParaRPr kumimoji="0" lang="tr-TR"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tr-TR" b="0" dirty="0" smtClean="0">
                <a:latin typeface="Calibri" pitchFamily="34" charset="0"/>
                <a:ea typeface="Calibri" pitchFamily="34" charset="0"/>
                <a:cs typeface="Times New Roman" pitchFamily="18" charset="0"/>
              </a:rPr>
              <a:t>                   </a:t>
            </a:r>
            <a:r>
              <a:rPr kumimoji="0" lang="tr-TR"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tr-TR" b="0" i="0" u="sng" strike="noStrike" cap="none" normalizeH="0" baseline="0" dirty="0" smtClean="0">
                <a:ln>
                  <a:noFill/>
                </a:ln>
                <a:solidFill>
                  <a:schemeClr val="tx1"/>
                </a:solidFill>
                <a:effectLst/>
                <a:latin typeface="Calibri" pitchFamily="34" charset="0"/>
                <a:ea typeface="Calibri" pitchFamily="34" charset="0"/>
                <a:cs typeface="Times New Roman" pitchFamily="18" charset="0"/>
              </a:rPr>
              <a:t>A’B’C’</a:t>
            </a:r>
            <a:r>
              <a:rPr kumimoji="0" lang="tr-TR"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 </a:t>
            </a:r>
            <a:r>
              <a:rPr kumimoji="0" lang="tr-TR" b="0" i="0" u="dbl" strike="noStrike" cap="none" normalizeH="0" dirty="0" smtClean="0">
                <a:ln>
                  <a:noFill/>
                </a:ln>
                <a:solidFill>
                  <a:schemeClr val="tx1"/>
                </a:solidFill>
                <a:effectLst/>
                <a:latin typeface="Calibri" pitchFamily="34" charset="0"/>
                <a:ea typeface="Calibri" pitchFamily="34" charset="0"/>
                <a:cs typeface="Times New Roman" pitchFamily="18" charset="0"/>
              </a:rPr>
              <a:t>AB’C</a:t>
            </a:r>
            <a:r>
              <a:rPr kumimoji="0" lang="tr-TR"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 A’BC’D’+</a:t>
            </a:r>
            <a:r>
              <a:rPr kumimoji="0" lang="tr-TR" b="0" i="0" u="sng" strike="noStrike" cap="none" normalizeH="0" baseline="0" dirty="0" smtClean="0">
                <a:ln>
                  <a:noFill/>
                </a:ln>
                <a:solidFill>
                  <a:schemeClr val="tx1"/>
                </a:solidFill>
                <a:effectLst/>
                <a:latin typeface="Calibri" pitchFamily="34" charset="0"/>
                <a:ea typeface="Calibri" pitchFamily="34" charset="0"/>
                <a:cs typeface="Times New Roman" pitchFamily="18" charset="0"/>
              </a:rPr>
              <a:t>A’B’C’D’</a:t>
            </a:r>
            <a:r>
              <a:rPr kumimoji="0" lang="tr-TR"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r>
              <a:rPr kumimoji="0" lang="tr-TR" b="0" i="0" u="dbl" strike="noStrike" cap="none" normalizeH="0" dirty="0" smtClean="0">
                <a:ln>
                  <a:noFill/>
                </a:ln>
                <a:solidFill>
                  <a:schemeClr val="tx1"/>
                </a:solidFill>
                <a:effectLst/>
                <a:latin typeface="Calibri" pitchFamily="34" charset="0"/>
                <a:ea typeface="Calibri" pitchFamily="34" charset="0"/>
                <a:cs typeface="Times New Roman" pitchFamily="18" charset="0"/>
              </a:rPr>
              <a:t>AB’D’</a:t>
            </a:r>
            <a:r>
              <a:rPr kumimoji="0" lang="tr-TR"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r>
              <a:rPr kumimoji="0" lang="tr-TR" b="0" i="0" u="sng" strike="noStrike" cap="none" normalizeH="0" baseline="0" dirty="0" smtClean="0">
                <a:ln>
                  <a:noFill/>
                </a:ln>
                <a:solidFill>
                  <a:schemeClr val="tx1"/>
                </a:solidFill>
                <a:effectLst/>
                <a:latin typeface="Calibri" pitchFamily="34" charset="0"/>
                <a:ea typeface="Calibri" pitchFamily="34" charset="0"/>
                <a:cs typeface="Times New Roman" pitchFamily="18" charset="0"/>
              </a:rPr>
              <a:t>A’B’D’</a:t>
            </a:r>
            <a:endParaRPr kumimoji="0" lang="tr-TR"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tr-TR" b="0" dirty="0" smtClean="0">
                <a:latin typeface="Calibri" pitchFamily="34" charset="0"/>
                <a:ea typeface="Calibri" pitchFamily="34" charset="0"/>
                <a:cs typeface="Times New Roman" pitchFamily="18" charset="0"/>
              </a:rPr>
              <a:t>                   </a:t>
            </a:r>
            <a:r>
              <a:rPr kumimoji="0" lang="tr-TR"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A’B’(C’+</a:t>
            </a:r>
            <a:r>
              <a:rPr kumimoji="0" lang="tr-TR" b="0" i="0" u="sng" strike="noStrike" cap="none" normalizeH="0" baseline="0" dirty="0" smtClean="0">
                <a:ln>
                  <a:noFill/>
                </a:ln>
                <a:solidFill>
                  <a:schemeClr val="tx1"/>
                </a:solidFill>
                <a:effectLst/>
                <a:latin typeface="Calibri" pitchFamily="34" charset="0"/>
                <a:ea typeface="Calibri" pitchFamily="34" charset="0"/>
                <a:cs typeface="Times New Roman" pitchFamily="18" charset="0"/>
              </a:rPr>
              <a:t>C’D’</a:t>
            </a:r>
            <a:r>
              <a:rPr kumimoji="0" lang="tr-TR"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r>
              <a:rPr kumimoji="0" lang="tr-TR" b="0" i="0" u="sng" strike="noStrike" cap="none" normalizeH="0" baseline="0" dirty="0" smtClean="0">
                <a:ln>
                  <a:noFill/>
                </a:ln>
                <a:solidFill>
                  <a:schemeClr val="tx1"/>
                </a:solidFill>
                <a:effectLst/>
                <a:latin typeface="Calibri" pitchFamily="34" charset="0"/>
                <a:ea typeface="Calibri" pitchFamily="34" charset="0"/>
                <a:cs typeface="Times New Roman" pitchFamily="18" charset="0"/>
              </a:rPr>
              <a:t>D’</a:t>
            </a:r>
            <a:r>
              <a:rPr kumimoji="0" lang="tr-TR"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 AB’(C+D’) + A’BC’D’ </a:t>
            </a:r>
            <a:endParaRPr kumimoji="0" lang="tr-TR"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tr-TR" b="0" dirty="0" smtClean="0">
                <a:latin typeface="Calibri" pitchFamily="34" charset="0"/>
                <a:ea typeface="Calibri" pitchFamily="34" charset="0"/>
                <a:cs typeface="Times New Roman" pitchFamily="18" charset="0"/>
              </a:rPr>
              <a:t>                   </a:t>
            </a:r>
            <a:r>
              <a:rPr kumimoji="0" lang="tr-TR"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A’B’(C’+D’) + AB’(C+D’) + A’BC’D’</a:t>
            </a:r>
            <a:endParaRPr kumimoji="0" lang="tr-TR"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4×1 </a:t>
            </a:r>
            <a:r>
              <a:rPr kumimoji="0" lang="tr-TR"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MUX’un</a:t>
            </a:r>
            <a:r>
              <a:rPr kumimoji="0" lang="tr-TR"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tanım bağıntısı;</a:t>
            </a:r>
            <a:endParaRPr kumimoji="0" lang="tr-TR"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A’B’I</a:t>
            </a:r>
            <a:r>
              <a:rPr kumimoji="0" lang="tr-TR" b="0" i="0" u="none" strike="noStrike" cap="none" normalizeH="0" baseline="-30000" dirty="0" smtClean="0">
                <a:ln>
                  <a:noFill/>
                </a:ln>
                <a:solidFill>
                  <a:schemeClr val="tx1"/>
                </a:solidFill>
                <a:effectLst/>
                <a:latin typeface="Calibri" pitchFamily="34" charset="0"/>
                <a:ea typeface="Calibri" pitchFamily="34" charset="0"/>
                <a:cs typeface="Times New Roman" pitchFamily="18" charset="0"/>
              </a:rPr>
              <a:t>0</a:t>
            </a:r>
            <a:r>
              <a:rPr kumimoji="0" lang="tr-TR"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A’BI</a:t>
            </a:r>
            <a:r>
              <a:rPr kumimoji="0" lang="tr-TR" b="0" i="0" u="none" strike="noStrike" cap="none" normalizeH="0" baseline="-30000" dirty="0" smtClean="0">
                <a:ln>
                  <a:noFill/>
                </a:ln>
                <a:solidFill>
                  <a:schemeClr val="tx1"/>
                </a:solidFill>
                <a:effectLst/>
                <a:latin typeface="Calibri" pitchFamily="34" charset="0"/>
                <a:ea typeface="Calibri" pitchFamily="34" charset="0"/>
                <a:cs typeface="Times New Roman" pitchFamily="18" charset="0"/>
              </a:rPr>
              <a:t>1</a:t>
            </a:r>
            <a:r>
              <a:rPr kumimoji="0" lang="tr-TR"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AB’I</a:t>
            </a:r>
            <a:r>
              <a:rPr kumimoji="0" lang="tr-TR" b="0" i="0" u="none" strike="noStrike" cap="none" normalizeH="0" baseline="-30000" dirty="0" smtClean="0">
                <a:ln>
                  <a:noFill/>
                </a:ln>
                <a:solidFill>
                  <a:schemeClr val="tx1"/>
                </a:solidFill>
                <a:effectLst/>
                <a:latin typeface="Calibri" pitchFamily="34" charset="0"/>
                <a:ea typeface="Calibri" pitchFamily="34" charset="0"/>
                <a:cs typeface="Times New Roman" pitchFamily="18" charset="0"/>
              </a:rPr>
              <a:t>2</a:t>
            </a:r>
            <a:r>
              <a:rPr kumimoji="0" lang="tr-TR"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ABI</a:t>
            </a:r>
            <a:r>
              <a:rPr kumimoji="0" lang="tr-TR" b="0" i="0" u="none" strike="noStrike" cap="none" normalizeH="0" baseline="-30000" dirty="0" smtClean="0">
                <a:ln>
                  <a:noFill/>
                </a:ln>
                <a:solidFill>
                  <a:schemeClr val="tx1"/>
                </a:solidFill>
                <a:effectLst/>
                <a:latin typeface="Calibri" pitchFamily="34" charset="0"/>
                <a:ea typeface="Calibri" pitchFamily="34" charset="0"/>
                <a:cs typeface="Times New Roman" pitchFamily="18" charset="0"/>
              </a:rPr>
              <a:t>3</a:t>
            </a:r>
            <a:r>
              <a:rPr kumimoji="0" lang="tr-TR"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olduğundan</a:t>
            </a:r>
            <a:endParaRPr kumimoji="0" lang="tr-TR"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a:t>
            </a:r>
            <a:r>
              <a:rPr kumimoji="0" lang="tr-TR" b="0" i="0" u="none" strike="noStrike" cap="none" normalizeH="0" baseline="-30000" dirty="0" smtClean="0">
                <a:ln>
                  <a:noFill/>
                </a:ln>
                <a:solidFill>
                  <a:schemeClr val="tx1"/>
                </a:solidFill>
                <a:effectLst/>
                <a:latin typeface="Calibri" pitchFamily="34" charset="0"/>
                <a:ea typeface="Calibri" pitchFamily="34" charset="0"/>
                <a:cs typeface="Times New Roman" pitchFamily="18" charset="0"/>
              </a:rPr>
              <a:t>0 </a:t>
            </a:r>
            <a:r>
              <a:rPr kumimoji="0" lang="tr-TR"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(C’+D’) =(C.D)’</a:t>
            </a:r>
            <a:endParaRPr kumimoji="0" lang="tr-TR"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a:t>
            </a:r>
            <a:r>
              <a:rPr kumimoji="0" lang="tr-TR" b="0" i="0" u="none" strike="noStrike" cap="none" normalizeH="0" baseline="-30000" dirty="0" smtClean="0">
                <a:ln>
                  <a:noFill/>
                </a:ln>
                <a:solidFill>
                  <a:schemeClr val="tx1"/>
                </a:solidFill>
                <a:effectLst/>
                <a:latin typeface="Calibri" pitchFamily="34" charset="0"/>
                <a:ea typeface="Calibri" pitchFamily="34" charset="0"/>
                <a:cs typeface="Times New Roman" pitchFamily="18" charset="0"/>
              </a:rPr>
              <a:t>1 </a:t>
            </a:r>
            <a:r>
              <a:rPr kumimoji="0" lang="tr-TR"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=C’D’=(C+D)’</a:t>
            </a:r>
            <a:endParaRPr kumimoji="0" lang="tr-TR"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a:t>
            </a:r>
            <a:r>
              <a:rPr kumimoji="0" lang="tr-TR" b="0" i="0" u="none" strike="noStrike" cap="none" normalizeH="0" baseline="-30000" dirty="0" smtClean="0">
                <a:ln>
                  <a:noFill/>
                </a:ln>
                <a:solidFill>
                  <a:schemeClr val="tx1"/>
                </a:solidFill>
                <a:effectLst/>
                <a:latin typeface="Calibri" pitchFamily="34" charset="0"/>
                <a:ea typeface="Calibri" pitchFamily="34" charset="0"/>
                <a:cs typeface="Times New Roman" pitchFamily="18" charset="0"/>
              </a:rPr>
              <a:t>2 </a:t>
            </a:r>
            <a:r>
              <a:rPr kumimoji="0" lang="tr-TR"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C+D’</a:t>
            </a:r>
            <a:endParaRPr kumimoji="0" lang="tr-TR" b="0" i="0" u="none" strike="noStrike" cap="none" normalizeH="0" baseline="0" dirty="0" smtClean="0">
              <a:ln>
                <a:noFill/>
              </a:ln>
              <a:solidFill>
                <a:schemeClr val="tx1"/>
              </a:solidFill>
              <a:effectLst/>
              <a:latin typeface="Arial"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b="0" i="0"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t>I</a:t>
            </a:r>
            <a:r>
              <a:rPr kumimoji="0" lang="tr-TR" b="0" i="0" u="none" strike="noStrike" cap="none" normalizeH="0" baseline="-30000" dirty="0" smtClean="0">
                <a:ln>
                  <a:noFill/>
                </a:ln>
                <a:solidFill>
                  <a:schemeClr val="tx1"/>
                </a:solidFill>
                <a:effectLst/>
                <a:latin typeface="Arial" pitchFamily="34" charset="0"/>
                <a:ea typeface="Calibri" pitchFamily="34" charset="0"/>
                <a:cs typeface="Times New Roman" pitchFamily="18" charset="0"/>
              </a:rPr>
              <a:t>3 </a:t>
            </a:r>
            <a:r>
              <a:rPr kumimoji="0" lang="tr-TR" b="0" i="0"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t>= 0</a:t>
            </a:r>
            <a:r>
              <a:rPr kumimoji="0" lang="tr-TR" b="0" i="0" u="none" strike="noStrike" cap="none" normalizeH="0" baseline="0" dirty="0" smtClean="0">
                <a:ln>
                  <a:noFill/>
                </a:ln>
                <a:solidFill>
                  <a:schemeClr val="tx1"/>
                </a:solidFill>
                <a:effectLst/>
                <a:latin typeface="Arial" pitchFamily="34" charset="0"/>
              </a:rPr>
              <a:t>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48986" y="236841"/>
            <a:ext cx="7772400" cy="790575"/>
          </a:xfrm>
        </p:spPr>
        <p:txBody>
          <a:bodyPr/>
          <a:lstStyle/>
          <a:p>
            <a:pPr algn="l"/>
            <a:r>
              <a:rPr lang="tr-TR" sz="2400" b="1" dirty="0" smtClean="0"/>
              <a:t>Örnek:</a:t>
            </a:r>
            <a:endParaRPr lang="tr-TR" sz="2400" dirty="0"/>
          </a:p>
        </p:txBody>
      </p:sp>
      <p:sp>
        <p:nvSpPr>
          <p:cNvPr id="3" name="2 İçerik Yer Tutucusu"/>
          <p:cNvSpPr>
            <a:spLocks noGrp="1"/>
          </p:cNvSpPr>
          <p:nvPr>
            <p:ph idx="1"/>
          </p:nvPr>
        </p:nvSpPr>
        <p:spPr>
          <a:xfrm>
            <a:off x="349936" y="869559"/>
            <a:ext cx="8375650" cy="5078412"/>
          </a:xfrm>
        </p:spPr>
        <p:txBody>
          <a:bodyPr/>
          <a:lstStyle/>
          <a:p>
            <a:pPr>
              <a:buNone/>
            </a:pPr>
            <a:r>
              <a:rPr lang="tr-TR" sz="2000" dirty="0" smtClean="0"/>
              <a:t>Aşağıdaki devrenin çıkışı olan f fonksiyonunu </a:t>
            </a:r>
            <a:r>
              <a:rPr lang="tr-TR" sz="2000" dirty="0" err="1" smtClean="0"/>
              <a:t>mintermler</a:t>
            </a:r>
            <a:r>
              <a:rPr lang="tr-TR" sz="2000" dirty="0" smtClean="0"/>
              <a:t> cinsinden bulalım.</a:t>
            </a:r>
          </a:p>
          <a:p>
            <a:pPr>
              <a:buNone/>
            </a:pPr>
            <a:endParaRPr lang="tr-TR" sz="2000" dirty="0" smtClean="0"/>
          </a:p>
          <a:p>
            <a:pPr>
              <a:buNone/>
            </a:pPr>
            <a:endParaRPr lang="tr-TR" sz="2000" dirty="0" smtClean="0"/>
          </a:p>
          <a:p>
            <a:pPr>
              <a:buNone/>
            </a:pPr>
            <a:endParaRPr lang="tr-TR" sz="2000" dirty="0" smtClean="0"/>
          </a:p>
          <a:p>
            <a:pPr>
              <a:buNone/>
            </a:pPr>
            <a:endParaRPr lang="tr-TR" sz="2000" dirty="0" smtClean="0"/>
          </a:p>
          <a:p>
            <a:pPr>
              <a:buNone/>
            </a:pPr>
            <a:endParaRPr lang="tr-TR" sz="2000" dirty="0" smtClean="0"/>
          </a:p>
          <a:p>
            <a:pPr>
              <a:buNone/>
            </a:pPr>
            <a:endParaRPr lang="tr-TR" sz="1000" dirty="0" smtClean="0"/>
          </a:p>
          <a:p>
            <a:pPr>
              <a:buNone/>
            </a:pPr>
            <a:r>
              <a:rPr lang="tr-TR" sz="2000" dirty="0" err="1" smtClean="0"/>
              <a:t>MUX’un</a:t>
            </a:r>
            <a:r>
              <a:rPr lang="tr-TR" sz="2000" dirty="0" smtClean="0"/>
              <a:t> tanım bağıntısından;</a:t>
            </a:r>
          </a:p>
          <a:p>
            <a:pPr>
              <a:buNone/>
            </a:pPr>
            <a:r>
              <a:rPr lang="tr-TR" sz="2000" dirty="0" smtClean="0"/>
              <a:t>f = </a:t>
            </a:r>
            <a:r>
              <a:rPr lang="tr-TR" sz="2000" dirty="0" err="1" smtClean="0"/>
              <a:t>z’t</a:t>
            </a:r>
            <a:r>
              <a:rPr lang="tr-TR" sz="2000" dirty="0" smtClean="0"/>
              <a:t>’.a+ </a:t>
            </a:r>
            <a:r>
              <a:rPr lang="tr-TR" sz="2000" dirty="0" err="1" smtClean="0"/>
              <a:t>z’t</a:t>
            </a:r>
            <a:r>
              <a:rPr lang="tr-TR" sz="2000" dirty="0" smtClean="0"/>
              <a:t>.b+ </a:t>
            </a:r>
            <a:r>
              <a:rPr lang="tr-TR" sz="2000" dirty="0" err="1" smtClean="0"/>
              <a:t>zt</a:t>
            </a:r>
            <a:r>
              <a:rPr lang="tr-TR" sz="2000" dirty="0" smtClean="0"/>
              <a:t>’.c+ </a:t>
            </a:r>
            <a:r>
              <a:rPr lang="tr-TR" sz="2000" dirty="0" err="1" smtClean="0"/>
              <a:t>zt</a:t>
            </a:r>
            <a:r>
              <a:rPr lang="tr-TR" sz="2000" dirty="0" smtClean="0"/>
              <a:t>.d</a:t>
            </a:r>
          </a:p>
          <a:p>
            <a:pPr>
              <a:buNone/>
            </a:pPr>
            <a:r>
              <a:rPr lang="tr-TR" sz="2000" dirty="0" err="1" smtClean="0"/>
              <a:t>Decoder’in</a:t>
            </a:r>
            <a:r>
              <a:rPr lang="tr-TR" sz="2000" dirty="0" smtClean="0"/>
              <a:t> tanım bağıntısından;</a:t>
            </a:r>
          </a:p>
          <a:p>
            <a:pPr>
              <a:buNone/>
            </a:pPr>
            <a:r>
              <a:rPr lang="tr-TR" sz="2000" dirty="0" smtClean="0"/>
              <a:t>a = </a:t>
            </a:r>
            <a:r>
              <a:rPr lang="tr-TR" sz="2000" dirty="0" err="1" smtClean="0"/>
              <a:t>x’y</a:t>
            </a:r>
            <a:r>
              <a:rPr lang="tr-TR" sz="2000" dirty="0" smtClean="0"/>
              <a:t>’   b = </a:t>
            </a:r>
            <a:r>
              <a:rPr lang="tr-TR" sz="2000" dirty="0" err="1" smtClean="0"/>
              <a:t>x’y</a:t>
            </a:r>
            <a:r>
              <a:rPr lang="tr-TR" sz="2000" dirty="0" smtClean="0"/>
              <a:t>    c = </a:t>
            </a:r>
            <a:r>
              <a:rPr lang="tr-TR" sz="2000" dirty="0" err="1" smtClean="0"/>
              <a:t>xy</a:t>
            </a:r>
            <a:r>
              <a:rPr lang="tr-TR" sz="2000" dirty="0" smtClean="0"/>
              <a:t>’    d = </a:t>
            </a:r>
            <a:r>
              <a:rPr lang="tr-TR" sz="2000" dirty="0" err="1" smtClean="0"/>
              <a:t>xy</a:t>
            </a:r>
            <a:r>
              <a:rPr lang="tr-TR" sz="2000" dirty="0" smtClean="0"/>
              <a:t>   </a:t>
            </a:r>
          </a:p>
          <a:p>
            <a:pPr>
              <a:buNone/>
            </a:pPr>
            <a:r>
              <a:rPr lang="tr-TR" sz="2000" dirty="0" smtClean="0"/>
              <a:t>Bu ifadeler </a:t>
            </a:r>
            <a:r>
              <a:rPr lang="tr-TR" sz="2000" dirty="0" err="1" smtClean="0"/>
              <a:t>MUX’un</a:t>
            </a:r>
            <a:r>
              <a:rPr lang="tr-TR" sz="2000" dirty="0" smtClean="0"/>
              <a:t> tanım bağıntısında yerine yazılırsa;</a:t>
            </a:r>
          </a:p>
          <a:p>
            <a:pPr>
              <a:buNone/>
            </a:pPr>
            <a:r>
              <a:rPr lang="tr-TR" sz="2000" dirty="0" smtClean="0"/>
              <a:t>f = </a:t>
            </a:r>
            <a:r>
              <a:rPr lang="tr-TR" sz="2000" dirty="0" err="1" smtClean="0"/>
              <a:t>z’t</a:t>
            </a:r>
            <a:r>
              <a:rPr lang="tr-TR" sz="2000" dirty="0" smtClean="0"/>
              <a:t>’. </a:t>
            </a:r>
            <a:r>
              <a:rPr lang="tr-TR" sz="2000" dirty="0" err="1" smtClean="0"/>
              <a:t>x’y</a:t>
            </a:r>
            <a:r>
              <a:rPr lang="tr-TR" sz="2000" dirty="0" smtClean="0"/>
              <a:t>’+ </a:t>
            </a:r>
            <a:r>
              <a:rPr lang="tr-TR" sz="2000" dirty="0" err="1" smtClean="0"/>
              <a:t>z’t</a:t>
            </a:r>
            <a:r>
              <a:rPr lang="tr-TR" sz="2000" dirty="0" smtClean="0"/>
              <a:t>. </a:t>
            </a:r>
            <a:r>
              <a:rPr lang="tr-TR" sz="2000" dirty="0" err="1" smtClean="0"/>
              <a:t>x’y</a:t>
            </a:r>
            <a:r>
              <a:rPr lang="tr-TR" sz="2000" dirty="0" smtClean="0"/>
              <a:t> + </a:t>
            </a:r>
            <a:r>
              <a:rPr lang="tr-TR" sz="2000" dirty="0" err="1" smtClean="0"/>
              <a:t>zt</a:t>
            </a:r>
            <a:r>
              <a:rPr lang="tr-TR" sz="2000" dirty="0" smtClean="0"/>
              <a:t>’. </a:t>
            </a:r>
            <a:r>
              <a:rPr lang="tr-TR" sz="2000" dirty="0" err="1" smtClean="0"/>
              <a:t>xy</a:t>
            </a:r>
            <a:r>
              <a:rPr lang="tr-TR" sz="2000" dirty="0" smtClean="0"/>
              <a:t>’+ </a:t>
            </a:r>
            <a:r>
              <a:rPr lang="tr-TR" sz="2000" dirty="0" err="1" smtClean="0"/>
              <a:t>zt</a:t>
            </a:r>
            <a:r>
              <a:rPr lang="tr-TR" sz="2000" dirty="0" smtClean="0"/>
              <a:t>. </a:t>
            </a:r>
            <a:r>
              <a:rPr lang="tr-TR" sz="2000" dirty="0" err="1" smtClean="0"/>
              <a:t>xy</a:t>
            </a:r>
            <a:r>
              <a:rPr lang="tr-TR" sz="2000" dirty="0" smtClean="0"/>
              <a:t> </a:t>
            </a:r>
          </a:p>
          <a:p>
            <a:pPr>
              <a:buNone/>
            </a:pPr>
            <a:r>
              <a:rPr lang="tr-TR" sz="2000" dirty="0" smtClean="0"/>
              <a:t>f fonksiyonu düzenlenirse;</a:t>
            </a:r>
          </a:p>
          <a:p>
            <a:pPr>
              <a:buNone/>
            </a:pPr>
            <a:r>
              <a:rPr lang="tr-TR" sz="2000" dirty="0" smtClean="0"/>
              <a:t>f(x,y,z,t) = </a:t>
            </a:r>
            <a:r>
              <a:rPr lang="tr-TR" sz="2000" dirty="0" err="1" smtClean="0"/>
              <a:t>x’y’z’t</a:t>
            </a:r>
            <a:r>
              <a:rPr lang="tr-TR" sz="2000" dirty="0" smtClean="0"/>
              <a:t>’ + </a:t>
            </a:r>
            <a:r>
              <a:rPr lang="tr-TR" sz="2000" dirty="0" err="1" smtClean="0"/>
              <a:t>x’yz’t</a:t>
            </a:r>
            <a:r>
              <a:rPr lang="tr-TR" sz="2000" dirty="0" smtClean="0"/>
              <a:t> + </a:t>
            </a:r>
            <a:r>
              <a:rPr lang="tr-TR" sz="2000" dirty="0" err="1" smtClean="0"/>
              <a:t>xy’zt</a:t>
            </a:r>
            <a:r>
              <a:rPr lang="tr-TR" sz="2000" dirty="0" smtClean="0"/>
              <a:t>’ + </a:t>
            </a:r>
            <a:r>
              <a:rPr lang="tr-TR" sz="2000" dirty="0" err="1" smtClean="0"/>
              <a:t>xyzt</a:t>
            </a:r>
            <a:r>
              <a:rPr lang="tr-TR" sz="2000" dirty="0" smtClean="0"/>
              <a:t> = ∑(0,5,10,15) olur.</a:t>
            </a:r>
          </a:p>
          <a:p>
            <a:pPr>
              <a:buNone/>
            </a:pPr>
            <a:endParaRPr lang="tr-TR" sz="2000" dirty="0"/>
          </a:p>
        </p:txBody>
      </p:sp>
      <p:sp>
        <p:nvSpPr>
          <p:cNvPr id="4" name="3 Altbilgi Yer Tutucusu"/>
          <p:cNvSpPr>
            <a:spLocks noGrp="1"/>
          </p:cNvSpPr>
          <p:nvPr>
            <p:ph type="ftr" sz="quarter" idx="10"/>
          </p:nvPr>
        </p:nvSpPr>
        <p:spPr/>
        <p:txBody>
          <a:bodyPr/>
          <a:lstStyle/>
          <a:p>
            <a:pPr>
              <a:defRPr/>
            </a:pPr>
            <a:r>
              <a:rPr lang="tr-TR" smtClean="0"/>
              <a:t>Mantık Devreleri </a:t>
            </a:r>
            <a:endParaRPr lang="en-US"/>
          </a:p>
        </p:txBody>
      </p:sp>
      <p:grpSp>
        <p:nvGrpSpPr>
          <p:cNvPr id="25602" name="Group 2"/>
          <p:cNvGrpSpPr>
            <a:grpSpLocks/>
          </p:cNvGrpSpPr>
          <p:nvPr/>
        </p:nvGrpSpPr>
        <p:grpSpPr bwMode="auto">
          <a:xfrm>
            <a:off x="2829868" y="1331011"/>
            <a:ext cx="3879851" cy="2338945"/>
            <a:chOff x="3251" y="10196"/>
            <a:chExt cx="4619" cy="2184"/>
          </a:xfrm>
        </p:grpSpPr>
        <p:sp>
          <p:nvSpPr>
            <p:cNvPr id="25603" name="Text Box 3"/>
            <p:cNvSpPr txBox="1">
              <a:spLocks noChangeArrowheads="1"/>
            </p:cNvSpPr>
            <p:nvPr/>
          </p:nvSpPr>
          <p:spPr bwMode="auto">
            <a:xfrm>
              <a:off x="3761" y="10247"/>
              <a:ext cx="1260" cy="14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endParaRPr kumimoji="0" lang="tr-TR" b="0" i="0" u="none" strike="noStrike" cap="none" normalizeH="0" baseline="0" smtClean="0">
                <a:ln>
                  <a:noFill/>
                </a:ln>
                <a:solidFill>
                  <a:schemeClr val="tx1"/>
                </a:solidFill>
                <a:effectLst/>
                <a:latin typeface="Times New Roman" pitchFamily="18" charset="0"/>
              </a:endParaRPr>
            </a:p>
            <a:p>
              <a:pPr marL="0" marR="0" lvl="0" indent="0" algn="ctr"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2×4 Decoder</a:t>
              </a:r>
              <a:endParaRPr kumimoji="0" lang="tr-TR" b="0" i="0" u="none" strike="noStrike" cap="none" normalizeH="0" baseline="0" smtClean="0">
                <a:ln>
                  <a:noFill/>
                </a:ln>
                <a:solidFill>
                  <a:schemeClr val="tx1"/>
                </a:solidFill>
                <a:effectLst/>
                <a:latin typeface="Arial" pitchFamily="34" charset="0"/>
              </a:endParaRPr>
            </a:p>
          </p:txBody>
        </p:sp>
        <p:sp>
          <p:nvSpPr>
            <p:cNvPr id="25604" name="Line 4"/>
            <p:cNvSpPr>
              <a:spLocks noChangeShapeType="1"/>
            </p:cNvSpPr>
            <p:nvPr/>
          </p:nvSpPr>
          <p:spPr bwMode="auto">
            <a:xfrm>
              <a:off x="5021" y="10427"/>
              <a:ext cx="36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5605" name="Line 5"/>
            <p:cNvSpPr>
              <a:spLocks noChangeShapeType="1"/>
            </p:cNvSpPr>
            <p:nvPr/>
          </p:nvSpPr>
          <p:spPr bwMode="auto">
            <a:xfrm>
              <a:off x="5021" y="10787"/>
              <a:ext cx="36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5606" name="Line 6"/>
            <p:cNvSpPr>
              <a:spLocks noChangeShapeType="1"/>
            </p:cNvSpPr>
            <p:nvPr/>
          </p:nvSpPr>
          <p:spPr bwMode="auto">
            <a:xfrm>
              <a:off x="5021" y="11147"/>
              <a:ext cx="36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5607" name="Line 7"/>
            <p:cNvSpPr>
              <a:spLocks noChangeShapeType="1"/>
            </p:cNvSpPr>
            <p:nvPr/>
          </p:nvSpPr>
          <p:spPr bwMode="auto">
            <a:xfrm>
              <a:off x="5021" y="11507"/>
              <a:ext cx="36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5608" name="Line 8"/>
            <p:cNvSpPr>
              <a:spLocks noChangeShapeType="1"/>
            </p:cNvSpPr>
            <p:nvPr/>
          </p:nvSpPr>
          <p:spPr bwMode="auto">
            <a:xfrm>
              <a:off x="3401" y="10787"/>
              <a:ext cx="36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5609" name="Line 9"/>
            <p:cNvSpPr>
              <a:spLocks noChangeShapeType="1"/>
            </p:cNvSpPr>
            <p:nvPr/>
          </p:nvSpPr>
          <p:spPr bwMode="auto">
            <a:xfrm>
              <a:off x="3401" y="11147"/>
              <a:ext cx="36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5610" name="Text Box 10"/>
            <p:cNvSpPr txBox="1">
              <a:spLocks noChangeArrowheads="1"/>
            </p:cNvSpPr>
            <p:nvPr/>
          </p:nvSpPr>
          <p:spPr bwMode="auto">
            <a:xfrm>
              <a:off x="3251" y="10607"/>
              <a:ext cx="360" cy="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x</a:t>
              </a:r>
              <a:endParaRPr kumimoji="0" lang="tr-TR" b="0" i="0" u="none" strike="noStrike" cap="none" normalizeH="0" baseline="0" smtClean="0">
                <a:ln>
                  <a:noFill/>
                </a:ln>
                <a:solidFill>
                  <a:schemeClr val="tx1"/>
                </a:solidFill>
                <a:effectLst/>
                <a:latin typeface="Arial" pitchFamily="34" charset="0"/>
              </a:endParaRPr>
            </a:p>
          </p:txBody>
        </p:sp>
        <p:sp>
          <p:nvSpPr>
            <p:cNvPr id="25611" name="Text Box 11"/>
            <p:cNvSpPr txBox="1">
              <a:spLocks noChangeArrowheads="1"/>
            </p:cNvSpPr>
            <p:nvPr/>
          </p:nvSpPr>
          <p:spPr bwMode="auto">
            <a:xfrm>
              <a:off x="3251" y="10967"/>
              <a:ext cx="360" cy="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y</a:t>
              </a:r>
              <a:endParaRPr kumimoji="0" lang="tr-TR" b="0" i="0" u="none" strike="noStrike" cap="none" normalizeH="0" baseline="0" smtClean="0">
                <a:ln>
                  <a:noFill/>
                </a:ln>
                <a:solidFill>
                  <a:schemeClr val="tx1"/>
                </a:solidFill>
                <a:effectLst/>
                <a:latin typeface="Arial" pitchFamily="34" charset="0"/>
              </a:endParaRPr>
            </a:p>
          </p:txBody>
        </p:sp>
        <p:sp>
          <p:nvSpPr>
            <p:cNvPr id="25612" name="Text Box 12"/>
            <p:cNvSpPr txBox="1">
              <a:spLocks noChangeArrowheads="1"/>
            </p:cNvSpPr>
            <p:nvPr/>
          </p:nvSpPr>
          <p:spPr bwMode="auto">
            <a:xfrm>
              <a:off x="3791" y="11012"/>
              <a:ext cx="360" cy="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2</a:t>
              </a:r>
              <a:r>
                <a:rPr kumimoji="0" lang="tr-TR" b="0" i="0" u="none" strike="noStrike" cap="none" normalizeH="0" baseline="30000" smtClean="0">
                  <a:ln>
                    <a:noFill/>
                  </a:ln>
                  <a:solidFill>
                    <a:schemeClr val="tx1"/>
                  </a:solidFill>
                  <a:effectLst/>
                  <a:latin typeface="Times New Roman" pitchFamily="18" charset="0"/>
                </a:rPr>
                <a:t>0</a:t>
              </a:r>
              <a:endParaRPr kumimoji="0" lang="tr-TR" b="0" i="0" u="none" strike="noStrike" cap="none" normalizeH="0" baseline="0" smtClean="0">
                <a:ln>
                  <a:noFill/>
                </a:ln>
                <a:solidFill>
                  <a:schemeClr val="tx1"/>
                </a:solidFill>
                <a:effectLst/>
                <a:latin typeface="Arial" pitchFamily="34" charset="0"/>
              </a:endParaRPr>
            </a:p>
          </p:txBody>
        </p:sp>
        <p:sp>
          <p:nvSpPr>
            <p:cNvPr id="25613" name="Text Box 13"/>
            <p:cNvSpPr txBox="1">
              <a:spLocks noChangeArrowheads="1"/>
            </p:cNvSpPr>
            <p:nvPr/>
          </p:nvSpPr>
          <p:spPr bwMode="auto">
            <a:xfrm>
              <a:off x="3806" y="10667"/>
              <a:ext cx="360" cy="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2</a:t>
              </a:r>
              <a:r>
                <a:rPr kumimoji="0" lang="tr-TR" b="0" i="0" u="none" strike="noStrike" cap="none" normalizeH="0" baseline="30000" smtClean="0">
                  <a:ln>
                    <a:noFill/>
                  </a:ln>
                  <a:solidFill>
                    <a:schemeClr val="tx1"/>
                  </a:solidFill>
                  <a:effectLst/>
                  <a:latin typeface="Calibri" pitchFamily="34" charset="0"/>
                </a:rPr>
                <a:t>1</a:t>
              </a:r>
              <a:endParaRPr kumimoji="0" lang="tr-TR" b="0" i="0" u="none" strike="noStrike" cap="none" normalizeH="0" baseline="0" smtClean="0">
                <a:ln>
                  <a:noFill/>
                </a:ln>
                <a:solidFill>
                  <a:schemeClr val="tx1"/>
                </a:solidFill>
                <a:effectLst/>
                <a:latin typeface="Arial" pitchFamily="34" charset="0"/>
              </a:endParaRPr>
            </a:p>
          </p:txBody>
        </p:sp>
        <p:sp>
          <p:nvSpPr>
            <p:cNvPr id="25614" name="Text Box 14"/>
            <p:cNvSpPr txBox="1">
              <a:spLocks noChangeArrowheads="1"/>
            </p:cNvSpPr>
            <p:nvPr/>
          </p:nvSpPr>
          <p:spPr bwMode="auto">
            <a:xfrm>
              <a:off x="4886" y="10307"/>
              <a:ext cx="360" cy="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Times New Roman" pitchFamily="18" charset="0"/>
                </a:rPr>
                <a:t>0</a:t>
              </a:r>
              <a:endParaRPr kumimoji="0" lang="tr-TR" b="0" i="0" u="none" strike="noStrike" cap="none" normalizeH="0" baseline="0" smtClean="0">
                <a:ln>
                  <a:noFill/>
                </a:ln>
                <a:solidFill>
                  <a:schemeClr val="tx1"/>
                </a:solidFill>
                <a:effectLst/>
                <a:latin typeface="Arial" pitchFamily="34" charset="0"/>
              </a:endParaRPr>
            </a:p>
          </p:txBody>
        </p:sp>
        <p:sp>
          <p:nvSpPr>
            <p:cNvPr id="25615" name="Text Box 15"/>
            <p:cNvSpPr txBox="1">
              <a:spLocks noChangeArrowheads="1"/>
            </p:cNvSpPr>
            <p:nvPr/>
          </p:nvSpPr>
          <p:spPr bwMode="auto">
            <a:xfrm>
              <a:off x="4886" y="10667"/>
              <a:ext cx="360" cy="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1</a:t>
              </a:r>
              <a:endParaRPr kumimoji="0" lang="tr-TR" b="0" i="0" u="none" strike="noStrike" cap="none" normalizeH="0" baseline="0" smtClean="0">
                <a:ln>
                  <a:noFill/>
                </a:ln>
                <a:solidFill>
                  <a:schemeClr val="tx1"/>
                </a:solidFill>
                <a:effectLst/>
                <a:latin typeface="Arial" pitchFamily="34" charset="0"/>
              </a:endParaRPr>
            </a:p>
          </p:txBody>
        </p:sp>
        <p:sp>
          <p:nvSpPr>
            <p:cNvPr id="25616" name="Text Box 16"/>
            <p:cNvSpPr txBox="1">
              <a:spLocks noChangeArrowheads="1"/>
            </p:cNvSpPr>
            <p:nvPr/>
          </p:nvSpPr>
          <p:spPr bwMode="auto">
            <a:xfrm>
              <a:off x="4886" y="11027"/>
              <a:ext cx="360" cy="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2</a:t>
              </a:r>
              <a:endParaRPr kumimoji="0" lang="tr-TR" b="0" i="0" u="none" strike="noStrike" cap="none" normalizeH="0" baseline="0" smtClean="0">
                <a:ln>
                  <a:noFill/>
                </a:ln>
                <a:solidFill>
                  <a:schemeClr val="tx1"/>
                </a:solidFill>
                <a:effectLst/>
                <a:latin typeface="Arial" pitchFamily="34" charset="0"/>
              </a:endParaRPr>
            </a:p>
          </p:txBody>
        </p:sp>
        <p:sp>
          <p:nvSpPr>
            <p:cNvPr id="25617" name="Text Box 17"/>
            <p:cNvSpPr txBox="1">
              <a:spLocks noChangeArrowheads="1"/>
            </p:cNvSpPr>
            <p:nvPr/>
          </p:nvSpPr>
          <p:spPr bwMode="auto">
            <a:xfrm>
              <a:off x="4901" y="11387"/>
              <a:ext cx="360" cy="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3</a:t>
              </a:r>
              <a:endParaRPr kumimoji="0" lang="tr-TR" b="0" i="0" u="none" strike="noStrike" cap="none" normalizeH="0" baseline="0" smtClean="0">
                <a:ln>
                  <a:noFill/>
                </a:ln>
                <a:solidFill>
                  <a:schemeClr val="tx1"/>
                </a:solidFill>
                <a:effectLst/>
                <a:latin typeface="Arial" pitchFamily="34" charset="0"/>
              </a:endParaRPr>
            </a:p>
          </p:txBody>
        </p:sp>
        <p:sp>
          <p:nvSpPr>
            <p:cNvPr id="25618" name="Text Box 18"/>
            <p:cNvSpPr txBox="1">
              <a:spLocks noChangeArrowheads="1"/>
            </p:cNvSpPr>
            <p:nvPr/>
          </p:nvSpPr>
          <p:spPr bwMode="auto">
            <a:xfrm>
              <a:off x="6964" y="10706"/>
              <a:ext cx="906" cy="3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f (x,y,z,t)</a:t>
              </a:r>
              <a:endParaRPr kumimoji="0" lang="tr-TR" b="0" i="0" u="none" strike="noStrike" cap="none" normalizeH="0" baseline="0" smtClean="0">
                <a:ln>
                  <a:noFill/>
                </a:ln>
                <a:solidFill>
                  <a:schemeClr val="tx1"/>
                </a:solidFill>
                <a:effectLst/>
                <a:latin typeface="Arial" pitchFamily="34" charset="0"/>
              </a:endParaRPr>
            </a:p>
          </p:txBody>
        </p:sp>
        <p:sp>
          <p:nvSpPr>
            <p:cNvPr id="25619" name="Text Box 19"/>
            <p:cNvSpPr txBox="1">
              <a:spLocks noChangeArrowheads="1"/>
            </p:cNvSpPr>
            <p:nvPr/>
          </p:nvSpPr>
          <p:spPr bwMode="auto">
            <a:xfrm>
              <a:off x="5571" y="10259"/>
              <a:ext cx="357" cy="47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Times New Roman" pitchFamily="18" charset="0"/>
                </a:rPr>
                <a:t>0</a:t>
              </a:r>
              <a:endParaRPr kumimoji="0" lang="tr-TR" b="0" i="0" u="none" strike="noStrike" cap="none" normalizeH="0" baseline="0" smtClean="0">
                <a:ln>
                  <a:noFill/>
                </a:ln>
                <a:solidFill>
                  <a:schemeClr val="tx1"/>
                </a:solidFill>
                <a:effectLst/>
                <a:latin typeface="Arial" pitchFamily="34" charset="0"/>
              </a:endParaRPr>
            </a:p>
          </p:txBody>
        </p:sp>
        <p:sp>
          <p:nvSpPr>
            <p:cNvPr id="25620" name="Text Box 20"/>
            <p:cNvSpPr txBox="1">
              <a:spLocks noChangeArrowheads="1"/>
            </p:cNvSpPr>
            <p:nvPr/>
          </p:nvSpPr>
          <p:spPr bwMode="auto">
            <a:xfrm>
              <a:off x="5568" y="10584"/>
              <a:ext cx="357" cy="47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1</a:t>
              </a:r>
              <a:endParaRPr kumimoji="0" lang="tr-TR" b="0" i="0" u="none" strike="noStrike" cap="none" normalizeH="0" baseline="0" smtClean="0">
                <a:ln>
                  <a:noFill/>
                </a:ln>
                <a:solidFill>
                  <a:schemeClr val="tx1"/>
                </a:solidFill>
                <a:effectLst/>
                <a:latin typeface="Arial" pitchFamily="34" charset="0"/>
              </a:endParaRPr>
            </a:p>
          </p:txBody>
        </p:sp>
        <p:sp>
          <p:nvSpPr>
            <p:cNvPr id="25621" name="Text Box 21"/>
            <p:cNvSpPr txBox="1">
              <a:spLocks noChangeArrowheads="1"/>
            </p:cNvSpPr>
            <p:nvPr/>
          </p:nvSpPr>
          <p:spPr bwMode="auto">
            <a:xfrm>
              <a:off x="5571" y="10953"/>
              <a:ext cx="357" cy="47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2</a:t>
              </a:r>
              <a:endParaRPr kumimoji="0" lang="tr-TR" b="0" i="0" u="none" strike="noStrike" cap="none" normalizeH="0" baseline="0" smtClean="0">
                <a:ln>
                  <a:noFill/>
                </a:ln>
                <a:solidFill>
                  <a:schemeClr val="tx1"/>
                </a:solidFill>
                <a:effectLst/>
                <a:latin typeface="Arial" pitchFamily="34" charset="0"/>
              </a:endParaRPr>
            </a:p>
          </p:txBody>
        </p:sp>
        <p:sp>
          <p:nvSpPr>
            <p:cNvPr id="25622" name="Text Box 22"/>
            <p:cNvSpPr txBox="1">
              <a:spLocks noChangeArrowheads="1"/>
            </p:cNvSpPr>
            <p:nvPr/>
          </p:nvSpPr>
          <p:spPr bwMode="auto">
            <a:xfrm>
              <a:off x="5562" y="11318"/>
              <a:ext cx="357" cy="47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3</a:t>
              </a:r>
              <a:endParaRPr kumimoji="0" lang="tr-TR" b="0" i="0" u="none" strike="noStrike" cap="none" normalizeH="0" baseline="0" smtClean="0">
                <a:ln>
                  <a:noFill/>
                </a:ln>
                <a:solidFill>
                  <a:schemeClr val="tx1"/>
                </a:solidFill>
                <a:effectLst/>
                <a:latin typeface="Arial" pitchFamily="34" charset="0"/>
              </a:endParaRPr>
            </a:p>
          </p:txBody>
        </p:sp>
        <p:sp>
          <p:nvSpPr>
            <p:cNvPr id="25623" name="Text Box 23"/>
            <p:cNvSpPr txBox="1">
              <a:spLocks noChangeArrowheads="1"/>
            </p:cNvSpPr>
            <p:nvPr/>
          </p:nvSpPr>
          <p:spPr bwMode="auto">
            <a:xfrm>
              <a:off x="5676" y="10247"/>
              <a:ext cx="1080" cy="14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tr-TR" b="0" i="0" u="none" strike="noStrike" cap="none" normalizeH="0" baseline="0" dirty="0" smtClean="0">
                <a:ln>
                  <a:noFill/>
                </a:ln>
                <a:solidFill>
                  <a:schemeClr val="tx1"/>
                </a:solidFill>
                <a:effectLst/>
                <a:latin typeface="Times New Roman" pitchFamily="18" charset="0"/>
              </a:endParaRPr>
            </a:p>
            <a:p>
              <a:pPr marL="0" marR="0" lvl="0" indent="0" algn="ctr"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dirty="0" smtClean="0">
                  <a:ln>
                    <a:noFill/>
                  </a:ln>
                  <a:solidFill>
                    <a:schemeClr val="tx1"/>
                  </a:solidFill>
                  <a:effectLst/>
                  <a:latin typeface="Calibri" pitchFamily="34" charset="0"/>
                </a:rPr>
                <a:t>4×1 MUX</a:t>
              </a:r>
            </a:p>
            <a:p>
              <a:pPr marL="0" marR="0" lvl="0" indent="0" algn="ctr" defTabSz="914400" rtl="0" eaLnBrk="1" fontAlgn="base" latinLnBrk="0" hangingPunct="1">
                <a:lnSpc>
                  <a:spcPct val="100000"/>
                </a:lnSpc>
                <a:spcBef>
                  <a:spcPct val="0"/>
                </a:spcBef>
                <a:spcAft>
                  <a:spcPts val="1000"/>
                </a:spcAft>
                <a:buClrTx/>
                <a:buSzTx/>
                <a:buFontTx/>
                <a:buNone/>
                <a:tabLst/>
              </a:pPr>
              <a:endParaRPr kumimoji="0" lang="tr-TR" b="0" i="0" u="none" strike="noStrike" cap="none" normalizeH="0" baseline="0" dirty="0" smtClean="0">
                <a:ln>
                  <a:noFill/>
                </a:ln>
                <a:solidFill>
                  <a:schemeClr val="tx1"/>
                </a:solidFill>
                <a:effectLst/>
                <a:latin typeface="Calibri" pitchFamily="34" charset="0"/>
              </a:endParaRPr>
            </a:p>
            <a:p>
              <a:pPr marL="0" marR="0" lvl="0" indent="0" algn="ctr"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dirty="0" smtClean="0">
                  <a:ln>
                    <a:noFill/>
                  </a:ln>
                  <a:solidFill>
                    <a:schemeClr val="tx1"/>
                  </a:solidFill>
                  <a:effectLst/>
                  <a:latin typeface="Calibri" pitchFamily="34" charset="0"/>
                </a:rPr>
                <a:t>2</a:t>
              </a:r>
              <a:r>
                <a:rPr kumimoji="0" lang="tr-TR" b="0" i="0" u="none" strike="noStrike" cap="none" normalizeH="0" baseline="30000" dirty="0" smtClean="0">
                  <a:ln>
                    <a:noFill/>
                  </a:ln>
                  <a:solidFill>
                    <a:schemeClr val="tx1"/>
                  </a:solidFill>
                  <a:effectLst/>
                  <a:latin typeface="Calibri" pitchFamily="34" charset="0"/>
                </a:rPr>
                <a:t>1  </a:t>
              </a:r>
              <a:r>
                <a:rPr kumimoji="0" lang="tr-TR" b="0" i="0" u="none" strike="noStrike" cap="none" normalizeH="0" baseline="0" dirty="0" smtClean="0">
                  <a:ln>
                    <a:noFill/>
                  </a:ln>
                  <a:solidFill>
                    <a:schemeClr val="tx1"/>
                  </a:solidFill>
                  <a:effectLst/>
                  <a:latin typeface="Calibri" pitchFamily="34" charset="0"/>
                </a:rPr>
                <a:t> 2</a:t>
              </a:r>
              <a:r>
                <a:rPr kumimoji="0" lang="tr-TR" b="0" i="0" u="none" strike="noStrike" cap="none" normalizeH="0" baseline="30000" dirty="0" smtClean="0">
                  <a:ln>
                    <a:noFill/>
                  </a:ln>
                  <a:solidFill>
                    <a:schemeClr val="tx1"/>
                  </a:solidFill>
                  <a:effectLst/>
                  <a:latin typeface="Times New Roman" pitchFamily="18" charset="0"/>
                </a:rPr>
                <a:t>0</a:t>
              </a:r>
              <a:endParaRPr kumimoji="0" lang="tr-TR" b="0" i="0" u="none" strike="noStrike" cap="none" normalizeH="0" baseline="0" dirty="0" smtClean="0">
                <a:ln>
                  <a:noFill/>
                </a:ln>
                <a:solidFill>
                  <a:schemeClr val="tx1"/>
                </a:solidFill>
                <a:effectLst/>
                <a:latin typeface="Arial" pitchFamily="34" charset="0"/>
              </a:endParaRPr>
            </a:p>
          </p:txBody>
        </p:sp>
        <p:sp>
          <p:nvSpPr>
            <p:cNvPr id="25624" name="Line 24"/>
            <p:cNvSpPr>
              <a:spLocks noChangeShapeType="1"/>
            </p:cNvSpPr>
            <p:nvPr/>
          </p:nvSpPr>
          <p:spPr bwMode="auto">
            <a:xfrm>
              <a:off x="5316" y="10427"/>
              <a:ext cx="36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5625" name="Line 25"/>
            <p:cNvSpPr>
              <a:spLocks noChangeShapeType="1"/>
            </p:cNvSpPr>
            <p:nvPr/>
          </p:nvSpPr>
          <p:spPr bwMode="auto">
            <a:xfrm>
              <a:off x="5316" y="10787"/>
              <a:ext cx="36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5626" name="Line 26"/>
            <p:cNvSpPr>
              <a:spLocks noChangeShapeType="1"/>
            </p:cNvSpPr>
            <p:nvPr/>
          </p:nvSpPr>
          <p:spPr bwMode="auto">
            <a:xfrm>
              <a:off x="5316" y="11147"/>
              <a:ext cx="36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5627" name="Line 27"/>
            <p:cNvSpPr>
              <a:spLocks noChangeShapeType="1"/>
            </p:cNvSpPr>
            <p:nvPr/>
          </p:nvSpPr>
          <p:spPr bwMode="auto">
            <a:xfrm>
              <a:off x="5316" y="11507"/>
              <a:ext cx="36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5628" name="Line 28"/>
            <p:cNvSpPr>
              <a:spLocks noChangeShapeType="1"/>
            </p:cNvSpPr>
            <p:nvPr/>
          </p:nvSpPr>
          <p:spPr bwMode="auto">
            <a:xfrm>
              <a:off x="6756" y="10967"/>
              <a:ext cx="36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5629" name="Line 29"/>
            <p:cNvSpPr>
              <a:spLocks noChangeShapeType="1"/>
            </p:cNvSpPr>
            <p:nvPr/>
          </p:nvSpPr>
          <p:spPr bwMode="auto">
            <a:xfrm>
              <a:off x="6036" y="11687"/>
              <a:ext cx="0" cy="36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5630" name="Line 30"/>
            <p:cNvSpPr>
              <a:spLocks noChangeShapeType="1"/>
            </p:cNvSpPr>
            <p:nvPr/>
          </p:nvSpPr>
          <p:spPr bwMode="auto">
            <a:xfrm>
              <a:off x="6351" y="11687"/>
              <a:ext cx="0" cy="36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5631" name="Text Box 31"/>
            <p:cNvSpPr txBox="1">
              <a:spLocks noChangeArrowheads="1"/>
            </p:cNvSpPr>
            <p:nvPr/>
          </p:nvSpPr>
          <p:spPr bwMode="auto">
            <a:xfrm>
              <a:off x="5987" y="12017"/>
              <a:ext cx="363" cy="3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z</a:t>
              </a:r>
              <a:endParaRPr kumimoji="0" lang="tr-TR" b="0" i="0" u="none" strike="noStrike" cap="none" normalizeH="0" baseline="0" smtClean="0">
                <a:ln>
                  <a:noFill/>
                </a:ln>
                <a:solidFill>
                  <a:schemeClr val="tx1"/>
                </a:solidFill>
                <a:effectLst/>
                <a:latin typeface="Arial" pitchFamily="34" charset="0"/>
              </a:endParaRPr>
            </a:p>
          </p:txBody>
        </p:sp>
        <p:sp>
          <p:nvSpPr>
            <p:cNvPr id="25632" name="Text Box 32"/>
            <p:cNvSpPr txBox="1">
              <a:spLocks noChangeArrowheads="1"/>
            </p:cNvSpPr>
            <p:nvPr/>
          </p:nvSpPr>
          <p:spPr bwMode="auto">
            <a:xfrm>
              <a:off x="6317" y="12017"/>
              <a:ext cx="363" cy="3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t</a:t>
              </a:r>
              <a:endParaRPr kumimoji="0" lang="tr-TR" b="0" i="0" u="none" strike="noStrike" cap="none" normalizeH="0" baseline="0" smtClean="0">
                <a:ln>
                  <a:noFill/>
                </a:ln>
                <a:solidFill>
                  <a:schemeClr val="tx1"/>
                </a:solidFill>
                <a:effectLst/>
                <a:latin typeface="Arial" pitchFamily="34" charset="0"/>
              </a:endParaRPr>
            </a:p>
          </p:txBody>
        </p:sp>
        <p:sp>
          <p:nvSpPr>
            <p:cNvPr id="25635" name="Text Box 35"/>
            <p:cNvSpPr txBox="1">
              <a:spLocks noChangeArrowheads="1"/>
            </p:cNvSpPr>
            <p:nvPr/>
          </p:nvSpPr>
          <p:spPr bwMode="auto">
            <a:xfrm>
              <a:off x="5704" y="10307"/>
              <a:ext cx="360" cy="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Times New Roman" pitchFamily="18" charset="0"/>
                </a:rPr>
                <a:t>0</a:t>
              </a:r>
              <a:endParaRPr kumimoji="0" lang="tr-TR" b="0" i="0" u="none" strike="noStrike" cap="none" normalizeH="0" baseline="0" smtClean="0">
                <a:ln>
                  <a:noFill/>
                </a:ln>
                <a:solidFill>
                  <a:schemeClr val="tx1"/>
                </a:solidFill>
                <a:effectLst/>
                <a:latin typeface="Arial" pitchFamily="34" charset="0"/>
              </a:endParaRPr>
            </a:p>
          </p:txBody>
        </p:sp>
        <p:sp>
          <p:nvSpPr>
            <p:cNvPr id="25636" name="Text Box 36"/>
            <p:cNvSpPr txBox="1">
              <a:spLocks noChangeArrowheads="1"/>
            </p:cNvSpPr>
            <p:nvPr/>
          </p:nvSpPr>
          <p:spPr bwMode="auto">
            <a:xfrm>
              <a:off x="5699" y="11355"/>
              <a:ext cx="360" cy="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3</a:t>
              </a:r>
              <a:endParaRPr kumimoji="0" lang="tr-TR" b="0" i="0" u="none" strike="noStrike" cap="none" normalizeH="0" baseline="0" smtClean="0">
                <a:ln>
                  <a:noFill/>
                </a:ln>
                <a:solidFill>
                  <a:schemeClr val="tx1"/>
                </a:solidFill>
                <a:effectLst/>
                <a:latin typeface="Arial" pitchFamily="34" charset="0"/>
              </a:endParaRPr>
            </a:p>
          </p:txBody>
        </p:sp>
        <p:sp>
          <p:nvSpPr>
            <p:cNvPr id="25637" name="Text Box 37"/>
            <p:cNvSpPr txBox="1">
              <a:spLocks noChangeArrowheads="1"/>
            </p:cNvSpPr>
            <p:nvPr/>
          </p:nvSpPr>
          <p:spPr bwMode="auto">
            <a:xfrm>
              <a:off x="5699" y="11027"/>
              <a:ext cx="360" cy="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2</a:t>
              </a:r>
              <a:endParaRPr kumimoji="0" lang="tr-TR" b="0" i="0" u="none" strike="noStrike" cap="none" normalizeH="0" baseline="0" smtClean="0">
                <a:ln>
                  <a:noFill/>
                </a:ln>
                <a:solidFill>
                  <a:schemeClr val="tx1"/>
                </a:solidFill>
                <a:effectLst/>
                <a:latin typeface="Arial" pitchFamily="34" charset="0"/>
              </a:endParaRPr>
            </a:p>
          </p:txBody>
        </p:sp>
        <p:sp>
          <p:nvSpPr>
            <p:cNvPr id="25638" name="Text Box 38"/>
            <p:cNvSpPr txBox="1">
              <a:spLocks noChangeArrowheads="1"/>
            </p:cNvSpPr>
            <p:nvPr/>
          </p:nvSpPr>
          <p:spPr bwMode="auto">
            <a:xfrm>
              <a:off x="5697" y="10667"/>
              <a:ext cx="360" cy="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1</a:t>
              </a:r>
              <a:endParaRPr kumimoji="0" lang="tr-TR" b="0" i="0" u="none" strike="noStrike" cap="none" normalizeH="0" baseline="0" smtClean="0">
                <a:ln>
                  <a:noFill/>
                </a:ln>
                <a:solidFill>
                  <a:schemeClr val="tx1"/>
                </a:solidFill>
                <a:effectLst/>
                <a:latin typeface="Arial" pitchFamily="34" charset="0"/>
              </a:endParaRPr>
            </a:p>
          </p:txBody>
        </p:sp>
        <p:sp>
          <p:nvSpPr>
            <p:cNvPr id="25639" name="Text Box 39"/>
            <p:cNvSpPr txBox="1">
              <a:spLocks noChangeArrowheads="1"/>
            </p:cNvSpPr>
            <p:nvPr/>
          </p:nvSpPr>
          <p:spPr bwMode="auto">
            <a:xfrm>
              <a:off x="5269" y="10196"/>
              <a:ext cx="360" cy="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a</a:t>
              </a:r>
              <a:endParaRPr kumimoji="0" lang="tr-TR" b="0" i="0" u="none" strike="noStrike" cap="none" normalizeH="0" baseline="0" smtClean="0">
                <a:ln>
                  <a:noFill/>
                </a:ln>
                <a:solidFill>
                  <a:schemeClr val="tx1"/>
                </a:solidFill>
                <a:effectLst/>
                <a:latin typeface="Arial" pitchFamily="34" charset="0"/>
              </a:endParaRPr>
            </a:p>
          </p:txBody>
        </p:sp>
        <p:sp>
          <p:nvSpPr>
            <p:cNvPr id="25640" name="Text Box 40"/>
            <p:cNvSpPr txBox="1">
              <a:spLocks noChangeArrowheads="1"/>
            </p:cNvSpPr>
            <p:nvPr/>
          </p:nvSpPr>
          <p:spPr bwMode="auto">
            <a:xfrm>
              <a:off x="5272" y="10570"/>
              <a:ext cx="360" cy="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b</a:t>
              </a:r>
              <a:endParaRPr kumimoji="0" lang="tr-TR" b="0" i="0" u="none" strike="noStrike" cap="none" normalizeH="0" baseline="0" smtClean="0">
                <a:ln>
                  <a:noFill/>
                </a:ln>
                <a:solidFill>
                  <a:schemeClr val="tx1"/>
                </a:solidFill>
                <a:effectLst/>
                <a:latin typeface="Arial" pitchFamily="34" charset="0"/>
              </a:endParaRPr>
            </a:p>
          </p:txBody>
        </p:sp>
        <p:sp>
          <p:nvSpPr>
            <p:cNvPr id="25641" name="Text Box 41"/>
            <p:cNvSpPr txBox="1">
              <a:spLocks noChangeArrowheads="1"/>
            </p:cNvSpPr>
            <p:nvPr/>
          </p:nvSpPr>
          <p:spPr bwMode="auto">
            <a:xfrm>
              <a:off x="5272" y="10916"/>
              <a:ext cx="259" cy="52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c</a:t>
              </a:r>
              <a:endParaRPr kumimoji="0" lang="tr-TR" b="0" i="0" u="none" strike="noStrike" cap="none" normalizeH="0" baseline="0" smtClean="0">
                <a:ln>
                  <a:noFill/>
                </a:ln>
                <a:solidFill>
                  <a:schemeClr val="tx1"/>
                </a:solidFill>
                <a:effectLst/>
                <a:latin typeface="Arial" pitchFamily="34" charset="0"/>
              </a:endParaRPr>
            </a:p>
          </p:txBody>
        </p:sp>
        <p:sp>
          <p:nvSpPr>
            <p:cNvPr id="25642" name="Text Box 42"/>
            <p:cNvSpPr txBox="1">
              <a:spLocks noChangeArrowheads="1"/>
            </p:cNvSpPr>
            <p:nvPr/>
          </p:nvSpPr>
          <p:spPr bwMode="auto">
            <a:xfrm>
              <a:off x="5241" y="11290"/>
              <a:ext cx="360" cy="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d</a:t>
              </a:r>
              <a:endParaRPr kumimoji="0" lang="tr-TR" b="0" i="0" u="none" strike="noStrike" cap="none" normalizeH="0" baseline="0" smtClean="0">
                <a:ln>
                  <a:noFill/>
                </a:ln>
                <a:solidFill>
                  <a:schemeClr val="tx1"/>
                </a:solidFill>
                <a:effectLst/>
                <a:latin typeface="Arial" pitchFamily="34" charset="0"/>
              </a:endParaRP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36629" y="224484"/>
            <a:ext cx="7772400" cy="790575"/>
          </a:xfrm>
        </p:spPr>
        <p:txBody>
          <a:bodyPr/>
          <a:lstStyle/>
          <a:p>
            <a:pPr algn="l"/>
            <a:r>
              <a:rPr lang="tr-TR" sz="2400" b="1" dirty="0" smtClean="0"/>
              <a:t>Örnek:</a:t>
            </a:r>
            <a:endParaRPr lang="tr-TR" sz="2400" dirty="0"/>
          </a:p>
        </p:txBody>
      </p:sp>
      <p:sp>
        <p:nvSpPr>
          <p:cNvPr id="3" name="2 İçerik Yer Tutucusu"/>
          <p:cNvSpPr>
            <a:spLocks noGrp="1"/>
          </p:cNvSpPr>
          <p:nvPr>
            <p:ph idx="1"/>
          </p:nvPr>
        </p:nvSpPr>
        <p:spPr>
          <a:xfrm>
            <a:off x="362293" y="869559"/>
            <a:ext cx="8375650" cy="5078412"/>
          </a:xfrm>
        </p:spPr>
        <p:txBody>
          <a:bodyPr/>
          <a:lstStyle/>
          <a:p>
            <a:pPr marL="0" indent="0" algn="just">
              <a:buNone/>
            </a:pPr>
            <a:r>
              <a:rPr lang="tr-TR" sz="2000" dirty="0" smtClean="0"/>
              <a:t>Sadece 4×1 ve 2×1 </a:t>
            </a:r>
            <a:r>
              <a:rPr lang="tr-TR" sz="2000" dirty="0" err="1" smtClean="0"/>
              <a:t>MUX’lar</a:t>
            </a:r>
            <a:r>
              <a:rPr lang="tr-TR" sz="2000" dirty="0" smtClean="0"/>
              <a:t> kullanarak 8×1 MUX elde edelim. </a:t>
            </a:r>
          </a:p>
          <a:p>
            <a:pPr marL="0" indent="0" algn="just">
              <a:buNone/>
            </a:pPr>
            <a:r>
              <a:rPr lang="tr-TR" sz="2000" dirty="0" smtClean="0"/>
              <a:t>(Not: Seçim uçlarını S</a:t>
            </a:r>
            <a:r>
              <a:rPr lang="tr-TR" sz="2000" baseline="-25000" dirty="0" smtClean="0"/>
              <a:t>2</a:t>
            </a:r>
            <a:r>
              <a:rPr lang="tr-TR" sz="2000" dirty="0" smtClean="0"/>
              <a:t>S</a:t>
            </a:r>
            <a:r>
              <a:rPr lang="tr-TR" sz="2000" baseline="-25000" dirty="0" smtClean="0"/>
              <a:t>1</a:t>
            </a:r>
            <a:r>
              <a:rPr lang="tr-TR" sz="2000" dirty="0" smtClean="0"/>
              <a:t>S</a:t>
            </a:r>
            <a:r>
              <a:rPr lang="tr-TR" sz="2000" baseline="-25000" dirty="0" smtClean="0"/>
              <a:t>0</a:t>
            </a:r>
            <a:r>
              <a:rPr lang="tr-TR" sz="2000" dirty="0" smtClean="0"/>
              <a:t> alınız. </a:t>
            </a:r>
            <a:r>
              <a:rPr lang="tr-TR" sz="2000" dirty="0" err="1" smtClean="0"/>
              <a:t>MUX’lar</a:t>
            </a:r>
            <a:r>
              <a:rPr lang="tr-TR" sz="2000" dirty="0" smtClean="0"/>
              <a:t>  </a:t>
            </a:r>
            <a:r>
              <a:rPr lang="tr-TR" sz="2000" dirty="0" err="1" smtClean="0"/>
              <a:t>Enable</a:t>
            </a:r>
            <a:r>
              <a:rPr lang="tr-TR" sz="2000" dirty="0" smtClean="0"/>
              <a:t> ucuna sahip değiller.)</a:t>
            </a:r>
          </a:p>
          <a:p>
            <a:pPr marL="0" indent="0" algn="just">
              <a:buNone/>
            </a:pPr>
            <a:r>
              <a:rPr lang="tr-TR" sz="2000" dirty="0" smtClean="0"/>
              <a:t>2 çözüm vardır:</a:t>
            </a:r>
          </a:p>
          <a:p>
            <a:pPr marL="0" indent="0" algn="just">
              <a:buNone/>
            </a:pPr>
            <a:endParaRPr lang="tr-TR" sz="2000" dirty="0" smtClean="0"/>
          </a:p>
          <a:p>
            <a:pPr>
              <a:buNone/>
            </a:pPr>
            <a:endParaRPr lang="tr-TR" dirty="0"/>
          </a:p>
        </p:txBody>
      </p:sp>
      <p:sp>
        <p:nvSpPr>
          <p:cNvPr id="4" name="3 Altbilgi Yer Tutucusu"/>
          <p:cNvSpPr>
            <a:spLocks noGrp="1"/>
          </p:cNvSpPr>
          <p:nvPr>
            <p:ph type="ftr" sz="quarter" idx="10"/>
          </p:nvPr>
        </p:nvSpPr>
        <p:spPr/>
        <p:txBody>
          <a:bodyPr/>
          <a:lstStyle/>
          <a:p>
            <a:pPr>
              <a:defRPr/>
            </a:pPr>
            <a:r>
              <a:rPr lang="tr-TR" smtClean="0"/>
              <a:t>Mantık Devreleri </a:t>
            </a:r>
            <a:endParaRPr lang="en-US"/>
          </a:p>
        </p:txBody>
      </p:sp>
      <p:grpSp>
        <p:nvGrpSpPr>
          <p:cNvPr id="26626" name="Group 2"/>
          <p:cNvGrpSpPr>
            <a:grpSpLocks/>
          </p:cNvGrpSpPr>
          <p:nvPr/>
        </p:nvGrpSpPr>
        <p:grpSpPr bwMode="auto">
          <a:xfrm>
            <a:off x="510487" y="1985578"/>
            <a:ext cx="3616670" cy="4501720"/>
            <a:chOff x="1400" y="2318"/>
            <a:chExt cx="4504" cy="4266"/>
          </a:xfrm>
        </p:grpSpPr>
        <p:grpSp>
          <p:nvGrpSpPr>
            <p:cNvPr id="26627" name="Group 3"/>
            <p:cNvGrpSpPr>
              <a:grpSpLocks/>
            </p:cNvGrpSpPr>
            <p:nvPr/>
          </p:nvGrpSpPr>
          <p:grpSpPr bwMode="auto">
            <a:xfrm>
              <a:off x="3930" y="3682"/>
              <a:ext cx="1974" cy="1527"/>
              <a:chOff x="5908" y="3647"/>
              <a:chExt cx="1974" cy="1527"/>
            </a:xfrm>
          </p:grpSpPr>
          <p:sp>
            <p:nvSpPr>
              <p:cNvPr id="26628" name="Text Box 4"/>
              <p:cNvSpPr txBox="1">
                <a:spLocks noChangeArrowheads="1"/>
              </p:cNvSpPr>
              <p:nvPr/>
            </p:nvSpPr>
            <p:spPr bwMode="auto">
              <a:xfrm>
                <a:off x="6268" y="3647"/>
                <a:ext cx="1080" cy="82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dirty="0" smtClean="0">
                    <a:ln>
                      <a:noFill/>
                    </a:ln>
                    <a:solidFill>
                      <a:schemeClr val="tx1"/>
                    </a:solidFill>
                    <a:effectLst/>
                    <a:latin typeface="Calibri" pitchFamily="34" charset="0"/>
                  </a:rPr>
                  <a:t>2×1 MUX</a:t>
                </a:r>
                <a:endParaRPr kumimoji="0" lang="tr-TR" b="0" i="0" u="none" strike="noStrike" cap="none" normalizeH="0" baseline="0" dirty="0" smtClean="0">
                  <a:ln>
                    <a:noFill/>
                  </a:ln>
                  <a:solidFill>
                    <a:schemeClr val="tx1"/>
                  </a:solidFill>
                  <a:effectLst/>
                  <a:latin typeface="Arial" pitchFamily="34" charset="0"/>
                </a:endParaRPr>
              </a:p>
            </p:txBody>
          </p:sp>
          <p:sp>
            <p:nvSpPr>
              <p:cNvPr id="26629" name="Text Box 5"/>
              <p:cNvSpPr txBox="1">
                <a:spLocks noChangeArrowheads="1"/>
              </p:cNvSpPr>
              <p:nvPr/>
            </p:nvSpPr>
            <p:spPr bwMode="auto">
              <a:xfrm>
                <a:off x="7519" y="3804"/>
                <a:ext cx="363" cy="3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Y</a:t>
                </a:r>
                <a:endParaRPr kumimoji="0" lang="tr-TR" b="0" i="0" u="none" strike="noStrike" cap="none" normalizeH="0" baseline="0" smtClean="0">
                  <a:ln>
                    <a:noFill/>
                  </a:ln>
                  <a:solidFill>
                    <a:schemeClr val="tx1"/>
                  </a:solidFill>
                  <a:effectLst/>
                  <a:latin typeface="Arial" pitchFamily="34" charset="0"/>
                </a:endParaRPr>
              </a:p>
            </p:txBody>
          </p:sp>
          <p:sp>
            <p:nvSpPr>
              <p:cNvPr id="26630" name="Text Box 6"/>
              <p:cNvSpPr txBox="1">
                <a:spLocks noChangeArrowheads="1"/>
              </p:cNvSpPr>
              <p:nvPr/>
            </p:nvSpPr>
            <p:spPr bwMode="auto">
              <a:xfrm>
                <a:off x="6163" y="3717"/>
                <a:ext cx="357" cy="47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Times New Roman" pitchFamily="18" charset="0"/>
                  </a:rPr>
                  <a:t>0</a:t>
                </a:r>
                <a:endParaRPr kumimoji="0" lang="tr-TR" b="0" i="0" u="none" strike="noStrike" cap="none" normalizeH="0" baseline="0" smtClean="0">
                  <a:ln>
                    <a:noFill/>
                  </a:ln>
                  <a:solidFill>
                    <a:schemeClr val="tx1"/>
                  </a:solidFill>
                  <a:effectLst/>
                  <a:latin typeface="Arial" pitchFamily="34" charset="0"/>
                </a:endParaRPr>
              </a:p>
            </p:txBody>
          </p:sp>
          <p:sp>
            <p:nvSpPr>
              <p:cNvPr id="26631" name="Text Box 7"/>
              <p:cNvSpPr txBox="1">
                <a:spLocks noChangeArrowheads="1"/>
              </p:cNvSpPr>
              <p:nvPr/>
            </p:nvSpPr>
            <p:spPr bwMode="auto">
              <a:xfrm>
                <a:off x="6163" y="4069"/>
                <a:ext cx="357" cy="47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1</a:t>
                </a:r>
                <a:endParaRPr kumimoji="0" lang="tr-TR" b="0" i="0" u="none" strike="noStrike" cap="none" normalizeH="0" baseline="0" smtClean="0">
                  <a:ln>
                    <a:noFill/>
                  </a:ln>
                  <a:solidFill>
                    <a:schemeClr val="tx1"/>
                  </a:solidFill>
                  <a:effectLst/>
                  <a:latin typeface="Arial" pitchFamily="34" charset="0"/>
                </a:endParaRPr>
              </a:p>
            </p:txBody>
          </p:sp>
          <p:sp>
            <p:nvSpPr>
              <p:cNvPr id="26632" name="Line 8"/>
              <p:cNvSpPr>
                <a:spLocks noChangeShapeType="1"/>
              </p:cNvSpPr>
              <p:nvPr/>
            </p:nvSpPr>
            <p:spPr bwMode="auto">
              <a:xfrm>
                <a:off x="5908" y="3914"/>
                <a:ext cx="36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6633" name="Line 9"/>
              <p:cNvSpPr>
                <a:spLocks noChangeShapeType="1"/>
              </p:cNvSpPr>
              <p:nvPr/>
            </p:nvSpPr>
            <p:spPr bwMode="auto">
              <a:xfrm>
                <a:off x="5908" y="4274"/>
                <a:ext cx="36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6634" name="Line 10"/>
              <p:cNvSpPr>
                <a:spLocks noChangeShapeType="1"/>
              </p:cNvSpPr>
              <p:nvPr/>
            </p:nvSpPr>
            <p:spPr bwMode="auto">
              <a:xfrm>
                <a:off x="7348" y="4069"/>
                <a:ext cx="36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6635" name="Line 11"/>
              <p:cNvSpPr>
                <a:spLocks noChangeShapeType="1"/>
              </p:cNvSpPr>
              <p:nvPr/>
            </p:nvSpPr>
            <p:spPr bwMode="auto">
              <a:xfrm>
                <a:off x="6764" y="4458"/>
                <a:ext cx="0" cy="36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6636" name="Text Box 12"/>
              <p:cNvSpPr txBox="1">
                <a:spLocks noChangeArrowheads="1"/>
              </p:cNvSpPr>
              <p:nvPr/>
            </p:nvSpPr>
            <p:spPr bwMode="auto">
              <a:xfrm>
                <a:off x="6660" y="4811"/>
                <a:ext cx="363" cy="3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1" i="0" u="none" strike="noStrike" cap="none" normalizeH="0" baseline="0" smtClean="0">
                    <a:ln>
                      <a:noFill/>
                    </a:ln>
                    <a:solidFill>
                      <a:schemeClr val="tx1"/>
                    </a:solidFill>
                    <a:effectLst/>
                    <a:latin typeface="Calibri" pitchFamily="34" charset="0"/>
                  </a:rPr>
                  <a:t>S</a:t>
                </a:r>
                <a:r>
                  <a:rPr kumimoji="0" lang="tr-TR" b="1" i="0" u="none" strike="noStrike" cap="none" normalizeH="0" baseline="-25000" smtClean="0">
                    <a:ln>
                      <a:noFill/>
                    </a:ln>
                    <a:solidFill>
                      <a:schemeClr val="tx1"/>
                    </a:solidFill>
                    <a:effectLst/>
                    <a:latin typeface="Calibri" pitchFamily="34" charset="0"/>
                  </a:rPr>
                  <a:t>2</a:t>
                </a:r>
                <a:endParaRPr kumimoji="0" lang="tr-TR" b="0" i="0" u="none" strike="noStrike" cap="none" normalizeH="0" baseline="0" smtClean="0">
                  <a:ln>
                    <a:noFill/>
                  </a:ln>
                  <a:solidFill>
                    <a:schemeClr val="tx1"/>
                  </a:solidFill>
                  <a:effectLst/>
                  <a:latin typeface="Arial" pitchFamily="34" charset="0"/>
                </a:endParaRPr>
              </a:p>
            </p:txBody>
          </p:sp>
        </p:grpSp>
        <p:cxnSp>
          <p:nvCxnSpPr>
            <p:cNvPr id="26637" name="AutoShape 13"/>
            <p:cNvCxnSpPr>
              <a:cxnSpLocks noChangeShapeType="1"/>
            </p:cNvCxnSpPr>
            <p:nvPr/>
          </p:nvCxnSpPr>
          <p:spPr bwMode="auto">
            <a:xfrm>
              <a:off x="3425" y="3038"/>
              <a:ext cx="0" cy="911"/>
            </a:xfrm>
            <a:prstGeom prst="straightConnector1">
              <a:avLst/>
            </a:prstGeom>
            <a:noFill/>
            <a:ln w="9525">
              <a:solidFill>
                <a:srgbClr val="000000"/>
              </a:solidFill>
              <a:round/>
              <a:headEnd/>
              <a:tailEnd/>
            </a:ln>
          </p:spPr>
        </p:cxnSp>
        <p:cxnSp>
          <p:nvCxnSpPr>
            <p:cNvPr id="26638" name="AutoShape 14"/>
            <p:cNvCxnSpPr>
              <a:cxnSpLocks noChangeShapeType="1"/>
            </p:cNvCxnSpPr>
            <p:nvPr/>
          </p:nvCxnSpPr>
          <p:spPr bwMode="auto">
            <a:xfrm>
              <a:off x="3425" y="3038"/>
              <a:ext cx="0" cy="911"/>
            </a:xfrm>
            <a:prstGeom prst="straightConnector1">
              <a:avLst/>
            </a:prstGeom>
            <a:noFill/>
            <a:ln w="9525">
              <a:solidFill>
                <a:srgbClr val="000000"/>
              </a:solidFill>
              <a:round/>
              <a:headEnd/>
              <a:tailEnd/>
            </a:ln>
          </p:spPr>
        </p:cxnSp>
        <p:cxnSp>
          <p:nvCxnSpPr>
            <p:cNvPr id="26639" name="AutoShape 15"/>
            <p:cNvCxnSpPr>
              <a:cxnSpLocks noChangeShapeType="1"/>
            </p:cNvCxnSpPr>
            <p:nvPr/>
          </p:nvCxnSpPr>
          <p:spPr bwMode="auto">
            <a:xfrm>
              <a:off x="3425" y="3949"/>
              <a:ext cx="869" cy="0"/>
            </a:xfrm>
            <a:prstGeom prst="straightConnector1">
              <a:avLst/>
            </a:prstGeom>
            <a:noFill/>
            <a:ln w="9525">
              <a:solidFill>
                <a:srgbClr val="000000"/>
              </a:solidFill>
              <a:round/>
              <a:headEnd/>
              <a:tailEnd/>
            </a:ln>
          </p:spPr>
        </p:cxnSp>
        <p:cxnSp>
          <p:nvCxnSpPr>
            <p:cNvPr id="26640" name="AutoShape 16"/>
            <p:cNvCxnSpPr>
              <a:cxnSpLocks noChangeShapeType="1"/>
            </p:cNvCxnSpPr>
            <p:nvPr/>
          </p:nvCxnSpPr>
          <p:spPr bwMode="auto">
            <a:xfrm flipV="1">
              <a:off x="3425" y="4309"/>
              <a:ext cx="0" cy="862"/>
            </a:xfrm>
            <a:prstGeom prst="straightConnector1">
              <a:avLst/>
            </a:prstGeom>
            <a:noFill/>
            <a:ln w="9525">
              <a:solidFill>
                <a:srgbClr val="000000"/>
              </a:solidFill>
              <a:round/>
              <a:headEnd/>
              <a:tailEnd/>
            </a:ln>
          </p:spPr>
        </p:cxnSp>
        <p:cxnSp>
          <p:nvCxnSpPr>
            <p:cNvPr id="26641" name="AutoShape 17"/>
            <p:cNvCxnSpPr>
              <a:cxnSpLocks noChangeShapeType="1"/>
            </p:cNvCxnSpPr>
            <p:nvPr/>
          </p:nvCxnSpPr>
          <p:spPr bwMode="auto">
            <a:xfrm flipH="1">
              <a:off x="3425" y="4309"/>
              <a:ext cx="869" cy="0"/>
            </a:xfrm>
            <a:prstGeom prst="straightConnector1">
              <a:avLst/>
            </a:prstGeom>
            <a:noFill/>
            <a:ln w="9525">
              <a:solidFill>
                <a:srgbClr val="000000"/>
              </a:solidFill>
              <a:round/>
              <a:headEnd/>
              <a:tailEnd/>
            </a:ln>
          </p:spPr>
        </p:cxnSp>
        <p:sp>
          <p:nvSpPr>
            <p:cNvPr id="26642" name="Text Box 18"/>
            <p:cNvSpPr txBox="1">
              <a:spLocks noChangeArrowheads="1"/>
            </p:cNvSpPr>
            <p:nvPr/>
          </p:nvSpPr>
          <p:spPr bwMode="auto">
            <a:xfrm>
              <a:off x="3273" y="2777"/>
              <a:ext cx="363" cy="3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b="0" i="0" u="none" strike="noStrike" cap="none" normalizeH="0" baseline="0" smtClean="0">
                <a:ln>
                  <a:noFill/>
                </a:ln>
                <a:solidFill>
                  <a:schemeClr val="tx1"/>
                </a:solidFill>
                <a:effectLst/>
                <a:latin typeface="Arial" pitchFamily="34" charset="0"/>
              </a:endParaRPr>
            </a:p>
          </p:txBody>
        </p:sp>
        <p:sp>
          <p:nvSpPr>
            <p:cNvPr id="26643" name="Text Box 19"/>
            <p:cNvSpPr txBox="1">
              <a:spLocks noChangeArrowheads="1"/>
            </p:cNvSpPr>
            <p:nvPr/>
          </p:nvSpPr>
          <p:spPr bwMode="auto">
            <a:xfrm>
              <a:off x="1880" y="2330"/>
              <a:ext cx="357" cy="47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Times New Roman" pitchFamily="18" charset="0"/>
                </a:rPr>
                <a:t>0</a:t>
              </a:r>
              <a:endParaRPr kumimoji="0" lang="tr-TR" b="0" i="0" u="none" strike="noStrike" cap="none" normalizeH="0" baseline="0" smtClean="0">
                <a:ln>
                  <a:noFill/>
                </a:ln>
                <a:solidFill>
                  <a:schemeClr val="tx1"/>
                </a:solidFill>
                <a:effectLst/>
                <a:latin typeface="Arial" pitchFamily="34" charset="0"/>
              </a:endParaRPr>
            </a:p>
          </p:txBody>
        </p:sp>
        <p:sp>
          <p:nvSpPr>
            <p:cNvPr id="26644" name="Text Box 20"/>
            <p:cNvSpPr txBox="1">
              <a:spLocks noChangeArrowheads="1"/>
            </p:cNvSpPr>
            <p:nvPr/>
          </p:nvSpPr>
          <p:spPr bwMode="auto">
            <a:xfrm>
              <a:off x="1877" y="2655"/>
              <a:ext cx="357" cy="47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1</a:t>
              </a:r>
              <a:endParaRPr kumimoji="0" lang="tr-TR" b="0" i="0" u="none" strike="noStrike" cap="none" normalizeH="0" baseline="0" smtClean="0">
                <a:ln>
                  <a:noFill/>
                </a:ln>
                <a:solidFill>
                  <a:schemeClr val="tx1"/>
                </a:solidFill>
                <a:effectLst/>
                <a:latin typeface="Arial" pitchFamily="34" charset="0"/>
              </a:endParaRPr>
            </a:p>
          </p:txBody>
        </p:sp>
        <p:sp>
          <p:nvSpPr>
            <p:cNvPr id="26645" name="Text Box 21"/>
            <p:cNvSpPr txBox="1">
              <a:spLocks noChangeArrowheads="1"/>
            </p:cNvSpPr>
            <p:nvPr/>
          </p:nvSpPr>
          <p:spPr bwMode="auto">
            <a:xfrm>
              <a:off x="1880" y="3024"/>
              <a:ext cx="357" cy="47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2</a:t>
              </a:r>
              <a:endParaRPr kumimoji="0" lang="tr-TR" b="0" i="0" u="none" strike="noStrike" cap="none" normalizeH="0" baseline="0" smtClean="0">
                <a:ln>
                  <a:noFill/>
                </a:ln>
                <a:solidFill>
                  <a:schemeClr val="tx1"/>
                </a:solidFill>
                <a:effectLst/>
                <a:latin typeface="Arial" pitchFamily="34" charset="0"/>
              </a:endParaRPr>
            </a:p>
          </p:txBody>
        </p:sp>
        <p:sp>
          <p:nvSpPr>
            <p:cNvPr id="26646" name="Text Box 22"/>
            <p:cNvSpPr txBox="1">
              <a:spLocks noChangeArrowheads="1"/>
            </p:cNvSpPr>
            <p:nvPr/>
          </p:nvSpPr>
          <p:spPr bwMode="auto">
            <a:xfrm>
              <a:off x="1871" y="3389"/>
              <a:ext cx="357" cy="47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3</a:t>
              </a:r>
              <a:endParaRPr kumimoji="0" lang="tr-TR" b="0" i="0" u="none" strike="noStrike" cap="none" normalizeH="0" baseline="0" smtClean="0">
                <a:ln>
                  <a:noFill/>
                </a:ln>
                <a:solidFill>
                  <a:schemeClr val="tx1"/>
                </a:solidFill>
                <a:effectLst/>
                <a:latin typeface="Arial" pitchFamily="34" charset="0"/>
              </a:endParaRPr>
            </a:p>
          </p:txBody>
        </p:sp>
        <p:sp>
          <p:nvSpPr>
            <p:cNvPr id="26647" name="Text Box 23"/>
            <p:cNvSpPr txBox="1">
              <a:spLocks noChangeArrowheads="1"/>
            </p:cNvSpPr>
            <p:nvPr/>
          </p:nvSpPr>
          <p:spPr bwMode="auto">
            <a:xfrm>
              <a:off x="1985" y="2318"/>
              <a:ext cx="1080" cy="14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endParaRPr kumimoji="0" lang="tr-TR" b="0" i="0" u="none" strike="noStrike" cap="none" normalizeH="0" baseline="0" dirty="0" smtClean="0">
                <a:ln>
                  <a:noFill/>
                </a:ln>
                <a:solidFill>
                  <a:schemeClr val="tx1"/>
                </a:solidFill>
                <a:effectLst/>
                <a:latin typeface="Times New Roman" pitchFamily="18" charset="0"/>
              </a:endParaRPr>
            </a:p>
            <a:p>
              <a:pPr marL="0" marR="0" lvl="0" indent="0" algn="ctr"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dirty="0" smtClean="0">
                  <a:ln>
                    <a:noFill/>
                  </a:ln>
                  <a:solidFill>
                    <a:schemeClr val="tx1"/>
                  </a:solidFill>
                  <a:effectLst/>
                  <a:latin typeface="Calibri" pitchFamily="34" charset="0"/>
                </a:rPr>
                <a:t>4×1 MUX</a:t>
              </a:r>
            </a:p>
            <a:p>
              <a:pPr marL="0" marR="0" lvl="0" indent="0" algn="ctr" defTabSz="914400" rtl="0" eaLnBrk="1" fontAlgn="base" latinLnBrk="0" hangingPunct="1">
                <a:lnSpc>
                  <a:spcPct val="100000"/>
                </a:lnSpc>
                <a:spcBef>
                  <a:spcPct val="0"/>
                </a:spcBef>
                <a:spcAft>
                  <a:spcPts val="1000"/>
                </a:spcAft>
                <a:buClrTx/>
                <a:buSzTx/>
                <a:buFontTx/>
                <a:buNone/>
                <a:tabLst/>
              </a:pPr>
              <a:endParaRPr kumimoji="0" lang="tr-TR" sz="1000" b="0" i="0" u="none" strike="noStrike" cap="none" normalizeH="0" baseline="0" dirty="0" smtClean="0">
                <a:ln>
                  <a:noFill/>
                </a:ln>
                <a:solidFill>
                  <a:schemeClr val="tx1"/>
                </a:solidFill>
                <a:effectLst/>
                <a:latin typeface="Calibri" pitchFamily="34" charset="0"/>
              </a:endParaRPr>
            </a:p>
            <a:p>
              <a:pPr marL="0" marR="0" lvl="0" indent="0" algn="ctr"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dirty="0" smtClean="0">
                  <a:ln>
                    <a:noFill/>
                  </a:ln>
                  <a:solidFill>
                    <a:schemeClr val="tx1"/>
                  </a:solidFill>
                  <a:effectLst/>
                  <a:latin typeface="Calibri" pitchFamily="34" charset="0"/>
                </a:rPr>
                <a:t>2</a:t>
              </a:r>
              <a:r>
                <a:rPr kumimoji="0" lang="tr-TR" b="0" i="0" u="none" strike="noStrike" cap="none" normalizeH="0" baseline="30000" dirty="0" smtClean="0">
                  <a:ln>
                    <a:noFill/>
                  </a:ln>
                  <a:solidFill>
                    <a:schemeClr val="tx1"/>
                  </a:solidFill>
                  <a:effectLst/>
                  <a:latin typeface="Calibri" pitchFamily="34" charset="0"/>
                </a:rPr>
                <a:t>1  </a:t>
              </a:r>
              <a:r>
                <a:rPr kumimoji="0" lang="tr-TR" b="0" i="0" u="none" strike="noStrike" cap="none" normalizeH="0" baseline="0" dirty="0" smtClean="0">
                  <a:ln>
                    <a:noFill/>
                  </a:ln>
                  <a:solidFill>
                    <a:schemeClr val="tx1"/>
                  </a:solidFill>
                  <a:effectLst/>
                  <a:latin typeface="Calibri" pitchFamily="34" charset="0"/>
                </a:rPr>
                <a:t> 2</a:t>
              </a:r>
              <a:r>
                <a:rPr kumimoji="0" lang="tr-TR" b="0" i="0" u="none" strike="noStrike" cap="none" normalizeH="0" baseline="30000" dirty="0" smtClean="0">
                  <a:ln>
                    <a:noFill/>
                  </a:ln>
                  <a:solidFill>
                    <a:schemeClr val="tx1"/>
                  </a:solidFill>
                  <a:effectLst/>
                  <a:latin typeface="Times New Roman" pitchFamily="18" charset="0"/>
                </a:rPr>
                <a:t>0</a:t>
              </a:r>
              <a:endParaRPr kumimoji="0" lang="tr-TR" b="0" i="0" u="none" strike="noStrike" cap="none" normalizeH="0" baseline="0" dirty="0" smtClean="0">
                <a:ln>
                  <a:noFill/>
                </a:ln>
                <a:solidFill>
                  <a:schemeClr val="tx1"/>
                </a:solidFill>
                <a:effectLst/>
                <a:latin typeface="Arial" pitchFamily="34" charset="0"/>
              </a:endParaRPr>
            </a:p>
          </p:txBody>
        </p:sp>
        <p:sp>
          <p:nvSpPr>
            <p:cNvPr id="26648" name="Line 24"/>
            <p:cNvSpPr>
              <a:spLocks noChangeShapeType="1"/>
            </p:cNvSpPr>
            <p:nvPr/>
          </p:nvSpPr>
          <p:spPr bwMode="auto">
            <a:xfrm>
              <a:off x="1625" y="2498"/>
              <a:ext cx="36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6649" name="Line 25"/>
            <p:cNvSpPr>
              <a:spLocks noChangeShapeType="1"/>
            </p:cNvSpPr>
            <p:nvPr/>
          </p:nvSpPr>
          <p:spPr bwMode="auto">
            <a:xfrm>
              <a:off x="1625" y="2858"/>
              <a:ext cx="36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6650" name="Line 26"/>
            <p:cNvSpPr>
              <a:spLocks noChangeShapeType="1"/>
            </p:cNvSpPr>
            <p:nvPr/>
          </p:nvSpPr>
          <p:spPr bwMode="auto">
            <a:xfrm>
              <a:off x="1625" y="3218"/>
              <a:ext cx="36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6651" name="Line 27"/>
            <p:cNvSpPr>
              <a:spLocks noChangeShapeType="1"/>
            </p:cNvSpPr>
            <p:nvPr/>
          </p:nvSpPr>
          <p:spPr bwMode="auto">
            <a:xfrm>
              <a:off x="1625" y="3578"/>
              <a:ext cx="36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6652" name="Line 28"/>
            <p:cNvSpPr>
              <a:spLocks noChangeShapeType="1"/>
            </p:cNvSpPr>
            <p:nvPr/>
          </p:nvSpPr>
          <p:spPr bwMode="auto">
            <a:xfrm>
              <a:off x="3065" y="3038"/>
              <a:ext cx="36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6653" name="Text Box 29"/>
            <p:cNvSpPr txBox="1">
              <a:spLocks noChangeArrowheads="1"/>
            </p:cNvSpPr>
            <p:nvPr/>
          </p:nvSpPr>
          <p:spPr bwMode="auto">
            <a:xfrm>
              <a:off x="1400" y="2318"/>
              <a:ext cx="363" cy="3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1" i="0" u="none" strike="noStrike" cap="none" normalizeH="0" baseline="0" smtClean="0">
                  <a:ln>
                    <a:noFill/>
                  </a:ln>
                  <a:solidFill>
                    <a:schemeClr val="tx1"/>
                  </a:solidFill>
                  <a:effectLst/>
                  <a:latin typeface="Calibri" pitchFamily="34" charset="0"/>
                </a:rPr>
                <a:t>I</a:t>
              </a:r>
              <a:r>
                <a:rPr kumimoji="0" lang="tr-TR" b="1" i="0" u="none" strike="noStrike" cap="none" normalizeH="0" baseline="-25000" smtClean="0">
                  <a:ln>
                    <a:noFill/>
                  </a:ln>
                  <a:solidFill>
                    <a:schemeClr val="tx1"/>
                  </a:solidFill>
                  <a:effectLst/>
                  <a:latin typeface="Times New Roman" pitchFamily="18" charset="0"/>
                </a:rPr>
                <a:t>0</a:t>
              </a:r>
              <a:endParaRPr kumimoji="0" lang="tr-TR" b="0" i="0" u="none" strike="noStrike" cap="none" normalizeH="0" baseline="0" smtClean="0">
                <a:ln>
                  <a:noFill/>
                </a:ln>
                <a:solidFill>
                  <a:schemeClr val="tx1"/>
                </a:solidFill>
                <a:effectLst/>
                <a:latin typeface="Arial" pitchFamily="34" charset="0"/>
              </a:endParaRPr>
            </a:p>
          </p:txBody>
        </p:sp>
        <p:sp>
          <p:nvSpPr>
            <p:cNvPr id="26654" name="Text Box 30"/>
            <p:cNvSpPr txBox="1">
              <a:spLocks noChangeArrowheads="1"/>
            </p:cNvSpPr>
            <p:nvPr/>
          </p:nvSpPr>
          <p:spPr bwMode="auto">
            <a:xfrm>
              <a:off x="1400" y="2678"/>
              <a:ext cx="363" cy="3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1" i="0" u="none" strike="noStrike" cap="none" normalizeH="0" baseline="0" smtClean="0">
                  <a:ln>
                    <a:noFill/>
                  </a:ln>
                  <a:solidFill>
                    <a:schemeClr val="tx1"/>
                  </a:solidFill>
                  <a:effectLst/>
                  <a:latin typeface="Calibri" pitchFamily="34" charset="0"/>
                </a:rPr>
                <a:t>I</a:t>
              </a:r>
              <a:r>
                <a:rPr kumimoji="0" lang="tr-TR" b="1" i="0" u="none" strike="noStrike" cap="none" normalizeH="0" baseline="-25000" smtClean="0">
                  <a:ln>
                    <a:noFill/>
                  </a:ln>
                  <a:solidFill>
                    <a:schemeClr val="tx1"/>
                  </a:solidFill>
                  <a:effectLst/>
                  <a:latin typeface="Calibri" pitchFamily="34" charset="0"/>
                </a:rPr>
                <a:t>1</a:t>
              </a:r>
              <a:endParaRPr kumimoji="0" lang="tr-TR" b="0" i="0" u="none" strike="noStrike" cap="none" normalizeH="0" baseline="0" smtClean="0">
                <a:ln>
                  <a:noFill/>
                </a:ln>
                <a:solidFill>
                  <a:schemeClr val="tx1"/>
                </a:solidFill>
                <a:effectLst/>
                <a:latin typeface="Arial" pitchFamily="34" charset="0"/>
              </a:endParaRPr>
            </a:p>
          </p:txBody>
        </p:sp>
        <p:sp>
          <p:nvSpPr>
            <p:cNvPr id="26655" name="Text Box 31"/>
            <p:cNvSpPr txBox="1">
              <a:spLocks noChangeArrowheads="1"/>
            </p:cNvSpPr>
            <p:nvPr/>
          </p:nvSpPr>
          <p:spPr bwMode="auto">
            <a:xfrm>
              <a:off x="1400" y="3038"/>
              <a:ext cx="363" cy="3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1" i="0" u="none" strike="noStrike" cap="none" normalizeH="0" baseline="0" smtClean="0">
                  <a:ln>
                    <a:noFill/>
                  </a:ln>
                  <a:solidFill>
                    <a:schemeClr val="tx1"/>
                  </a:solidFill>
                  <a:effectLst/>
                  <a:latin typeface="Calibri" pitchFamily="34" charset="0"/>
                </a:rPr>
                <a:t>I</a:t>
              </a:r>
              <a:r>
                <a:rPr kumimoji="0" lang="tr-TR" b="1" i="0" u="none" strike="noStrike" cap="none" normalizeH="0" baseline="-25000" smtClean="0">
                  <a:ln>
                    <a:noFill/>
                  </a:ln>
                  <a:solidFill>
                    <a:schemeClr val="tx1"/>
                  </a:solidFill>
                  <a:effectLst/>
                  <a:latin typeface="Calibri" pitchFamily="34" charset="0"/>
                </a:rPr>
                <a:t>2</a:t>
              </a:r>
              <a:endParaRPr kumimoji="0" lang="tr-TR" b="0" i="0" u="none" strike="noStrike" cap="none" normalizeH="0" baseline="0" smtClean="0">
                <a:ln>
                  <a:noFill/>
                </a:ln>
                <a:solidFill>
                  <a:schemeClr val="tx1"/>
                </a:solidFill>
                <a:effectLst/>
                <a:latin typeface="Arial" pitchFamily="34" charset="0"/>
              </a:endParaRPr>
            </a:p>
          </p:txBody>
        </p:sp>
        <p:sp>
          <p:nvSpPr>
            <p:cNvPr id="26656" name="Text Box 32"/>
            <p:cNvSpPr txBox="1">
              <a:spLocks noChangeArrowheads="1"/>
            </p:cNvSpPr>
            <p:nvPr/>
          </p:nvSpPr>
          <p:spPr bwMode="auto">
            <a:xfrm>
              <a:off x="1400" y="3413"/>
              <a:ext cx="363" cy="3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1" i="0" u="none" strike="noStrike" cap="none" normalizeH="0" baseline="0" smtClean="0">
                  <a:ln>
                    <a:noFill/>
                  </a:ln>
                  <a:solidFill>
                    <a:schemeClr val="tx1"/>
                  </a:solidFill>
                  <a:effectLst/>
                  <a:latin typeface="Calibri" pitchFamily="34" charset="0"/>
                </a:rPr>
                <a:t>I</a:t>
              </a:r>
              <a:r>
                <a:rPr kumimoji="0" lang="tr-TR" b="1" i="0" u="none" strike="noStrike" cap="none" normalizeH="0" baseline="-25000" smtClean="0">
                  <a:ln>
                    <a:noFill/>
                  </a:ln>
                  <a:solidFill>
                    <a:schemeClr val="tx1"/>
                  </a:solidFill>
                  <a:effectLst/>
                  <a:latin typeface="Calibri" pitchFamily="34" charset="0"/>
                </a:rPr>
                <a:t>3</a:t>
              </a:r>
              <a:endParaRPr kumimoji="0" lang="tr-TR" b="0" i="0" u="none" strike="noStrike" cap="none" normalizeH="0" baseline="0" smtClean="0">
                <a:ln>
                  <a:noFill/>
                </a:ln>
                <a:solidFill>
                  <a:schemeClr val="tx1"/>
                </a:solidFill>
                <a:effectLst/>
                <a:latin typeface="Arial" pitchFamily="34" charset="0"/>
              </a:endParaRPr>
            </a:p>
          </p:txBody>
        </p:sp>
        <p:sp>
          <p:nvSpPr>
            <p:cNvPr id="26657" name="Line 33"/>
            <p:cNvSpPr>
              <a:spLocks noChangeShapeType="1"/>
            </p:cNvSpPr>
            <p:nvPr/>
          </p:nvSpPr>
          <p:spPr bwMode="auto">
            <a:xfrm>
              <a:off x="2345" y="3758"/>
              <a:ext cx="0" cy="36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6658" name="Line 34"/>
            <p:cNvSpPr>
              <a:spLocks noChangeShapeType="1"/>
            </p:cNvSpPr>
            <p:nvPr/>
          </p:nvSpPr>
          <p:spPr bwMode="auto">
            <a:xfrm>
              <a:off x="2660" y="3758"/>
              <a:ext cx="0" cy="36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6659" name="Text Box 35"/>
            <p:cNvSpPr txBox="1">
              <a:spLocks noChangeArrowheads="1"/>
            </p:cNvSpPr>
            <p:nvPr/>
          </p:nvSpPr>
          <p:spPr bwMode="auto">
            <a:xfrm>
              <a:off x="2240" y="4088"/>
              <a:ext cx="363" cy="3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1" i="0" u="none" strike="noStrike" cap="none" normalizeH="0" baseline="0" smtClean="0">
                  <a:ln>
                    <a:noFill/>
                  </a:ln>
                  <a:solidFill>
                    <a:schemeClr val="tx1"/>
                  </a:solidFill>
                  <a:effectLst/>
                  <a:latin typeface="Calibri" pitchFamily="34" charset="0"/>
                </a:rPr>
                <a:t>S</a:t>
              </a:r>
              <a:r>
                <a:rPr kumimoji="0" lang="tr-TR" b="1" i="0" u="none" strike="noStrike" cap="none" normalizeH="0" baseline="-25000" smtClean="0">
                  <a:ln>
                    <a:noFill/>
                  </a:ln>
                  <a:solidFill>
                    <a:schemeClr val="tx1"/>
                  </a:solidFill>
                  <a:effectLst/>
                  <a:latin typeface="Calibri" pitchFamily="34" charset="0"/>
                </a:rPr>
                <a:t>1</a:t>
              </a:r>
              <a:endParaRPr kumimoji="0" lang="tr-TR" b="0" i="0" u="none" strike="noStrike" cap="none" normalizeH="0" baseline="0" smtClean="0">
                <a:ln>
                  <a:noFill/>
                </a:ln>
                <a:solidFill>
                  <a:schemeClr val="tx1"/>
                </a:solidFill>
                <a:effectLst/>
                <a:latin typeface="Arial" pitchFamily="34" charset="0"/>
              </a:endParaRPr>
            </a:p>
          </p:txBody>
        </p:sp>
        <p:sp>
          <p:nvSpPr>
            <p:cNvPr id="26660" name="Text Box 36"/>
            <p:cNvSpPr txBox="1">
              <a:spLocks noChangeArrowheads="1"/>
            </p:cNvSpPr>
            <p:nvPr/>
          </p:nvSpPr>
          <p:spPr bwMode="auto">
            <a:xfrm>
              <a:off x="2570" y="4088"/>
              <a:ext cx="363" cy="3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1" i="0" u="none" strike="noStrike" cap="none" normalizeH="0" baseline="0" smtClean="0">
                  <a:ln>
                    <a:noFill/>
                  </a:ln>
                  <a:solidFill>
                    <a:schemeClr val="tx1"/>
                  </a:solidFill>
                  <a:effectLst/>
                  <a:latin typeface="Calibri" pitchFamily="34" charset="0"/>
                </a:rPr>
                <a:t>S</a:t>
              </a:r>
              <a:r>
                <a:rPr kumimoji="0" lang="tr-TR" b="1" i="0" u="none" strike="noStrike" cap="none" normalizeH="0" baseline="-25000" smtClean="0">
                  <a:ln>
                    <a:noFill/>
                  </a:ln>
                  <a:solidFill>
                    <a:schemeClr val="tx1"/>
                  </a:solidFill>
                  <a:effectLst/>
                  <a:latin typeface="Times New Roman" pitchFamily="18" charset="0"/>
                </a:rPr>
                <a:t>0</a:t>
              </a:r>
              <a:endParaRPr kumimoji="0" lang="tr-TR" b="0" i="0" u="none" strike="noStrike" cap="none" normalizeH="0" baseline="0" smtClean="0">
                <a:ln>
                  <a:noFill/>
                </a:ln>
                <a:solidFill>
                  <a:schemeClr val="tx1"/>
                </a:solidFill>
                <a:effectLst/>
                <a:latin typeface="Arial" pitchFamily="34" charset="0"/>
              </a:endParaRPr>
            </a:p>
          </p:txBody>
        </p:sp>
        <p:sp>
          <p:nvSpPr>
            <p:cNvPr id="26661" name="Text Box 37"/>
            <p:cNvSpPr txBox="1">
              <a:spLocks noChangeArrowheads="1"/>
            </p:cNvSpPr>
            <p:nvPr/>
          </p:nvSpPr>
          <p:spPr bwMode="auto">
            <a:xfrm>
              <a:off x="3273" y="4910"/>
              <a:ext cx="363" cy="3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b="0" i="0" u="none" strike="noStrike" cap="none" normalizeH="0" baseline="0" smtClean="0">
                <a:ln>
                  <a:noFill/>
                </a:ln>
                <a:solidFill>
                  <a:schemeClr val="tx1"/>
                </a:solidFill>
                <a:effectLst/>
                <a:latin typeface="Arial" pitchFamily="34" charset="0"/>
              </a:endParaRPr>
            </a:p>
          </p:txBody>
        </p:sp>
        <p:sp>
          <p:nvSpPr>
            <p:cNvPr id="26662" name="Text Box 38"/>
            <p:cNvSpPr txBox="1">
              <a:spLocks noChangeArrowheads="1"/>
            </p:cNvSpPr>
            <p:nvPr/>
          </p:nvSpPr>
          <p:spPr bwMode="auto">
            <a:xfrm>
              <a:off x="1880" y="4463"/>
              <a:ext cx="357" cy="47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Times New Roman" pitchFamily="18" charset="0"/>
                </a:rPr>
                <a:t>0</a:t>
              </a:r>
              <a:endParaRPr kumimoji="0" lang="tr-TR" b="0" i="0" u="none" strike="noStrike" cap="none" normalizeH="0" baseline="0" smtClean="0">
                <a:ln>
                  <a:noFill/>
                </a:ln>
                <a:solidFill>
                  <a:schemeClr val="tx1"/>
                </a:solidFill>
                <a:effectLst/>
                <a:latin typeface="Arial" pitchFamily="34" charset="0"/>
              </a:endParaRPr>
            </a:p>
          </p:txBody>
        </p:sp>
        <p:sp>
          <p:nvSpPr>
            <p:cNvPr id="26663" name="Text Box 39"/>
            <p:cNvSpPr txBox="1">
              <a:spLocks noChangeArrowheads="1"/>
            </p:cNvSpPr>
            <p:nvPr/>
          </p:nvSpPr>
          <p:spPr bwMode="auto">
            <a:xfrm>
              <a:off x="1877" y="4788"/>
              <a:ext cx="357" cy="47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1</a:t>
              </a:r>
              <a:endParaRPr kumimoji="0" lang="tr-TR" b="0" i="0" u="none" strike="noStrike" cap="none" normalizeH="0" baseline="0" smtClean="0">
                <a:ln>
                  <a:noFill/>
                </a:ln>
                <a:solidFill>
                  <a:schemeClr val="tx1"/>
                </a:solidFill>
                <a:effectLst/>
                <a:latin typeface="Arial" pitchFamily="34" charset="0"/>
              </a:endParaRPr>
            </a:p>
          </p:txBody>
        </p:sp>
        <p:sp>
          <p:nvSpPr>
            <p:cNvPr id="26664" name="Text Box 40"/>
            <p:cNvSpPr txBox="1">
              <a:spLocks noChangeArrowheads="1"/>
            </p:cNvSpPr>
            <p:nvPr/>
          </p:nvSpPr>
          <p:spPr bwMode="auto">
            <a:xfrm>
              <a:off x="1880" y="5157"/>
              <a:ext cx="357" cy="47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2</a:t>
              </a:r>
              <a:endParaRPr kumimoji="0" lang="tr-TR" b="0" i="0" u="none" strike="noStrike" cap="none" normalizeH="0" baseline="0" smtClean="0">
                <a:ln>
                  <a:noFill/>
                </a:ln>
                <a:solidFill>
                  <a:schemeClr val="tx1"/>
                </a:solidFill>
                <a:effectLst/>
                <a:latin typeface="Arial" pitchFamily="34" charset="0"/>
              </a:endParaRPr>
            </a:p>
          </p:txBody>
        </p:sp>
        <p:sp>
          <p:nvSpPr>
            <p:cNvPr id="26665" name="Text Box 41"/>
            <p:cNvSpPr txBox="1">
              <a:spLocks noChangeArrowheads="1"/>
            </p:cNvSpPr>
            <p:nvPr/>
          </p:nvSpPr>
          <p:spPr bwMode="auto">
            <a:xfrm>
              <a:off x="1871" y="5522"/>
              <a:ext cx="357" cy="47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3</a:t>
              </a:r>
              <a:endParaRPr kumimoji="0" lang="tr-TR" b="0" i="0" u="none" strike="noStrike" cap="none" normalizeH="0" baseline="0" smtClean="0">
                <a:ln>
                  <a:noFill/>
                </a:ln>
                <a:solidFill>
                  <a:schemeClr val="tx1"/>
                </a:solidFill>
                <a:effectLst/>
                <a:latin typeface="Arial" pitchFamily="34" charset="0"/>
              </a:endParaRPr>
            </a:p>
          </p:txBody>
        </p:sp>
        <p:sp>
          <p:nvSpPr>
            <p:cNvPr id="26666" name="Text Box 42"/>
            <p:cNvSpPr txBox="1">
              <a:spLocks noChangeArrowheads="1"/>
            </p:cNvSpPr>
            <p:nvPr/>
          </p:nvSpPr>
          <p:spPr bwMode="auto">
            <a:xfrm>
              <a:off x="1985" y="4451"/>
              <a:ext cx="1080" cy="14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endParaRPr kumimoji="0" lang="tr-TR" b="0" i="0" u="none" strike="noStrike" cap="none" normalizeH="0" baseline="0" dirty="0" smtClean="0">
                <a:ln>
                  <a:noFill/>
                </a:ln>
                <a:solidFill>
                  <a:schemeClr val="tx1"/>
                </a:solidFill>
                <a:effectLst/>
                <a:latin typeface="Times New Roman" pitchFamily="18" charset="0"/>
              </a:endParaRPr>
            </a:p>
            <a:p>
              <a:pPr marL="0" marR="0" lvl="0" indent="0" algn="ctr"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dirty="0" smtClean="0">
                  <a:ln>
                    <a:noFill/>
                  </a:ln>
                  <a:solidFill>
                    <a:schemeClr val="tx1"/>
                  </a:solidFill>
                  <a:effectLst/>
                  <a:latin typeface="Calibri" pitchFamily="34" charset="0"/>
                </a:rPr>
                <a:t>4×1 MUX</a:t>
              </a:r>
            </a:p>
            <a:p>
              <a:pPr marL="0" marR="0" lvl="0" indent="0" algn="ctr" defTabSz="914400" rtl="0" eaLnBrk="1" fontAlgn="base" latinLnBrk="0" hangingPunct="1">
                <a:lnSpc>
                  <a:spcPct val="100000"/>
                </a:lnSpc>
                <a:spcBef>
                  <a:spcPct val="0"/>
                </a:spcBef>
                <a:spcAft>
                  <a:spcPts val="1000"/>
                </a:spcAft>
                <a:buClrTx/>
                <a:buSzTx/>
                <a:buFontTx/>
                <a:buNone/>
                <a:tabLst/>
              </a:pPr>
              <a:endParaRPr kumimoji="0" lang="tr-TR" sz="1000" b="0" i="0" u="none" strike="noStrike" cap="none" normalizeH="0" baseline="0" dirty="0" smtClean="0">
                <a:ln>
                  <a:noFill/>
                </a:ln>
                <a:solidFill>
                  <a:schemeClr val="tx1"/>
                </a:solidFill>
                <a:effectLst/>
                <a:latin typeface="Calibri" pitchFamily="34" charset="0"/>
              </a:endParaRPr>
            </a:p>
            <a:p>
              <a:pPr marL="0" marR="0" lvl="0" indent="0" algn="ctr"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dirty="0" smtClean="0">
                  <a:ln>
                    <a:noFill/>
                  </a:ln>
                  <a:solidFill>
                    <a:schemeClr val="tx1"/>
                  </a:solidFill>
                  <a:effectLst/>
                  <a:latin typeface="Calibri" pitchFamily="34" charset="0"/>
                </a:rPr>
                <a:t>2</a:t>
              </a:r>
              <a:r>
                <a:rPr kumimoji="0" lang="tr-TR" b="0" i="0" u="none" strike="noStrike" cap="none" normalizeH="0" baseline="30000" dirty="0" smtClean="0">
                  <a:ln>
                    <a:noFill/>
                  </a:ln>
                  <a:solidFill>
                    <a:schemeClr val="tx1"/>
                  </a:solidFill>
                  <a:effectLst/>
                  <a:latin typeface="Calibri" pitchFamily="34" charset="0"/>
                </a:rPr>
                <a:t>1  </a:t>
              </a:r>
              <a:r>
                <a:rPr kumimoji="0" lang="tr-TR" b="0" i="0" u="none" strike="noStrike" cap="none" normalizeH="0" baseline="0" dirty="0" smtClean="0">
                  <a:ln>
                    <a:noFill/>
                  </a:ln>
                  <a:solidFill>
                    <a:schemeClr val="tx1"/>
                  </a:solidFill>
                  <a:effectLst/>
                  <a:latin typeface="Calibri" pitchFamily="34" charset="0"/>
                </a:rPr>
                <a:t> 2</a:t>
              </a:r>
              <a:r>
                <a:rPr kumimoji="0" lang="tr-TR" b="0" i="0" u="none" strike="noStrike" cap="none" normalizeH="0" baseline="30000" dirty="0" smtClean="0">
                  <a:ln>
                    <a:noFill/>
                  </a:ln>
                  <a:solidFill>
                    <a:schemeClr val="tx1"/>
                  </a:solidFill>
                  <a:effectLst/>
                  <a:latin typeface="Times New Roman" pitchFamily="18" charset="0"/>
                </a:rPr>
                <a:t>0</a:t>
              </a:r>
              <a:endParaRPr kumimoji="0" lang="tr-TR" b="0" i="0" u="none" strike="noStrike" cap="none" normalizeH="0" baseline="0" dirty="0" smtClean="0">
                <a:ln>
                  <a:noFill/>
                </a:ln>
                <a:solidFill>
                  <a:schemeClr val="tx1"/>
                </a:solidFill>
                <a:effectLst/>
                <a:latin typeface="Arial" pitchFamily="34" charset="0"/>
              </a:endParaRPr>
            </a:p>
          </p:txBody>
        </p:sp>
        <p:sp>
          <p:nvSpPr>
            <p:cNvPr id="26667" name="Line 43"/>
            <p:cNvSpPr>
              <a:spLocks noChangeShapeType="1"/>
            </p:cNvSpPr>
            <p:nvPr/>
          </p:nvSpPr>
          <p:spPr bwMode="auto">
            <a:xfrm>
              <a:off x="1625" y="4631"/>
              <a:ext cx="36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6668" name="Line 44"/>
            <p:cNvSpPr>
              <a:spLocks noChangeShapeType="1"/>
            </p:cNvSpPr>
            <p:nvPr/>
          </p:nvSpPr>
          <p:spPr bwMode="auto">
            <a:xfrm>
              <a:off x="1625" y="4991"/>
              <a:ext cx="36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6669" name="Line 45"/>
            <p:cNvSpPr>
              <a:spLocks noChangeShapeType="1"/>
            </p:cNvSpPr>
            <p:nvPr/>
          </p:nvSpPr>
          <p:spPr bwMode="auto">
            <a:xfrm>
              <a:off x="1625" y="5351"/>
              <a:ext cx="36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6670" name="Line 46"/>
            <p:cNvSpPr>
              <a:spLocks noChangeShapeType="1"/>
            </p:cNvSpPr>
            <p:nvPr/>
          </p:nvSpPr>
          <p:spPr bwMode="auto">
            <a:xfrm>
              <a:off x="1625" y="5711"/>
              <a:ext cx="36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6671" name="Line 47"/>
            <p:cNvSpPr>
              <a:spLocks noChangeShapeType="1"/>
            </p:cNvSpPr>
            <p:nvPr/>
          </p:nvSpPr>
          <p:spPr bwMode="auto">
            <a:xfrm>
              <a:off x="3065" y="5171"/>
              <a:ext cx="36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6672" name="Text Box 48"/>
            <p:cNvSpPr txBox="1">
              <a:spLocks noChangeArrowheads="1"/>
            </p:cNvSpPr>
            <p:nvPr/>
          </p:nvSpPr>
          <p:spPr bwMode="auto">
            <a:xfrm>
              <a:off x="1400" y="4451"/>
              <a:ext cx="363" cy="3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1" i="0" u="none" strike="noStrike" cap="none" normalizeH="0" baseline="0" smtClean="0">
                  <a:ln>
                    <a:noFill/>
                  </a:ln>
                  <a:solidFill>
                    <a:schemeClr val="tx1"/>
                  </a:solidFill>
                  <a:effectLst/>
                  <a:latin typeface="Calibri" pitchFamily="34" charset="0"/>
                </a:rPr>
                <a:t>I</a:t>
              </a:r>
              <a:r>
                <a:rPr kumimoji="0" lang="tr-TR" b="1" i="0" u="none" strike="noStrike" cap="none" normalizeH="0" baseline="-25000" smtClean="0">
                  <a:ln>
                    <a:noFill/>
                  </a:ln>
                  <a:solidFill>
                    <a:schemeClr val="tx1"/>
                  </a:solidFill>
                  <a:effectLst/>
                  <a:latin typeface="Calibri" pitchFamily="34" charset="0"/>
                </a:rPr>
                <a:t>4</a:t>
              </a:r>
              <a:endParaRPr kumimoji="0" lang="tr-TR" b="0" i="0" u="none" strike="noStrike" cap="none" normalizeH="0" baseline="0" smtClean="0">
                <a:ln>
                  <a:noFill/>
                </a:ln>
                <a:solidFill>
                  <a:schemeClr val="tx1"/>
                </a:solidFill>
                <a:effectLst/>
                <a:latin typeface="Arial" pitchFamily="34" charset="0"/>
              </a:endParaRPr>
            </a:p>
          </p:txBody>
        </p:sp>
        <p:sp>
          <p:nvSpPr>
            <p:cNvPr id="26673" name="Text Box 49"/>
            <p:cNvSpPr txBox="1">
              <a:spLocks noChangeArrowheads="1"/>
            </p:cNvSpPr>
            <p:nvPr/>
          </p:nvSpPr>
          <p:spPr bwMode="auto">
            <a:xfrm>
              <a:off x="1400" y="4811"/>
              <a:ext cx="363" cy="3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1" i="0" u="none" strike="noStrike" cap="none" normalizeH="0" baseline="0" smtClean="0">
                  <a:ln>
                    <a:noFill/>
                  </a:ln>
                  <a:solidFill>
                    <a:schemeClr val="tx1"/>
                  </a:solidFill>
                  <a:effectLst/>
                  <a:latin typeface="Calibri" pitchFamily="34" charset="0"/>
                </a:rPr>
                <a:t>I</a:t>
              </a:r>
              <a:r>
                <a:rPr kumimoji="0" lang="tr-TR" b="1" i="0" u="none" strike="noStrike" cap="none" normalizeH="0" baseline="-25000" smtClean="0">
                  <a:ln>
                    <a:noFill/>
                  </a:ln>
                  <a:solidFill>
                    <a:schemeClr val="tx1"/>
                  </a:solidFill>
                  <a:effectLst/>
                  <a:latin typeface="Calibri" pitchFamily="34" charset="0"/>
                </a:rPr>
                <a:t>5</a:t>
              </a:r>
              <a:endParaRPr kumimoji="0" lang="tr-TR" b="0" i="0" u="none" strike="noStrike" cap="none" normalizeH="0" baseline="0" smtClean="0">
                <a:ln>
                  <a:noFill/>
                </a:ln>
                <a:solidFill>
                  <a:schemeClr val="tx1"/>
                </a:solidFill>
                <a:effectLst/>
                <a:latin typeface="Arial" pitchFamily="34" charset="0"/>
              </a:endParaRPr>
            </a:p>
          </p:txBody>
        </p:sp>
        <p:sp>
          <p:nvSpPr>
            <p:cNvPr id="26674" name="Text Box 50"/>
            <p:cNvSpPr txBox="1">
              <a:spLocks noChangeArrowheads="1"/>
            </p:cNvSpPr>
            <p:nvPr/>
          </p:nvSpPr>
          <p:spPr bwMode="auto">
            <a:xfrm>
              <a:off x="1400" y="5171"/>
              <a:ext cx="363" cy="3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1" i="0" u="none" strike="noStrike" cap="none" normalizeH="0" baseline="0" smtClean="0">
                  <a:ln>
                    <a:noFill/>
                  </a:ln>
                  <a:solidFill>
                    <a:schemeClr val="tx1"/>
                  </a:solidFill>
                  <a:effectLst/>
                  <a:latin typeface="Calibri" pitchFamily="34" charset="0"/>
                </a:rPr>
                <a:t>I</a:t>
              </a:r>
              <a:r>
                <a:rPr kumimoji="0" lang="tr-TR" b="1" i="0" u="none" strike="noStrike" cap="none" normalizeH="0" baseline="-25000" smtClean="0">
                  <a:ln>
                    <a:noFill/>
                  </a:ln>
                  <a:solidFill>
                    <a:schemeClr val="tx1"/>
                  </a:solidFill>
                  <a:effectLst/>
                  <a:latin typeface="Calibri" pitchFamily="34" charset="0"/>
                </a:rPr>
                <a:t>6</a:t>
              </a:r>
              <a:endParaRPr kumimoji="0" lang="tr-TR" b="0" i="0" u="none" strike="noStrike" cap="none" normalizeH="0" baseline="0" smtClean="0">
                <a:ln>
                  <a:noFill/>
                </a:ln>
                <a:solidFill>
                  <a:schemeClr val="tx1"/>
                </a:solidFill>
                <a:effectLst/>
                <a:latin typeface="Arial" pitchFamily="34" charset="0"/>
              </a:endParaRPr>
            </a:p>
          </p:txBody>
        </p:sp>
        <p:sp>
          <p:nvSpPr>
            <p:cNvPr id="26675" name="Text Box 51"/>
            <p:cNvSpPr txBox="1">
              <a:spLocks noChangeArrowheads="1"/>
            </p:cNvSpPr>
            <p:nvPr/>
          </p:nvSpPr>
          <p:spPr bwMode="auto">
            <a:xfrm>
              <a:off x="1400" y="5546"/>
              <a:ext cx="363" cy="3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1" i="0" u="none" strike="noStrike" cap="none" normalizeH="0" baseline="0" smtClean="0">
                  <a:ln>
                    <a:noFill/>
                  </a:ln>
                  <a:solidFill>
                    <a:schemeClr val="tx1"/>
                  </a:solidFill>
                  <a:effectLst/>
                  <a:latin typeface="Calibri" pitchFamily="34" charset="0"/>
                </a:rPr>
                <a:t>I</a:t>
              </a:r>
              <a:r>
                <a:rPr kumimoji="0" lang="tr-TR" b="1" i="0" u="none" strike="noStrike" cap="none" normalizeH="0" baseline="-25000" smtClean="0">
                  <a:ln>
                    <a:noFill/>
                  </a:ln>
                  <a:solidFill>
                    <a:schemeClr val="tx1"/>
                  </a:solidFill>
                  <a:effectLst/>
                  <a:latin typeface="Calibri" pitchFamily="34" charset="0"/>
                </a:rPr>
                <a:t>7</a:t>
              </a:r>
              <a:endParaRPr kumimoji="0" lang="tr-TR" b="0" i="0" u="none" strike="noStrike" cap="none" normalizeH="0" baseline="0" smtClean="0">
                <a:ln>
                  <a:noFill/>
                </a:ln>
                <a:solidFill>
                  <a:schemeClr val="tx1"/>
                </a:solidFill>
                <a:effectLst/>
                <a:latin typeface="Arial" pitchFamily="34" charset="0"/>
              </a:endParaRPr>
            </a:p>
          </p:txBody>
        </p:sp>
        <p:sp>
          <p:nvSpPr>
            <p:cNvPr id="26676" name="Line 52"/>
            <p:cNvSpPr>
              <a:spLocks noChangeShapeType="1"/>
            </p:cNvSpPr>
            <p:nvPr/>
          </p:nvSpPr>
          <p:spPr bwMode="auto">
            <a:xfrm>
              <a:off x="2345" y="5891"/>
              <a:ext cx="0" cy="36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6677" name="Line 53"/>
            <p:cNvSpPr>
              <a:spLocks noChangeShapeType="1"/>
            </p:cNvSpPr>
            <p:nvPr/>
          </p:nvSpPr>
          <p:spPr bwMode="auto">
            <a:xfrm>
              <a:off x="2660" y="5891"/>
              <a:ext cx="0" cy="36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6678" name="Text Box 54"/>
            <p:cNvSpPr txBox="1">
              <a:spLocks noChangeArrowheads="1"/>
            </p:cNvSpPr>
            <p:nvPr/>
          </p:nvSpPr>
          <p:spPr bwMode="auto">
            <a:xfrm>
              <a:off x="2240" y="6221"/>
              <a:ext cx="363" cy="3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1" i="0" u="none" strike="noStrike" cap="none" normalizeH="0" baseline="0" smtClean="0">
                  <a:ln>
                    <a:noFill/>
                  </a:ln>
                  <a:solidFill>
                    <a:schemeClr val="tx1"/>
                  </a:solidFill>
                  <a:effectLst/>
                  <a:latin typeface="Calibri" pitchFamily="34" charset="0"/>
                </a:rPr>
                <a:t>S</a:t>
              </a:r>
              <a:r>
                <a:rPr kumimoji="0" lang="tr-TR" b="1" i="0" u="none" strike="noStrike" cap="none" normalizeH="0" baseline="-25000" smtClean="0">
                  <a:ln>
                    <a:noFill/>
                  </a:ln>
                  <a:solidFill>
                    <a:schemeClr val="tx1"/>
                  </a:solidFill>
                  <a:effectLst/>
                  <a:latin typeface="Calibri" pitchFamily="34" charset="0"/>
                </a:rPr>
                <a:t>1</a:t>
              </a:r>
              <a:endParaRPr kumimoji="0" lang="tr-TR" b="0" i="0" u="none" strike="noStrike" cap="none" normalizeH="0" baseline="0" smtClean="0">
                <a:ln>
                  <a:noFill/>
                </a:ln>
                <a:solidFill>
                  <a:schemeClr val="tx1"/>
                </a:solidFill>
                <a:effectLst/>
                <a:latin typeface="Arial" pitchFamily="34" charset="0"/>
              </a:endParaRPr>
            </a:p>
          </p:txBody>
        </p:sp>
        <p:sp>
          <p:nvSpPr>
            <p:cNvPr id="26679" name="Text Box 55"/>
            <p:cNvSpPr txBox="1">
              <a:spLocks noChangeArrowheads="1"/>
            </p:cNvSpPr>
            <p:nvPr/>
          </p:nvSpPr>
          <p:spPr bwMode="auto">
            <a:xfrm>
              <a:off x="2570" y="6221"/>
              <a:ext cx="363" cy="3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1" i="0" u="none" strike="noStrike" cap="none" normalizeH="0" baseline="0" smtClean="0">
                  <a:ln>
                    <a:noFill/>
                  </a:ln>
                  <a:solidFill>
                    <a:schemeClr val="tx1"/>
                  </a:solidFill>
                  <a:effectLst/>
                  <a:latin typeface="Calibri" pitchFamily="34" charset="0"/>
                </a:rPr>
                <a:t>S</a:t>
              </a:r>
              <a:r>
                <a:rPr kumimoji="0" lang="tr-TR" b="1" i="0" u="none" strike="noStrike" cap="none" normalizeH="0" baseline="-25000" smtClean="0">
                  <a:ln>
                    <a:noFill/>
                  </a:ln>
                  <a:solidFill>
                    <a:schemeClr val="tx1"/>
                  </a:solidFill>
                  <a:effectLst/>
                  <a:latin typeface="Times New Roman" pitchFamily="18" charset="0"/>
                </a:rPr>
                <a:t>0</a:t>
              </a:r>
              <a:endParaRPr kumimoji="0" lang="tr-TR" b="0" i="0" u="none" strike="noStrike" cap="none" normalizeH="0" baseline="0" smtClean="0">
                <a:ln>
                  <a:noFill/>
                </a:ln>
                <a:solidFill>
                  <a:schemeClr val="tx1"/>
                </a:solidFill>
                <a:effectLst/>
                <a:latin typeface="Arial" pitchFamily="34" charset="0"/>
              </a:endParaRPr>
            </a:p>
          </p:txBody>
        </p:sp>
      </p:grpSp>
      <p:grpSp>
        <p:nvGrpSpPr>
          <p:cNvPr id="26748" name="Group 124"/>
          <p:cNvGrpSpPr>
            <a:grpSpLocks/>
          </p:cNvGrpSpPr>
          <p:nvPr/>
        </p:nvGrpSpPr>
        <p:grpSpPr bwMode="auto">
          <a:xfrm>
            <a:off x="4727145" y="1712096"/>
            <a:ext cx="3267676" cy="4799914"/>
            <a:chOff x="7584" y="2561"/>
            <a:chExt cx="4380" cy="4988"/>
          </a:xfrm>
        </p:grpSpPr>
        <p:sp>
          <p:nvSpPr>
            <p:cNvPr id="26749" name="Text Box 125"/>
            <p:cNvSpPr txBox="1">
              <a:spLocks noChangeArrowheads="1"/>
            </p:cNvSpPr>
            <p:nvPr/>
          </p:nvSpPr>
          <p:spPr bwMode="auto">
            <a:xfrm>
              <a:off x="11601" y="4487"/>
              <a:ext cx="363" cy="3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Y</a:t>
              </a:r>
              <a:endParaRPr kumimoji="0" lang="tr-TR" b="0" i="0" u="none" strike="noStrike" cap="none" normalizeH="0" baseline="0" smtClean="0">
                <a:ln>
                  <a:noFill/>
                </a:ln>
                <a:solidFill>
                  <a:schemeClr val="tx1"/>
                </a:solidFill>
                <a:effectLst/>
                <a:latin typeface="Arial" pitchFamily="34" charset="0"/>
              </a:endParaRPr>
            </a:p>
          </p:txBody>
        </p:sp>
        <p:sp>
          <p:nvSpPr>
            <p:cNvPr id="26750" name="Text Box 126"/>
            <p:cNvSpPr txBox="1">
              <a:spLocks noChangeArrowheads="1"/>
            </p:cNvSpPr>
            <p:nvPr/>
          </p:nvSpPr>
          <p:spPr bwMode="auto">
            <a:xfrm>
              <a:off x="10208" y="4040"/>
              <a:ext cx="357" cy="47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Times New Roman" pitchFamily="18" charset="0"/>
                </a:rPr>
                <a:t>0</a:t>
              </a:r>
              <a:endParaRPr kumimoji="0" lang="tr-TR" b="0" i="0" u="none" strike="noStrike" cap="none" normalizeH="0" baseline="0" smtClean="0">
                <a:ln>
                  <a:noFill/>
                </a:ln>
                <a:solidFill>
                  <a:schemeClr val="tx1"/>
                </a:solidFill>
                <a:effectLst/>
                <a:latin typeface="Arial" pitchFamily="34" charset="0"/>
              </a:endParaRPr>
            </a:p>
          </p:txBody>
        </p:sp>
        <p:sp>
          <p:nvSpPr>
            <p:cNvPr id="26751" name="Text Box 127"/>
            <p:cNvSpPr txBox="1">
              <a:spLocks noChangeArrowheads="1"/>
            </p:cNvSpPr>
            <p:nvPr/>
          </p:nvSpPr>
          <p:spPr bwMode="auto">
            <a:xfrm>
              <a:off x="10205" y="4365"/>
              <a:ext cx="357" cy="47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1</a:t>
              </a:r>
              <a:endParaRPr kumimoji="0" lang="tr-TR" b="0" i="0" u="none" strike="noStrike" cap="none" normalizeH="0" baseline="0" smtClean="0">
                <a:ln>
                  <a:noFill/>
                </a:ln>
                <a:solidFill>
                  <a:schemeClr val="tx1"/>
                </a:solidFill>
                <a:effectLst/>
                <a:latin typeface="Arial" pitchFamily="34" charset="0"/>
              </a:endParaRPr>
            </a:p>
          </p:txBody>
        </p:sp>
        <p:sp>
          <p:nvSpPr>
            <p:cNvPr id="26752" name="Text Box 128"/>
            <p:cNvSpPr txBox="1">
              <a:spLocks noChangeArrowheads="1"/>
            </p:cNvSpPr>
            <p:nvPr/>
          </p:nvSpPr>
          <p:spPr bwMode="auto">
            <a:xfrm>
              <a:off x="10208" y="4734"/>
              <a:ext cx="357" cy="47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2</a:t>
              </a:r>
              <a:endParaRPr kumimoji="0" lang="tr-TR" b="0" i="0" u="none" strike="noStrike" cap="none" normalizeH="0" baseline="0" smtClean="0">
                <a:ln>
                  <a:noFill/>
                </a:ln>
                <a:solidFill>
                  <a:schemeClr val="tx1"/>
                </a:solidFill>
                <a:effectLst/>
                <a:latin typeface="Arial" pitchFamily="34" charset="0"/>
              </a:endParaRPr>
            </a:p>
          </p:txBody>
        </p:sp>
        <p:sp>
          <p:nvSpPr>
            <p:cNvPr id="26753" name="Text Box 129"/>
            <p:cNvSpPr txBox="1">
              <a:spLocks noChangeArrowheads="1"/>
            </p:cNvSpPr>
            <p:nvPr/>
          </p:nvSpPr>
          <p:spPr bwMode="auto">
            <a:xfrm>
              <a:off x="10199" y="5099"/>
              <a:ext cx="357" cy="47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3</a:t>
              </a:r>
              <a:endParaRPr kumimoji="0" lang="tr-TR" b="0" i="0" u="none" strike="noStrike" cap="none" normalizeH="0" baseline="0" smtClean="0">
                <a:ln>
                  <a:noFill/>
                </a:ln>
                <a:solidFill>
                  <a:schemeClr val="tx1"/>
                </a:solidFill>
                <a:effectLst/>
                <a:latin typeface="Arial" pitchFamily="34" charset="0"/>
              </a:endParaRPr>
            </a:p>
          </p:txBody>
        </p:sp>
        <p:sp>
          <p:nvSpPr>
            <p:cNvPr id="26754" name="Text Box 130"/>
            <p:cNvSpPr txBox="1">
              <a:spLocks noChangeArrowheads="1"/>
            </p:cNvSpPr>
            <p:nvPr/>
          </p:nvSpPr>
          <p:spPr bwMode="auto">
            <a:xfrm>
              <a:off x="10313" y="4028"/>
              <a:ext cx="1080" cy="14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endParaRPr kumimoji="0" lang="tr-TR" b="0" i="0" u="none" strike="noStrike" cap="none" normalizeH="0" baseline="0" dirty="0" smtClean="0">
                <a:ln>
                  <a:noFill/>
                </a:ln>
                <a:solidFill>
                  <a:schemeClr val="tx1"/>
                </a:solidFill>
                <a:effectLst/>
                <a:latin typeface="Times New Roman" pitchFamily="18" charset="0"/>
              </a:endParaRPr>
            </a:p>
            <a:p>
              <a:pPr algn="ctr">
                <a:spcAft>
                  <a:spcPts val="600"/>
                </a:spcAft>
              </a:pPr>
              <a:r>
                <a:rPr kumimoji="0" lang="tr-TR" b="0" i="0" u="none" strike="noStrike" cap="none" normalizeH="0" baseline="0" dirty="0" smtClean="0">
                  <a:ln>
                    <a:noFill/>
                  </a:ln>
                  <a:solidFill>
                    <a:schemeClr val="tx1"/>
                  </a:solidFill>
                  <a:effectLst/>
                  <a:latin typeface="Calibri" pitchFamily="34" charset="0"/>
                </a:rPr>
                <a:t>4×1 MUX </a:t>
              </a:r>
            </a:p>
            <a:p>
              <a:pPr algn="ctr">
                <a:spcAft>
                  <a:spcPts val="600"/>
                </a:spcAft>
              </a:pPr>
              <a:endParaRPr kumimoji="0" lang="tr-TR" sz="800" b="0" i="0" u="none" strike="noStrike" cap="none" normalizeH="0" baseline="0" dirty="0" smtClean="0">
                <a:ln>
                  <a:noFill/>
                </a:ln>
                <a:solidFill>
                  <a:schemeClr val="tx1"/>
                </a:solidFill>
                <a:effectLst/>
                <a:latin typeface="Calibri" pitchFamily="34" charset="0"/>
              </a:endParaRPr>
            </a:p>
            <a:p>
              <a:pPr algn="ctr">
                <a:spcAft>
                  <a:spcPts val="600"/>
                </a:spcAft>
              </a:pPr>
              <a:r>
                <a:rPr lang="tr-TR" b="0" dirty="0" smtClean="0">
                  <a:latin typeface="Calibri" pitchFamily="34" charset="0"/>
                </a:rPr>
                <a:t>2</a:t>
              </a:r>
              <a:r>
                <a:rPr lang="tr-TR" b="0" baseline="30000" dirty="0" smtClean="0">
                  <a:latin typeface="Calibri" pitchFamily="34" charset="0"/>
                </a:rPr>
                <a:t>1  </a:t>
              </a:r>
              <a:r>
                <a:rPr lang="tr-TR" b="0" dirty="0" smtClean="0">
                  <a:latin typeface="Calibri" pitchFamily="34" charset="0"/>
                </a:rPr>
                <a:t> 2</a:t>
              </a:r>
              <a:r>
                <a:rPr lang="tr-TR" b="0" baseline="30000" dirty="0" smtClean="0"/>
                <a:t>0</a:t>
              </a:r>
              <a:endParaRPr lang="tr-TR" b="0" dirty="0" smtClean="0">
                <a:latin typeface="Arial" pitchFamily="34" charset="0"/>
              </a:endParaRPr>
            </a:p>
            <a:p>
              <a:pPr marL="0" marR="0" lvl="0" indent="0" algn="ctr" defTabSz="914400" rtl="0" eaLnBrk="1" fontAlgn="base" latinLnBrk="0" hangingPunct="1">
                <a:lnSpc>
                  <a:spcPct val="100000"/>
                </a:lnSpc>
                <a:spcBef>
                  <a:spcPct val="0"/>
                </a:spcBef>
                <a:spcAft>
                  <a:spcPts val="1000"/>
                </a:spcAft>
                <a:buClrTx/>
                <a:buSzTx/>
                <a:buFontTx/>
                <a:buNone/>
                <a:tabLst/>
              </a:pPr>
              <a:endParaRPr kumimoji="0" lang="tr-TR" b="0" i="0" u="none" strike="noStrike" cap="none" normalizeH="0" baseline="0" dirty="0" smtClean="0">
                <a:ln>
                  <a:noFill/>
                </a:ln>
                <a:solidFill>
                  <a:schemeClr val="tx1"/>
                </a:solidFill>
                <a:effectLst/>
                <a:latin typeface="Arial" pitchFamily="34" charset="0"/>
              </a:endParaRPr>
            </a:p>
          </p:txBody>
        </p:sp>
        <p:sp>
          <p:nvSpPr>
            <p:cNvPr id="26755" name="Line 131"/>
            <p:cNvSpPr>
              <a:spLocks noChangeShapeType="1"/>
            </p:cNvSpPr>
            <p:nvPr/>
          </p:nvSpPr>
          <p:spPr bwMode="auto">
            <a:xfrm>
              <a:off x="9953" y="4208"/>
              <a:ext cx="36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6756" name="Line 132"/>
            <p:cNvSpPr>
              <a:spLocks noChangeShapeType="1"/>
            </p:cNvSpPr>
            <p:nvPr/>
          </p:nvSpPr>
          <p:spPr bwMode="auto">
            <a:xfrm>
              <a:off x="9953" y="4568"/>
              <a:ext cx="36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6757" name="Line 133"/>
            <p:cNvSpPr>
              <a:spLocks noChangeShapeType="1"/>
            </p:cNvSpPr>
            <p:nvPr/>
          </p:nvSpPr>
          <p:spPr bwMode="auto">
            <a:xfrm>
              <a:off x="9953" y="4928"/>
              <a:ext cx="36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6758" name="Line 134"/>
            <p:cNvSpPr>
              <a:spLocks noChangeShapeType="1"/>
            </p:cNvSpPr>
            <p:nvPr/>
          </p:nvSpPr>
          <p:spPr bwMode="auto">
            <a:xfrm>
              <a:off x="9953" y="5288"/>
              <a:ext cx="36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6759" name="Line 135"/>
            <p:cNvSpPr>
              <a:spLocks noChangeShapeType="1"/>
            </p:cNvSpPr>
            <p:nvPr/>
          </p:nvSpPr>
          <p:spPr bwMode="auto">
            <a:xfrm>
              <a:off x="11393" y="4748"/>
              <a:ext cx="36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6760" name="Line 136"/>
            <p:cNvSpPr>
              <a:spLocks noChangeShapeType="1"/>
            </p:cNvSpPr>
            <p:nvPr/>
          </p:nvSpPr>
          <p:spPr bwMode="auto">
            <a:xfrm>
              <a:off x="10673" y="5468"/>
              <a:ext cx="0" cy="36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6761" name="Line 137"/>
            <p:cNvSpPr>
              <a:spLocks noChangeShapeType="1"/>
            </p:cNvSpPr>
            <p:nvPr/>
          </p:nvSpPr>
          <p:spPr bwMode="auto">
            <a:xfrm>
              <a:off x="10988" y="5468"/>
              <a:ext cx="0" cy="36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6762" name="Text Box 138"/>
            <p:cNvSpPr txBox="1">
              <a:spLocks noChangeArrowheads="1"/>
            </p:cNvSpPr>
            <p:nvPr/>
          </p:nvSpPr>
          <p:spPr bwMode="auto">
            <a:xfrm>
              <a:off x="10568" y="5798"/>
              <a:ext cx="363" cy="3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1" i="0" u="none" strike="noStrike" cap="none" normalizeH="0" baseline="0" smtClean="0">
                  <a:ln>
                    <a:noFill/>
                  </a:ln>
                  <a:solidFill>
                    <a:schemeClr val="tx1"/>
                  </a:solidFill>
                  <a:effectLst/>
                  <a:latin typeface="Calibri" pitchFamily="34" charset="0"/>
                </a:rPr>
                <a:t>S</a:t>
              </a:r>
              <a:r>
                <a:rPr kumimoji="0" lang="tr-TR" b="1" i="0" u="none" strike="noStrike" cap="none" normalizeH="0" baseline="-25000" smtClean="0">
                  <a:ln>
                    <a:noFill/>
                  </a:ln>
                  <a:solidFill>
                    <a:schemeClr val="tx1"/>
                  </a:solidFill>
                  <a:effectLst/>
                  <a:latin typeface="Calibri" pitchFamily="34" charset="0"/>
                </a:rPr>
                <a:t>2</a:t>
              </a:r>
              <a:endParaRPr kumimoji="0" lang="tr-TR" b="0" i="0" u="none" strike="noStrike" cap="none" normalizeH="0" baseline="0" smtClean="0">
                <a:ln>
                  <a:noFill/>
                </a:ln>
                <a:solidFill>
                  <a:schemeClr val="tx1"/>
                </a:solidFill>
                <a:effectLst/>
                <a:latin typeface="Arial" pitchFamily="34" charset="0"/>
              </a:endParaRPr>
            </a:p>
          </p:txBody>
        </p:sp>
        <p:sp>
          <p:nvSpPr>
            <p:cNvPr id="26763" name="Text Box 139"/>
            <p:cNvSpPr txBox="1">
              <a:spLocks noChangeArrowheads="1"/>
            </p:cNvSpPr>
            <p:nvPr/>
          </p:nvSpPr>
          <p:spPr bwMode="auto">
            <a:xfrm>
              <a:off x="10898" y="5798"/>
              <a:ext cx="363" cy="3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1" i="0" u="none" strike="noStrike" cap="none" normalizeH="0" baseline="0" smtClean="0">
                  <a:ln>
                    <a:noFill/>
                  </a:ln>
                  <a:solidFill>
                    <a:schemeClr val="tx1"/>
                  </a:solidFill>
                  <a:effectLst/>
                  <a:latin typeface="Calibri" pitchFamily="34" charset="0"/>
                </a:rPr>
                <a:t>S</a:t>
              </a:r>
              <a:r>
                <a:rPr kumimoji="0" lang="tr-TR" b="1" i="0" u="none" strike="noStrike" cap="none" normalizeH="0" baseline="-25000" smtClean="0">
                  <a:ln>
                    <a:noFill/>
                  </a:ln>
                  <a:solidFill>
                    <a:schemeClr val="tx1"/>
                  </a:solidFill>
                  <a:effectLst/>
                  <a:latin typeface="Calibri" pitchFamily="34" charset="0"/>
                </a:rPr>
                <a:t>1</a:t>
              </a:r>
              <a:endParaRPr kumimoji="0" lang="tr-TR" b="0" i="0" u="none" strike="noStrike" cap="none" normalizeH="0" baseline="0" smtClean="0">
                <a:ln>
                  <a:noFill/>
                </a:ln>
                <a:solidFill>
                  <a:schemeClr val="tx1"/>
                </a:solidFill>
                <a:effectLst/>
                <a:latin typeface="Arial" pitchFamily="34" charset="0"/>
              </a:endParaRPr>
            </a:p>
          </p:txBody>
        </p:sp>
        <p:sp>
          <p:nvSpPr>
            <p:cNvPr id="26764" name="Text Box 140"/>
            <p:cNvSpPr txBox="1">
              <a:spLocks noChangeArrowheads="1"/>
            </p:cNvSpPr>
            <p:nvPr/>
          </p:nvSpPr>
          <p:spPr bwMode="auto">
            <a:xfrm>
              <a:off x="8114" y="2561"/>
              <a:ext cx="1080" cy="82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dirty="0" smtClean="0">
                  <a:ln>
                    <a:noFill/>
                  </a:ln>
                  <a:solidFill>
                    <a:schemeClr val="tx1"/>
                  </a:solidFill>
                  <a:effectLst/>
                  <a:latin typeface="Calibri" pitchFamily="34" charset="0"/>
                </a:rPr>
                <a:t>2×1 MUX</a:t>
              </a:r>
            </a:p>
            <a:p>
              <a:pPr marL="0" marR="0" lvl="0" indent="0" algn="ctr" defTabSz="914400" rtl="0" eaLnBrk="1" fontAlgn="base" latinLnBrk="0" hangingPunct="1">
                <a:lnSpc>
                  <a:spcPct val="100000"/>
                </a:lnSpc>
                <a:spcBef>
                  <a:spcPct val="0"/>
                </a:spcBef>
                <a:spcAft>
                  <a:spcPts val="1000"/>
                </a:spcAft>
                <a:buClrTx/>
                <a:buSzTx/>
                <a:buFontTx/>
                <a:buNone/>
                <a:tabLst/>
              </a:pPr>
              <a:endParaRPr kumimoji="0" lang="tr-TR" b="0" i="0" u="none" strike="noStrike" cap="none" normalizeH="0" baseline="0" dirty="0" smtClean="0">
                <a:ln>
                  <a:noFill/>
                </a:ln>
                <a:solidFill>
                  <a:schemeClr val="tx1"/>
                </a:solidFill>
                <a:effectLst/>
                <a:latin typeface="Arial" pitchFamily="34" charset="0"/>
              </a:endParaRPr>
            </a:p>
          </p:txBody>
        </p:sp>
        <p:sp>
          <p:nvSpPr>
            <p:cNvPr id="26765" name="Text Box 141"/>
            <p:cNvSpPr txBox="1">
              <a:spLocks noChangeArrowheads="1"/>
            </p:cNvSpPr>
            <p:nvPr/>
          </p:nvSpPr>
          <p:spPr bwMode="auto">
            <a:xfrm>
              <a:off x="9365" y="2718"/>
              <a:ext cx="363" cy="3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b="0" i="0" u="none" strike="noStrike" cap="none" normalizeH="0" baseline="0" smtClean="0">
                <a:ln>
                  <a:noFill/>
                </a:ln>
                <a:solidFill>
                  <a:schemeClr val="tx1"/>
                </a:solidFill>
                <a:effectLst/>
                <a:latin typeface="Arial" pitchFamily="34" charset="0"/>
              </a:endParaRPr>
            </a:p>
          </p:txBody>
        </p:sp>
        <p:sp>
          <p:nvSpPr>
            <p:cNvPr id="26766" name="Text Box 142"/>
            <p:cNvSpPr txBox="1">
              <a:spLocks noChangeArrowheads="1"/>
            </p:cNvSpPr>
            <p:nvPr/>
          </p:nvSpPr>
          <p:spPr bwMode="auto">
            <a:xfrm>
              <a:off x="8009" y="2631"/>
              <a:ext cx="357" cy="47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Times New Roman" pitchFamily="18" charset="0"/>
                </a:rPr>
                <a:t>0</a:t>
              </a:r>
              <a:endParaRPr kumimoji="0" lang="tr-TR" b="0" i="0" u="none" strike="noStrike" cap="none" normalizeH="0" baseline="0" smtClean="0">
                <a:ln>
                  <a:noFill/>
                </a:ln>
                <a:solidFill>
                  <a:schemeClr val="tx1"/>
                </a:solidFill>
                <a:effectLst/>
                <a:latin typeface="Arial" pitchFamily="34" charset="0"/>
              </a:endParaRPr>
            </a:p>
          </p:txBody>
        </p:sp>
        <p:sp>
          <p:nvSpPr>
            <p:cNvPr id="26767" name="Text Box 143"/>
            <p:cNvSpPr txBox="1">
              <a:spLocks noChangeArrowheads="1"/>
            </p:cNvSpPr>
            <p:nvPr/>
          </p:nvSpPr>
          <p:spPr bwMode="auto">
            <a:xfrm>
              <a:off x="8009" y="2983"/>
              <a:ext cx="357" cy="47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1</a:t>
              </a:r>
              <a:endParaRPr kumimoji="0" lang="tr-TR" b="0" i="0" u="none" strike="noStrike" cap="none" normalizeH="0" baseline="0" smtClean="0">
                <a:ln>
                  <a:noFill/>
                </a:ln>
                <a:solidFill>
                  <a:schemeClr val="tx1"/>
                </a:solidFill>
                <a:effectLst/>
                <a:latin typeface="Arial" pitchFamily="34" charset="0"/>
              </a:endParaRPr>
            </a:p>
          </p:txBody>
        </p:sp>
        <p:sp>
          <p:nvSpPr>
            <p:cNvPr id="26768" name="Line 144"/>
            <p:cNvSpPr>
              <a:spLocks noChangeShapeType="1"/>
            </p:cNvSpPr>
            <p:nvPr/>
          </p:nvSpPr>
          <p:spPr bwMode="auto">
            <a:xfrm>
              <a:off x="7754" y="2828"/>
              <a:ext cx="36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6769" name="Line 145"/>
            <p:cNvSpPr>
              <a:spLocks noChangeShapeType="1"/>
            </p:cNvSpPr>
            <p:nvPr/>
          </p:nvSpPr>
          <p:spPr bwMode="auto">
            <a:xfrm>
              <a:off x="7754" y="3188"/>
              <a:ext cx="36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6770" name="Line 146"/>
            <p:cNvSpPr>
              <a:spLocks noChangeShapeType="1"/>
            </p:cNvSpPr>
            <p:nvPr/>
          </p:nvSpPr>
          <p:spPr bwMode="auto">
            <a:xfrm>
              <a:off x="9194" y="2983"/>
              <a:ext cx="36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6771" name="Line 147"/>
            <p:cNvSpPr>
              <a:spLocks noChangeShapeType="1"/>
            </p:cNvSpPr>
            <p:nvPr/>
          </p:nvSpPr>
          <p:spPr bwMode="auto">
            <a:xfrm>
              <a:off x="8610" y="3372"/>
              <a:ext cx="0" cy="206"/>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6772" name="Text Box 148"/>
            <p:cNvSpPr txBox="1">
              <a:spLocks noChangeArrowheads="1"/>
            </p:cNvSpPr>
            <p:nvPr/>
          </p:nvSpPr>
          <p:spPr bwMode="auto">
            <a:xfrm>
              <a:off x="8492" y="3473"/>
              <a:ext cx="363" cy="3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1" i="0" u="none" strike="noStrike" cap="none" normalizeH="0" baseline="0" smtClean="0">
                  <a:ln>
                    <a:noFill/>
                  </a:ln>
                  <a:solidFill>
                    <a:schemeClr val="tx1"/>
                  </a:solidFill>
                  <a:effectLst/>
                  <a:latin typeface="Calibri" pitchFamily="34" charset="0"/>
                </a:rPr>
                <a:t>S</a:t>
              </a:r>
              <a:r>
                <a:rPr kumimoji="0" lang="tr-TR" b="1" i="0" u="none" strike="noStrike" cap="none" normalizeH="0" baseline="-25000" smtClean="0">
                  <a:ln>
                    <a:noFill/>
                  </a:ln>
                  <a:solidFill>
                    <a:schemeClr val="tx1"/>
                  </a:solidFill>
                  <a:effectLst/>
                  <a:latin typeface="Times New Roman" pitchFamily="18" charset="0"/>
                </a:rPr>
                <a:t>0</a:t>
              </a:r>
              <a:endParaRPr kumimoji="0" lang="tr-TR" b="0" i="0" u="none" strike="noStrike" cap="none" normalizeH="0" baseline="0" smtClean="0">
                <a:ln>
                  <a:noFill/>
                </a:ln>
                <a:solidFill>
                  <a:schemeClr val="tx1"/>
                </a:solidFill>
                <a:effectLst/>
                <a:latin typeface="Arial" pitchFamily="34" charset="0"/>
              </a:endParaRPr>
            </a:p>
          </p:txBody>
        </p:sp>
        <p:sp>
          <p:nvSpPr>
            <p:cNvPr id="26773" name="Text Box 149"/>
            <p:cNvSpPr txBox="1">
              <a:spLocks noChangeArrowheads="1"/>
            </p:cNvSpPr>
            <p:nvPr/>
          </p:nvSpPr>
          <p:spPr bwMode="auto">
            <a:xfrm>
              <a:off x="8114" y="3767"/>
              <a:ext cx="1080" cy="82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dirty="0" smtClean="0">
                  <a:ln>
                    <a:noFill/>
                  </a:ln>
                  <a:solidFill>
                    <a:schemeClr val="tx1"/>
                  </a:solidFill>
                  <a:effectLst/>
                  <a:latin typeface="Calibri" pitchFamily="34" charset="0"/>
                </a:rPr>
                <a:t>2×1 MUX </a:t>
              </a:r>
              <a:endParaRPr kumimoji="0" lang="tr-TR" b="0" i="0" u="none" strike="noStrike" cap="none" normalizeH="0" baseline="0" dirty="0" smtClean="0">
                <a:ln>
                  <a:noFill/>
                </a:ln>
                <a:solidFill>
                  <a:schemeClr val="tx1"/>
                </a:solidFill>
                <a:effectLst/>
                <a:latin typeface="Arial" pitchFamily="34" charset="0"/>
              </a:endParaRPr>
            </a:p>
          </p:txBody>
        </p:sp>
        <p:sp>
          <p:nvSpPr>
            <p:cNvPr id="26774" name="Text Box 150"/>
            <p:cNvSpPr txBox="1">
              <a:spLocks noChangeArrowheads="1"/>
            </p:cNvSpPr>
            <p:nvPr/>
          </p:nvSpPr>
          <p:spPr bwMode="auto">
            <a:xfrm>
              <a:off x="9365" y="4176"/>
              <a:ext cx="363" cy="3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b="0" i="0" u="none" strike="noStrike" cap="none" normalizeH="0" baseline="0" smtClean="0">
                <a:ln>
                  <a:noFill/>
                </a:ln>
                <a:solidFill>
                  <a:schemeClr val="tx1"/>
                </a:solidFill>
                <a:effectLst/>
                <a:latin typeface="Arial" pitchFamily="34" charset="0"/>
              </a:endParaRPr>
            </a:p>
          </p:txBody>
        </p:sp>
        <p:sp>
          <p:nvSpPr>
            <p:cNvPr id="26775" name="Text Box 151"/>
            <p:cNvSpPr txBox="1">
              <a:spLocks noChangeArrowheads="1"/>
            </p:cNvSpPr>
            <p:nvPr/>
          </p:nvSpPr>
          <p:spPr bwMode="auto">
            <a:xfrm>
              <a:off x="8009" y="3837"/>
              <a:ext cx="357" cy="47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Times New Roman" pitchFamily="18" charset="0"/>
                </a:rPr>
                <a:t>0</a:t>
              </a:r>
              <a:endParaRPr kumimoji="0" lang="tr-TR" b="0" i="0" u="none" strike="noStrike" cap="none" normalizeH="0" baseline="0" smtClean="0">
                <a:ln>
                  <a:noFill/>
                </a:ln>
                <a:solidFill>
                  <a:schemeClr val="tx1"/>
                </a:solidFill>
                <a:effectLst/>
                <a:latin typeface="Arial" pitchFamily="34" charset="0"/>
              </a:endParaRPr>
            </a:p>
          </p:txBody>
        </p:sp>
        <p:sp>
          <p:nvSpPr>
            <p:cNvPr id="26776" name="Text Box 152"/>
            <p:cNvSpPr txBox="1">
              <a:spLocks noChangeArrowheads="1"/>
            </p:cNvSpPr>
            <p:nvPr/>
          </p:nvSpPr>
          <p:spPr bwMode="auto">
            <a:xfrm>
              <a:off x="8009" y="4189"/>
              <a:ext cx="357" cy="47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1</a:t>
              </a:r>
              <a:endParaRPr kumimoji="0" lang="tr-TR" b="0" i="0" u="none" strike="noStrike" cap="none" normalizeH="0" baseline="0" smtClean="0">
                <a:ln>
                  <a:noFill/>
                </a:ln>
                <a:solidFill>
                  <a:schemeClr val="tx1"/>
                </a:solidFill>
                <a:effectLst/>
                <a:latin typeface="Arial" pitchFamily="34" charset="0"/>
              </a:endParaRPr>
            </a:p>
          </p:txBody>
        </p:sp>
        <p:sp>
          <p:nvSpPr>
            <p:cNvPr id="26777" name="Line 153"/>
            <p:cNvSpPr>
              <a:spLocks noChangeShapeType="1"/>
            </p:cNvSpPr>
            <p:nvPr/>
          </p:nvSpPr>
          <p:spPr bwMode="auto">
            <a:xfrm>
              <a:off x="7754" y="4034"/>
              <a:ext cx="36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6778" name="Line 154"/>
            <p:cNvSpPr>
              <a:spLocks noChangeShapeType="1"/>
            </p:cNvSpPr>
            <p:nvPr/>
          </p:nvSpPr>
          <p:spPr bwMode="auto">
            <a:xfrm>
              <a:off x="7754" y="4394"/>
              <a:ext cx="36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6779" name="Line 155"/>
            <p:cNvSpPr>
              <a:spLocks noChangeShapeType="1"/>
            </p:cNvSpPr>
            <p:nvPr/>
          </p:nvSpPr>
          <p:spPr bwMode="auto">
            <a:xfrm>
              <a:off x="9194" y="4189"/>
              <a:ext cx="36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6780" name="Line 156"/>
            <p:cNvSpPr>
              <a:spLocks noChangeShapeType="1"/>
            </p:cNvSpPr>
            <p:nvPr/>
          </p:nvSpPr>
          <p:spPr bwMode="auto">
            <a:xfrm>
              <a:off x="8610" y="4578"/>
              <a:ext cx="0" cy="206"/>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6781" name="Text Box 157"/>
            <p:cNvSpPr txBox="1">
              <a:spLocks noChangeArrowheads="1"/>
            </p:cNvSpPr>
            <p:nvPr/>
          </p:nvSpPr>
          <p:spPr bwMode="auto">
            <a:xfrm>
              <a:off x="8492" y="4707"/>
              <a:ext cx="363" cy="3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1" i="0" u="none" strike="noStrike" cap="none" normalizeH="0" baseline="0" smtClean="0">
                  <a:ln>
                    <a:noFill/>
                  </a:ln>
                  <a:solidFill>
                    <a:schemeClr val="tx1"/>
                  </a:solidFill>
                  <a:effectLst/>
                  <a:latin typeface="Calibri" pitchFamily="34" charset="0"/>
                </a:rPr>
                <a:t>S</a:t>
              </a:r>
              <a:r>
                <a:rPr kumimoji="0" lang="tr-TR" b="1" i="0" u="none" strike="noStrike" cap="none" normalizeH="0" baseline="-25000" smtClean="0">
                  <a:ln>
                    <a:noFill/>
                  </a:ln>
                  <a:solidFill>
                    <a:schemeClr val="tx1"/>
                  </a:solidFill>
                  <a:effectLst/>
                  <a:latin typeface="Times New Roman" pitchFamily="18" charset="0"/>
                </a:rPr>
                <a:t>0</a:t>
              </a:r>
              <a:endParaRPr kumimoji="0" lang="tr-TR" b="0" i="0" u="none" strike="noStrike" cap="none" normalizeH="0" baseline="0" smtClean="0">
                <a:ln>
                  <a:noFill/>
                </a:ln>
                <a:solidFill>
                  <a:schemeClr val="tx1"/>
                </a:solidFill>
                <a:effectLst/>
                <a:latin typeface="Arial" pitchFamily="34" charset="0"/>
              </a:endParaRPr>
            </a:p>
          </p:txBody>
        </p:sp>
        <p:sp>
          <p:nvSpPr>
            <p:cNvPr id="26782" name="Text Box 158"/>
            <p:cNvSpPr txBox="1">
              <a:spLocks noChangeArrowheads="1"/>
            </p:cNvSpPr>
            <p:nvPr/>
          </p:nvSpPr>
          <p:spPr bwMode="auto">
            <a:xfrm>
              <a:off x="8114" y="4976"/>
              <a:ext cx="1080" cy="82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dirty="0" smtClean="0">
                  <a:ln>
                    <a:noFill/>
                  </a:ln>
                  <a:solidFill>
                    <a:schemeClr val="tx1"/>
                  </a:solidFill>
                  <a:effectLst/>
                  <a:latin typeface="Calibri" pitchFamily="34" charset="0"/>
                </a:rPr>
                <a:t>2×1 MUX </a:t>
              </a:r>
              <a:endParaRPr kumimoji="0" lang="tr-TR" b="0" i="0" u="none" strike="noStrike" cap="none" normalizeH="0" baseline="0" dirty="0" smtClean="0">
                <a:ln>
                  <a:noFill/>
                </a:ln>
                <a:solidFill>
                  <a:schemeClr val="tx1"/>
                </a:solidFill>
                <a:effectLst/>
                <a:latin typeface="Arial" pitchFamily="34" charset="0"/>
              </a:endParaRPr>
            </a:p>
          </p:txBody>
        </p:sp>
        <p:sp>
          <p:nvSpPr>
            <p:cNvPr id="26783" name="Text Box 159"/>
            <p:cNvSpPr txBox="1">
              <a:spLocks noChangeArrowheads="1"/>
            </p:cNvSpPr>
            <p:nvPr/>
          </p:nvSpPr>
          <p:spPr bwMode="auto">
            <a:xfrm>
              <a:off x="9365" y="5133"/>
              <a:ext cx="363" cy="3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b="0" i="0" u="none" strike="noStrike" cap="none" normalizeH="0" baseline="0" smtClean="0">
                <a:ln>
                  <a:noFill/>
                </a:ln>
                <a:solidFill>
                  <a:schemeClr val="tx1"/>
                </a:solidFill>
                <a:effectLst/>
                <a:latin typeface="Arial" pitchFamily="34" charset="0"/>
              </a:endParaRPr>
            </a:p>
          </p:txBody>
        </p:sp>
        <p:sp>
          <p:nvSpPr>
            <p:cNvPr id="26784" name="Text Box 160"/>
            <p:cNvSpPr txBox="1">
              <a:spLocks noChangeArrowheads="1"/>
            </p:cNvSpPr>
            <p:nvPr/>
          </p:nvSpPr>
          <p:spPr bwMode="auto">
            <a:xfrm>
              <a:off x="8009" y="5046"/>
              <a:ext cx="357" cy="47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Times New Roman" pitchFamily="18" charset="0"/>
                </a:rPr>
                <a:t>0</a:t>
              </a:r>
              <a:endParaRPr kumimoji="0" lang="tr-TR" b="0" i="0" u="none" strike="noStrike" cap="none" normalizeH="0" baseline="0" smtClean="0">
                <a:ln>
                  <a:noFill/>
                </a:ln>
                <a:solidFill>
                  <a:schemeClr val="tx1"/>
                </a:solidFill>
                <a:effectLst/>
                <a:latin typeface="Arial" pitchFamily="34" charset="0"/>
              </a:endParaRPr>
            </a:p>
          </p:txBody>
        </p:sp>
        <p:sp>
          <p:nvSpPr>
            <p:cNvPr id="26785" name="Text Box 161"/>
            <p:cNvSpPr txBox="1">
              <a:spLocks noChangeArrowheads="1"/>
            </p:cNvSpPr>
            <p:nvPr/>
          </p:nvSpPr>
          <p:spPr bwMode="auto">
            <a:xfrm>
              <a:off x="8009" y="5398"/>
              <a:ext cx="357" cy="47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1</a:t>
              </a:r>
              <a:endParaRPr kumimoji="0" lang="tr-TR" b="0" i="0" u="none" strike="noStrike" cap="none" normalizeH="0" baseline="0" smtClean="0">
                <a:ln>
                  <a:noFill/>
                </a:ln>
                <a:solidFill>
                  <a:schemeClr val="tx1"/>
                </a:solidFill>
                <a:effectLst/>
                <a:latin typeface="Arial" pitchFamily="34" charset="0"/>
              </a:endParaRPr>
            </a:p>
          </p:txBody>
        </p:sp>
        <p:sp>
          <p:nvSpPr>
            <p:cNvPr id="26786" name="Line 162"/>
            <p:cNvSpPr>
              <a:spLocks noChangeShapeType="1"/>
            </p:cNvSpPr>
            <p:nvPr/>
          </p:nvSpPr>
          <p:spPr bwMode="auto">
            <a:xfrm>
              <a:off x="7754" y="5243"/>
              <a:ext cx="36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6787" name="Line 163"/>
            <p:cNvSpPr>
              <a:spLocks noChangeShapeType="1"/>
            </p:cNvSpPr>
            <p:nvPr/>
          </p:nvSpPr>
          <p:spPr bwMode="auto">
            <a:xfrm>
              <a:off x="7754" y="5603"/>
              <a:ext cx="36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6788" name="Line 164"/>
            <p:cNvSpPr>
              <a:spLocks noChangeShapeType="1"/>
            </p:cNvSpPr>
            <p:nvPr/>
          </p:nvSpPr>
          <p:spPr bwMode="auto">
            <a:xfrm>
              <a:off x="9194" y="5398"/>
              <a:ext cx="36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6789" name="Line 165"/>
            <p:cNvSpPr>
              <a:spLocks noChangeShapeType="1"/>
            </p:cNvSpPr>
            <p:nvPr/>
          </p:nvSpPr>
          <p:spPr bwMode="auto">
            <a:xfrm>
              <a:off x="8610" y="5787"/>
              <a:ext cx="0" cy="251"/>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6790" name="Text Box 166"/>
            <p:cNvSpPr txBox="1">
              <a:spLocks noChangeArrowheads="1"/>
            </p:cNvSpPr>
            <p:nvPr/>
          </p:nvSpPr>
          <p:spPr bwMode="auto">
            <a:xfrm>
              <a:off x="8492" y="5958"/>
              <a:ext cx="363" cy="3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1" i="0" u="none" strike="noStrike" cap="none" normalizeH="0" baseline="0" smtClean="0">
                  <a:ln>
                    <a:noFill/>
                  </a:ln>
                  <a:solidFill>
                    <a:schemeClr val="tx1"/>
                  </a:solidFill>
                  <a:effectLst/>
                  <a:latin typeface="Calibri" pitchFamily="34" charset="0"/>
                </a:rPr>
                <a:t>S</a:t>
              </a:r>
              <a:r>
                <a:rPr kumimoji="0" lang="tr-TR" b="1" i="0" u="none" strike="noStrike" cap="none" normalizeH="0" baseline="-25000" smtClean="0">
                  <a:ln>
                    <a:noFill/>
                  </a:ln>
                  <a:solidFill>
                    <a:schemeClr val="tx1"/>
                  </a:solidFill>
                  <a:effectLst/>
                  <a:latin typeface="Times New Roman" pitchFamily="18" charset="0"/>
                </a:rPr>
                <a:t>0</a:t>
              </a:r>
              <a:endParaRPr kumimoji="0" lang="tr-TR" b="0" i="0" u="none" strike="noStrike" cap="none" normalizeH="0" baseline="0" smtClean="0">
                <a:ln>
                  <a:noFill/>
                </a:ln>
                <a:solidFill>
                  <a:schemeClr val="tx1"/>
                </a:solidFill>
                <a:effectLst/>
                <a:latin typeface="Arial" pitchFamily="34" charset="0"/>
              </a:endParaRPr>
            </a:p>
          </p:txBody>
        </p:sp>
        <p:sp>
          <p:nvSpPr>
            <p:cNvPr id="26791" name="Text Box 167"/>
            <p:cNvSpPr txBox="1">
              <a:spLocks noChangeArrowheads="1"/>
            </p:cNvSpPr>
            <p:nvPr/>
          </p:nvSpPr>
          <p:spPr bwMode="auto">
            <a:xfrm>
              <a:off x="8114" y="6246"/>
              <a:ext cx="1080" cy="82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dirty="0" smtClean="0">
                  <a:ln>
                    <a:noFill/>
                  </a:ln>
                  <a:solidFill>
                    <a:schemeClr val="tx1"/>
                  </a:solidFill>
                  <a:effectLst/>
                  <a:latin typeface="Calibri" pitchFamily="34" charset="0"/>
                </a:rPr>
                <a:t>2×1 MUX</a:t>
              </a:r>
            </a:p>
            <a:p>
              <a:pPr marL="0" marR="0" lvl="0" indent="0" algn="ctr" defTabSz="914400" rtl="0" eaLnBrk="1" fontAlgn="base" latinLnBrk="0" hangingPunct="1">
                <a:lnSpc>
                  <a:spcPct val="100000"/>
                </a:lnSpc>
                <a:spcBef>
                  <a:spcPct val="0"/>
                </a:spcBef>
                <a:spcAft>
                  <a:spcPts val="1000"/>
                </a:spcAft>
                <a:buClrTx/>
                <a:buSzTx/>
                <a:buFontTx/>
                <a:buNone/>
                <a:tabLst/>
              </a:pPr>
              <a:endParaRPr kumimoji="0" lang="tr-TR" b="0" i="0" u="none" strike="noStrike" cap="none" normalizeH="0" baseline="0" dirty="0" smtClean="0">
                <a:ln>
                  <a:noFill/>
                </a:ln>
                <a:solidFill>
                  <a:schemeClr val="tx1"/>
                </a:solidFill>
                <a:effectLst/>
                <a:latin typeface="Arial" pitchFamily="34" charset="0"/>
              </a:endParaRPr>
            </a:p>
          </p:txBody>
        </p:sp>
        <p:sp>
          <p:nvSpPr>
            <p:cNvPr id="26792" name="Text Box 168"/>
            <p:cNvSpPr txBox="1">
              <a:spLocks noChangeArrowheads="1"/>
            </p:cNvSpPr>
            <p:nvPr/>
          </p:nvSpPr>
          <p:spPr bwMode="auto">
            <a:xfrm>
              <a:off x="9365" y="6403"/>
              <a:ext cx="363" cy="3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b="0" i="0" u="none" strike="noStrike" cap="none" normalizeH="0" baseline="0" smtClean="0">
                <a:ln>
                  <a:noFill/>
                </a:ln>
                <a:solidFill>
                  <a:schemeClr val="tx1"/>
                </a:solidFill>
                <a:effectLst/>
                <a:latin typeface="Arial" pitchFamily="34" charset="0"/>
              </a:endParaRPr>
            </a:p>
          </p:txBody>
        </p:sp>
        <p:sp>
          <p:nvSpPr>
            <p:cNvPr id="26793" name="Text Box 169"/>
            <p:cNvSpPr txBox="1">
              <a:spLocks noChangeArrowheads="1"/>
            </p:cNvSpPr>
            <p:nvPr/>
          </p:nvSpPr>
          <p:spPr bwMode="auto">
            <a:xfrm>
              <a:off x="8009" y="6316"/>
              <a:ext cx="357" cy="47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Times New Roman" pitchFamily="18" charset="0"/>
                </a:rPr>
                <a:t>0</a:t>
              </a:r>
              <a:endParaRPr kumimoji="0" lang="tr-TR" b="0" i="0" u="none" strike="noStrike" cap="none" normalizeH="0" baseline="0" smtClean="0">
                <a:ln>
                  <a:noFill/>
                </a:ln>
                <a:solidFill>
                  <a:schemeClr val="tx1"/>
                </a:solidFill>
                <a:effectLst/>
                <a:latin typeface="Arial" pitchFamily="34" charset="0"/>
              </a:endParaRPr>
            </a:p>
          </p:txBody>
        </p:sp>
        <p:sp>
          <p:nvSpPr>
            <p:cNvPr id="26794" name="Text Box 170"/>
            <p:cNvSpPr txBox="1">
              <a:spLocks noChangeArrowheads="1"/>
            </p:cNvSpPr>
            <p:nvPr/>
          </p:nvSpPr>
          <p:spPr bwMode="auto">
            <a:xfrm>
              <a:off x="8009" y="6668"/>
              <a:ext cx="357" cy="47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1</a:t>
              </a:r>
              <a:endParaRPr kumimoji="0" lang="tr-TR" b="0" i="0" u="none" strike="noStrike" cap="none" normalizeH="0" baseline="0" smtClean="0">
                <a:ln>
                  <a:noFill/>
                </a:ln>
                <a:solidFill>
                  <a:schemeClr val="tx1"/>
                </a:solidFill>
                <a:effectLst/>
                <a:latin typeface="Arial" pitchFamily="34" charset="0"/>
              </a:endParaRPr>
            </a:p>
          </p:txBody>
        </p:sp>
        <p:sp>
          <p:nvSpPr>
            <p:cNvPr id="26795" name="Line 171"/>
            <p:cNvSpPr>
              <a:spLocks noChangeShapeType="1"/>
            </p:cNvSpPr>
            <p:nvPr/>
          </p:nvSpPr>
          <p:spPr bwMode="auto">
            <a:xfrm>
              <a:off x="7754" y="6513"/>
              <a:ext cx="36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6796" name="Line 172"/>
            <p:cNvSpPr>
              <a:spLocks noChangeShapeType="1"/>
            </p:cNvSpPr>
            <p:nvPr/>
          </p:nvSpPr>
          <p:spPr bwMode="auto">
            <a:xfrm>
              <a:off x="7754" y="6873"/>
              <a:ext cx="36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6797" name="Line 173"/>
            <p:cNvSpPr>
              <a:spLocks noChangeShapeType="1"/>
            </p:cNvSpPr>
            <p:nvPr/>
          </p:nvSpPr>
          <p:spPr bwMode="auto">
            <a:xfrm>
              <a:off x="9194" y="6668"/>
              <a:ext cx="36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6798" name="Line 174"/>
            <p:cNvSpPr>
              <a:spLocks noChangeShapeType="1"/>
            </p:cNvSpPr>
            <p:nvPr/>
          </p:nvSpPr>
          <p:spPr bwMode="auto">
            <a:xfrm>
              <a:off x="8610" y="7057"/>
              <a:ext cx="0" cy="211"/>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6799" name="Text Box 175"/>
            <p:cNvSpPr txBox="1">
              <a:spLocks noChangeArrowheads="1"/>
            </p:cNvSpPr>
            <p:nvPr/>
          </p:nvSpPr>
          <p:spPr bwMode="auto">
            <a:xfrm>
              <a:off x="8506" y="7186"/>
              <a:ext cx="363" cy="3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1" i="0" u="none" strike="noStrike" cap="none" normalizeH="0" baseline="0" smtClean="0">
                  <a:ln>
                    <a:noFill/>
                  </a:ln>
                  <a:solidFill>
                    <a:schemeClr val="tx1"/>
                  </a:solidFill>
                  <a:effectLst/>
                  <a:latin typeface="Calibri" pitchFamily="34" charset="0"/>
                </a:rPr>
                <a:t>S</a:t>
              </a:r>
              <a:r>
                <a:rPr kumimoji="0" lang="tr-TR" b="1" i="0" u="none" strike="noStrike" cap="none" normalizeH="0" baseline="-25000" smtClean="0">
                  <a:ln>
                    <a:noFill/>
                  </a:ln>
                  <a:solidFill>
                    <a:schemeClr val="tx1"/>
                  </a:solidFill>
                  <a:effectLst/>
                  <a:latin typeface="Times New Roman" pitchFamily="18" charset="0"/>
                </a:rPr>
                <a:t>0</a:t>
              </a:r>
              <a:endParaRPr kumimoji="0" lang="tr-TR" b="0" i="0" u="none" strike="noStrike" cap="none" normalizeH="0" baseline="0" smtClean="0">
                <a:ln>
                  <a:noFill/>
                </a:ln>
                <a:solidFill>
                  <a:schemeClr val="tx1"/>
                </a:solidFill>
                <a:effectLst/>
                <a:latin typeface="Arial" pitchFamily="34" charset="0"/>
              </a:endParaRPr>
            </a:p>
          </p:txBody>
        </p:sp>
        <p:cxnSp>
          <p:nvCxnSpPr>
            <p:cNvPr id="26800" name="AutoShape 176"/>
            <p:cNvCxnSpPr>
              <a:cxnSpLocks noChangeShapeType="1"/>
            </p:cNvCxnSpPr>
            <p:nvPr/>
          </p:nvCxnSpPr>
          <p:spPr bwMode="auto">
            <a:xfrm flipV="1">
              <a:off x="9953" y="2983"/>
              <a:ext cx="0" cy="1219"/>
            </a:xfrm>
            <a:prstGeom prst="straightConnector1">
              <a:avLst/>
            </a:prstGeom>
            <a:noFill/>
            <a:ln w="9525">
              <a:solidFill>
                <a:srgbClr val="000000"/>
              </a:solidFill>
              <a:round/>
              <a:headEnd/>
              <a:tailEnd/>
            </a:ln>
          </p:spPr>
        </p:cxnSp>
        <p:cxnSp>
          <p:nvCxnSpPr>
            <p:cNvPr id="26801" name="AutoShape 177"/>
            <p:cNvCxnSpPr>
              <a:cxnSpLocks noChangeShapeType="1"/>
            </p:cNvCxnSpPr>
            <p:nvPr/>
          </p:nvCxnSpPr>
          <p:spPr bwMode="auto">
            <a:xfrm flipH="1">
              <a:off x="9554" y="2983"/>
              <a:ext cx="399" cy="0"/>
            </a:xfrm>
            <a:prstGeom prst="straightConnector1">
              <a:avLst/>
            </a:prstGeom>
            <a:noFill/>
            <a:ln w="9525">
              <a:solidFill>
                <a:srgbClr val="000000"/>
              </a:solidFill>
              <a:round/>
              <a:headEnd/>
              <a:tailEnd/>
            </a:ln>
          </p:spPr>
        </p:cxnSp>
        <p:cxnSp>
          <p:nvCxnSpPr>
            <p:cNvPr id="26802" name="AutoShape 178"/>
            <p:cNvCxnSpPr>
              <a:cxnSpLocks noChangeShapeType="1"/>
            </p:cNvCxnSpPr>
            <p:nvPr/>
          </p:nvCxnSpPr>
          <p:spPr bwMode="auto">
            <a:xfrm>
              <a:off x="9554" y="4189"/>
              <a:ext cx="0" cy="389"/>
            </a:xfrm>
            <a:prstGeom prst="straightConnector1">
              <a:avLst/>
            </a:prstGeom>
            <a:noFill/>
            <a:ln w="9525">
              <a:solidFill>
                <a:srgbClr val="000000"/>
              </a:solidFill>
              <a:round/>
              <a:headEnd/>
              <a:tailEnd/>
            </a:ln>
          </p:spPr>
        </p:cxnSp>
        <p:cxnSp>
          <p:nvCxnSpPr>
            <p:cNvPr id="26803" name="AutoShape 179"/>
            <p:cNvCxnSpPr>
              <a:cxnSpLocks noChangeShapeType="1"/>
            </p:cNvCxnSpPr>
            <p:nvPr/>
          </p:nvCxnSpPr>
          <p:spPr bwMode="auto">
            <a:xfrm>
              <a:off x="9554" y="4578"/>
              <a:ext cx="399" cy="0"/>
            </a:xfrm>
            <a:prstGeom prst="straightConnector1">
              <a:avLst/>
            </a:prstGeom>
            <a:noFill/>
            <a:ln w="9525">
              <a:solidFill>
                <a:srgbClr val="000000"/>
              </a:solidFill>
              <a:round/>
              <a:headEnd/>
              <a:tailEnd/>
            </a:ln>
          </p:spPr>
        </p:cxnSp>
        <p:cxnSp>
          <p:nvCxnSpPr>
            <p:cNvPr id="26804" name="AutoShape 180"/>
            <p:cNvCxnSpPr>
              <a:cxnSpLocks noChangeShapeType="1"/>
            </p:cNvCxnSpPr>
            <p:nvPr/>
          </p:nvCxnSpPr>
          <p:spPr bwMode="auto">
            <a:xfrm flipV="1">
              <a:off x="9554" y="4933"/>
              <a:ext cx="0" cy="465"/>
            </a:xfrm>
            <a:prstGeom prst="straightConnector1">
              <a:avLst/>
            </a:prstGeom>
            <a:noFill/>
            <a:ln w="9525">
              <a:solidFill>
                <a:srgbClr val="000000"/>
              </a:solidFill>
              <a:round/>
              <a:headEnd/>
              <a:tailEnd/>
            </a:ln>
          </p:spPr>
        </p:cxnSp>
        <p:cxnSp>
          <p:nvCxnSpPr>
            <p:cNvPr id="26805" name="AutoShape 181"/>
            <p:cNvCxnSpPr>
              <a:cxnSpLocks noChangeShapeType="1"/>
            </p:cNvCxnSpPr>
            <p:nvPr/>
          </p:nvCxnSpPr>
          <p:spPr bwMode="auto">
            <a:xfrm>
              <a:off x="9554" y="4924"/>
              <a:ext cx="399" cy="0"/>
            </a:xfrm>
            <a:prstGeom prst="straightConnector1">
              <a:avLst/>
            </a:prstGeom>
            <a:noFill/>
            <a:ln w="9525">
              <a:solidFill>
                <a:srgbClr val="000000"/>
              </a:solidFill>
              <a:round/>
              <a:headEnd/>
              <a:tailEnd/>
            </a:ln>
          </p:spPr>
        </p:cxnSp>
        <p:cxnSp>
          <p:nvCxnSpPr>
            <p:cNvPr id="26806" name="AutoShape 182"/>
            <p:cNvCxnSpPr>
              <a:cxnSpLocks noChangeShapeType="1"/>
            </p:cNvCxnSpPr>
            <p:nvPr/>
          </p:nvCxnSpPr>
          <p:spPr bwMode="auto">
            <a:xfrm>
              <a:off x="9953" y="5288"/>
              <a:ext cx="0" cy="1380"/>
            </a:xfrm>
            <a:prstGeom prst="straightConnector1">
              <a:avLst/>
            </a:prstGeom>
            <a:noFill/>
            <a:ln w="9525">
              <a:solidFill>
                <a:srgbClr val="000000"/>
              </a:solidFill>
              <a:round/>
              <a:headEnd/>
              <a:tailEnd/>
            </a:ln>
          </p:spPr>
        </p:cxnSp>
        <p:cxnSp>
          <p:nvCxnSpPr>
            <p:cNvPr id="26807" name="AutoShape 183"/>
            <p:cNvCxnSpPr>
              <a:cxnSpLocks noChangeShapeType="1"/>
            </p:cNvCxnSpPr>
            <p:nvPr/>
          </p:nvCxnSpPr>
          <p:spPr bwMode="auto">
            <a:xfrm flipH="1">
              <a:off x="9554" y="6668"/>
              <a:ext cx="399" cy="0"/>
            </a:xfrm>
            <a:prstGeom prst="straightConnector1">
              <a:avLst/>
            </a:prstGeom>
            <a:noFill/>
            <a:ln w="9525">
              <a:solidFill>
                <a:srgbClr val="000000"/>
              </a:solidFill>
              <a:round/>
              <a:headEnd/>
              <a:tailEnd/>
            </a:ln>
          </p:spPr>
        </p:cxnSp>
        <p:sp>
          <p:nvSpPr>
            <p:cNvPr id="26808" name="Text Box 184"/>
            <p:cNvSpPr txBox="1">
              <a:spLocks noChangeArrowheads="1"/>
            </p:cNvSpPr>
            <p:nvPr/>
          </p:nvSpPr>
          <p:spPr bwMode="auto">
            <a:xfrm>
              <a:off x="7584" y="2685"/>
              <a:ext cx="363" cy="3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1" i="0" u="none" strike="noStrike" cap="none" normalizeH="0" baseline="0" smtClean="0">
                  <a:ln>
                    <a:noFill/>
                  </a:ln>
                  <a:solidFill>
                    <a:schemeClr val="tx1"/>
                  </a:solidFill>
                  <a:effectLst/>
                  <a:latin typeface="Calibri" pitchFamily="34" charset="0"/>
                </a:rPr>
                <a:t>I</a:t>
              </a:r>
              <a:r>
                <a:rPr kumimoji="0" lang="tr-TR" b="1" i="0" u="none" strike="noStrike" cap="none" normalizeH="0" baseline="-25000" smtClean="0">
                  <a:ln>
                    <a:noFill/>
                  </a:ln>
                  <a:solidFill>
                    <a:schemeClr val="tx1"/>
                  </a:solidFill>
                  <a:effectLst/>
                  <a:latin typeface="Times New Roman" pitchFamily="18" charset="0"/>
                </a:rPr>
                <a:t>0</a:t>
              </a:r>
              <a:endParaRPr kumimoji="0" lang="tr-TR" b="0" i="0" u="none" strike="noStrike" cap="none" normalizeH="0" baseline="0" smtClean="0">
                <a:ln>
                  <a:noFill/>
                </a:ln>
                <a:solidFill>
                  <a:schemeClr val="tx1"/>
                </a:solidFill>
                <a:effectLst/>
                <a:latin typeface="Arial" pitchFamily="34" charset="0"/>
              </a:endParaRPr>
            </a:p>
          </p:txBody>
        </p:sp>
        <p:sp>
          <p:nvSpPr>
            <p:cNvPr id="26809" name="Text Box 185"/>
            <p:cNvSpPr txBox="1">
              <a:spLocks noChangeArrowheads="1"/>
            </p:cNvSpPr>
            <p:nvPr/>
          </p:nvSpPr>
          <p:spPr bwMode="auto">
            <a:xfrm>
              <a:off x="7598" y="3059"/>
              <a:ext cx="363" cy="3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1" i="0" u="none" strike="noStrike" cap="none" normalizeH="0" baseline="0" smtClean="0">
                  <a:ln>
                    <a:noFill/>
                  </a:ln>
                  <a:solidFill>
                    <a:schemeClr val="tx1"/>
                  </a:solidFill>
                  <a:effectLst/>
                  <a:latin typeface="Calibri" pitchFamily="34" charset="0"/>
                </a:rPr>
                <a:t>I</a:t>
              </a:r>
              <a:r>
                <a:rPr kumimoji="0" lang="tr-TR" b="1" i="0" u="none" strike="noStrike" cap="none" normalizeH="0" baseline="-25000" smtClean="0">
                  <a:ln>
                    <a:noFill/>
                  </a:ln>
                  <a:solidFill>
                    <a:schemeClr val="tx1"/>
                  </a:solidFill>
                  <a:effectLst/>
                  <a:latin typeface="Calibri" pitchFamily="34" charset="0"/>
                </a:rPr>
                <a:t>1</a:t>
              </a:r>
              <a:endParaRPr kumimoji="0" lang="tr-TR" b="0" i="0" u="none" strike="noStrike" cap="none" normalizeH="0" baseline="0" smtClean="0">
                <a:ln>
                  <a:noFill/>
                </a:ln>
                <a:solidFill>
                  <a:schemeClr val="tx1"/>
                </a:solidFill>
                <a:effectLst/>
                <a:latin typeface="Arial" pitchFamily="34" charset="0"/>
              </a:endParaRPr>
            </a:p>
          </p:txBody>
        </p:sp>
        <p:sp>
          <p:nvSpPr>
            <p:cNvPr id="26810" name="Text Box 186"/>
            <p:cNvSpPr txBox="1">
              <a:spLocks noChangeArrowheads="1"/>
            </p:cNvSpPr>
            <p:nvPr/>
          </p:nvSpPr>
          <p:spPr bwMode="auto">
            <a:xfrm>
              <a:off x="7584" y="3881"/>
              <a:ext cx="363" cy="3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1" i="0" u="none" strike="noStrike" cap="none" normalizeH="0" baseline="0" smtClean="0">
                  <a:ln>
                    <a:noFill/>
                  </a:ln>
                  <a:solidFill>
                    <a:schemeClr val="tx1"/>
                  </a:solidFill>
                  <a:effectLst/>
                  <a:latin typeface="Calibri" pitchFamily="34" charset="0"/>
                </a:rPr>
                <a:t>I</a:t>
              </a:r>
              <a:r>
                <a:rPr kumimoji="0" lang="tr-TR" b="1" i="0" u="none" strike="noStrike" cap="none" normalizeH="0" baseline="-25000" smtClean="0">
                  <a:ln>
                    <a:noFill/>
                  </a:ln>
                  <a:solidFill>
                    <a:schemeClr val="tx1"/>
                  </a:solidFill>
                  <a:effectLst/>
                  <a:latin typeface="Calibri" pitchFamily="34" charset="0"/>
                </a:rPr>
                <a:t>2</a:t>
              </a:r>
              <a:endParaRPr kumimoji="0" lang="tr-TR" b="0" i="0" u="none" strike="noStrike" cap="none" normalizeH="0" baseline="0" smtClean="0">
                <a:ln>
                  <a:noFill/>
                </a:ln>
                <a:solidFill>
                  <a:schemeClr val="tx1"/>
                </a:solidFill>
                <a:effectLst/>
                <a:latin typeface="Arial" pitchFamily="34" charset="0"/>
              </a:endParaRPr>
            </a:p>
          </p:txBody>
        </p:sp>
        <p:sp>
          <p:nvSpPr>
            <p:cNvPr id="26811" name="Text Box 187"/>
            <p:cNvSpPr txBox="1">
              <a:spLocks noChangeArrowheads="1"/>
            </p:cNvSpPr>
            <p:nvPr/>
          </p:nvSpPr>
          <p:spPr bwMode="auto">
            <a:xfrm>
              <a:off x="7598" y="4256"/>
              <a:ext cx="363" cy="3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1" i="0" u="none" strike="noStrike" cap="none" normalizeH="0" baseline="0" smtClean="0">
                  <a:ln>
                    <a:noFill/>
                  </a:ln>
                  <a:solidFill>
                    <a:schemeClr val="tx1"/>
                  </a:solidFill>
                  <a:effectLst/>
                  <a:latin typeface="Calibri" pitchFamily="34" charset="0"/>
                </a:rPr>
                <a:t>I</a:t>
              </a:r>
              <a:r>
                <a:rPr kumimoji="0" lang="tr-TR" b="1" i="0" u="none" strike="noStrike" cap="none" normalizeH="0" baseline="-25000" smtClean="0">
                  <a:ln>
                    <a:noFill/>
                  </a:ln>
                  <a:solidFill>
                    <a:schemeClr val="tx1"/>
                  </a:solidFill>
                  <a:effectLst/>
                  <a:latin typeface="Calibri" pitchFamily="34" charset="0"/>
                </a:rPr>
                <a:t>3</a:t>
              </a:r>
              <a:endParaRPr kumimoji="0" lang="tr-TR" b="0" i="0" u="none" strike="noStrike" cap="none" normalizeH="0" baseline="0" smtClean="0">
                <a:ln>
                  <a:noFill/>
                </a:ln>
                <a:solidFill>
                  <a:schemeClr val="tx1"/>
                </a:solidFill>
                <a:effectLst/>
                <a:latin typeface="Arial" pitchFamily="34" charset="0"/>
              </a:endParaRPr>
            </a:p>
          </p:txBody>
        </p:sp>
        <p:sp>
          <p:nvSpPr>
            <p:cNvPr id="26812" name="Text Box 188"/>
            <p:cNvSpPr txBox="1">
              <a:spLocks noChangeArrowheads="1"/>
            </p:cNvSpPr>
            <p:nvPr/>
          </p:nvSpPr>
          <p:spPr bwMode="auto">
            <a:xfrm>
              <a:off x="7615" y="5120"/>
              <a:ext cx="363" cy="3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1" i="0" u="none" strike="noStrike" cap="none" normalizeH="0" baseline="0" smtClean="0">
                  <a:ln>
                    <a:noFill/>
                  </a:ln>
                  <a:solidFill>
                    <a:schemeClr val="tx1"/>
                  </a:solidFill>
                  <a:effectLst/>
                  <a:latin typeface="Calibri" pitchFamily="34" charset="0"/>
                </a:rPr>
                <a:t>I</a:t>
              </a:r>
              <a:r>
                <a:rPr kumimoji="0" lang="tr-TR" b="1" i="0" u="none" strike="noStrike" cap="none" normalizeH="0" baseline="-25000" smtClean="0">
                  <a:ln>
                    <a:noFill/>
                  </a:ln>
                  <a:solidFill>
                    <a:schemeClr val="tx1"/>
                  </a:solidFill>
                  <a:effectLst/>
                  <a:latin typeface="Calibri" pitchFamily="34" charset="0"/>
                </a:rPr>
                <a:t>4</a:t>
              </a:r>
              <a:endParaRPr kumimoji="0" lang="tr-TR" b="0" i="0" u="none" strike="noStrike" cap="none" normalizeH="0" baseline="0" smtClean="0">
                <a:ln>
                  <a:noFill/>
                </a:ln>
                <a:solidFill>
                  <a:schemeClr val="tx1"/>
                </a:solidFill>
                <a:effectLst/>
                <a:latin typeface="Arial" pitchFamily="34" charset="0"/>
              </a:endParaRPr>
            </a:p>
          </p:txBody>
        </p:sp>
        <p:sp>
          <p:nvSpPr>
            <p:cNvPr id="26813" name="Text Box 189"/>
            <p:cNvSpPr txBox="1">
              <a:spLocks noChangeArrowheads="1"/>
            </p:cNvSpPr>
            <p:nvPr/>
          </p:nvSpPr>
          <p:spPr bwMode="auto">
            <a:xfrm>
              <a:off x="7615" y="5480"/>
              <a:ext cx="363" cy="3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1" i="0" u="none" strike="noStrike" cap="none" normalizeH="0" baseline="0" smtClean="0">
                  <a:ln>
                    <a:noFill/>
                  </a:ln>
                  <a:solidFill>
                    <a:schemeClr val="tx1"/>
                  </a:solidFill>
                  <a:effectLst/>
                  <a:latin typeface="Calibri" pitchFamily="34" charset="0"/>
                </a:rPr>
                <a:t>I</a:t>
              </a:r>
              <a:r>
                <a:rPr kumimoji="0" lang="tr-TR" b="1" i="0" u="none" strike="noStrike" cap="none" normalizeH="0" baseline="-25000" smtClean="0">
                  <a:ln>
                    <a:noFill/>
                  </a:ln>
                  <a:solidFill>
                    <a:schemeClr val="tx1"/>
                  </a:solidFill>
                  <a:effectLst/>
                  <a:latin typeface="Calibri" pitchFamily="34" charset="0"/>
                </a:rPr>
                <a:t>5</a:t>
              </a:r>
              <a:endParaRPr kumimoji="0" lang="tr-TR" b="0" i="0" u="none" strike="noStrike" cap="none" normalizeH="0" baseline="0" smtClean="0">
                <a:ln>
                  <a:noFill/>
                </a:ln>
                <a:solidFill>
                  <a:schemeClr val="tx1"/>
                </a:solidFill>
                <a:effectLst/>
                <a:latin typeface="Arial" pitchFamily="34" charset="0"/>
              </a:endParaRPr>
            </a:p>
          </p:txBody>
        </p:sp>
        <p:sp>
          <p:nvSpPr>
            <p:cNvPr id="26814" name="Text Box 190"/>
            <p:cNvSpPr txBox="1">
              <a:spLocks noChangeArrowheads="1"/>
            </p:cNvSpPr>
            <p:nvPr/>
          </p:nvSpPr>
          <p:spPr bwMode="auto">
            <a:xfrm>
              <a:off x="7601" y="6386"/>
              <a:ext cx="363" cy="3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1" i="0" u="none" strike="noStrike" cap="none" normalizeH="0" baseline="0" smtClean="0">
                  <a:ln>
                    <a:noFill/>
                  </a:ln>
                  <a:solidFill>
                    <a:schemeClr val="tx1"/>
                  </a:solidFill>
                  <a:effectLst/>
                  <a:latin typeface="Calibri" pitchFamily="34" charset="0"/>
                </a:rPr>
                <a:t>I</a:t>
              </a:r>
              <a:r>
                <a:rPr kumimoji="0" lang="tr-TR" b="1" i="0" u="none" strike="noStrike" cap="none" normalizeH="0" baseline="-25000" smtClean="0">
                  <a:ln>
                    <a:noFill/>
                  </a:ln>
                  <a:solidFill>
                    <a:schemeClr val="tx1"/>
                  </a:solidFill>
                  <a:effectLst/>
                  <a:latin typeface="Calibri" pitchFamily="34" charset="0"/>
                </a:rPr>
                <a:t>6</a:t>
              </a:r>
              <a:endParaRPr kumimoji="0" lang="tr-TR" b="0" i="0" u="none" strike="noStrike" cap="none" normalizeH="0" baseline="0" smtClean="0">
                <a:ln>
                  <a:noFill/>
                </a:ln>
                <a:solidFill>
                  <a:schemeClr val="tx1"/>
                </a:solidFill>
                <a:effectLst/>
                <a:latin typeface="Arial" pitchFamily="34" charset="0"/>
              </a:endParaRPr>
            </a:p>
          </p:txBody>
        </p:sp>
        <p:sp>
          <p:nvSpPr>
            <p:cNvPr id="26815" name="Text Box 191"/>
            <p:cNvSpPr txBox="1">
              <a:spLocks noChangeArrowheads="1"/>
            </p:cNvSpPr>
            <p:nvPr/>
          </p:nvSpPr>
          <p:spPr bwMode="auto">
            <a:xfrm>
              <a:off x="7601" y="6761"/>
              <a:ext cx="363" cy="3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1" i="0" u="none" strike="noStrike" cap="none" normalizeH="0" baseline="0" smtClean="0">
                  <a:ln>
                    <a:noFill/>
                  </a:ln>
                  <a:solidFill>
                    <a:schemeClr val="tx1"/>
                  </a:solidFill>
                  <a:effectLst/>
                  <a:latin typeface="Calibri" pitchFamily="34" charset="0"/>
                </a:rPr>
                <a:t>I</a:t>
              </a:r>
              <a:r>
                <a:rPr kumimoji="0" lang="tr-TR" b="1" i="0" u="none" strike="noStrike" cap="none" normalizeH="0" baseline="-25000" smtClean="0">
                  <a:ln>
                    <a:noFill/>
                  </a:ln>
                  <a:solidFill>
                    <a:schemeClr val="tx1"/>
                  </a:solidFill>
                  <a:effectLst/>
                  <a:latin typeface="Calibri" pitchFamily="34" charset="0"/>
                </a:rPr>
                <a:t>7</a:t>
              </a:r>
              <a:endParaRPr kumimoji="0" lang="tr-TR" b="0" i="0" u="none" strike="noStrike" cap="none" normalizeH="0" baseline="0" smtClean="0">
                <a:ln>
                  <a:noFill/>
                </a:ln>
                <a:solidFill>
                  <a:schemeClr val="tx1"/>
                </a:solidFill>
                <a:effectLst/>
                <a:latin typeface="Arial" pitchFamily="34" charset="0"/>
              </a:endParaRP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48986" y="273912"/>
            <a:ext cx="7772400" cy="790575"/>
          </a:xfrm>
        </p:spPr>
        <p:txBody>
          <a:bodyPr/>
          <a:lstStyle/>
          <a:p>
            <a:pPr algn="l"/>
            <a:r>
              <a:rPr lang="tr-TR" sz="2400" b="1" dirty="0" smtClean="0"/>
              <a:t>Örnek:</a:t>
            </a:r>
            <a:endParaRPr lang="tr-TR" sz="2400" dirty="0"/>
          </a:p>
        </p:txBody>
      </p:sp>
      <p:sp>
        <p:nvSpPr>
          <p:cNvPr id="3" name="2 İçerik Yer Tutucusu"/>
          <p:cNvSpPr>
            <a:spLocks noGrp="1"/>
          </p:cNvSpPr>
          <p:nvPr>
            <p:ph idx="1"/>
          </p:nvPr>
        </p:nvSpPr>
        <p:spPr>
          <a:xfrm>
            <a:off x="349936" y="869559"/>
            <a:ext cx="8375650" cy="5078412"/>
          </a:xfrm>
        </p:spPr>
        <p:txBody>
          <a:bodyPr/>
          <a:lstStyle/>
          <a:p>
            <a:pPr>
              <a:buNone/>
            </a:pPr>
            <a:r>
              <a:rPr lang="tr-TR" sz="2000" dirty="0" smtClean="0"/>
              <a:t>f(a,b,c,d) = ∑ (1,2,4,7,8,11,13,14)</a:t>
            </a:r>
          </a:p>
          <a:p>
            <a:pPr>
              <a:buNone/>
            </a:pPr>
            <a:r>
              <a:rPr lang="tr-TR" sz="2000" dirty="0" smtClean="0"/>
              <a:t>f(a,b,c,d) fonksiyonunu 8×1 MUX ile sistematik olarak gerçekleyelim.</a:t>
            </a:r>
          </a:p>
          <a:p>
            <a:pPr>
              <a:buNone/>
            </a:pPr>
            <a:r>
              <a:rPr lang="tr-TR" sz="2000" dirty="0" smtClean="0"/>
              <a:t>(Not: Seçim uçlarını a b c seçiniz.)</a:t>
            </a:r>
          </a:p>
          <a:p>
            <a:pPr>
              <a:buNone/>
            </a:pPr>
            <a:endParaRPr lang="tr-TR" sz="2000" dirty="0" smtClean="0"/>
          </a:p>
          <a:p>
            <a:pPr>
              <a:buNone/>
            </a:pPr>
            <a:endParaRPr lang="tr-TR" dirty="0"/>
          </a:p>
        </p:txBody>
      </p:sp>
      <p:sp>
        <p:nvSpPr>
          <p:cNvPr id="4" name="3 Altbilgi Yer Tutucusu"/>
          <p:cNvSpPr>
            <a:spLocks noGrp="1"/>
          </p:cNvSpPr>
          <p:nvPr>
            <p:ph type="ftr" sz="quarter" idx="10"/>
          </p:nvPr>
        </p:nvSpPr>
        <p:spPr/>
        <p:txBody>
          <a:bodyPr/>
          <a:lstStyle/>
          <a:p>
            <a:pPr>
              <a:defRPr/>
            </a:pPr>
            <a:r>
              <a:rPr lang="tr-TR" smtClean="0"/>
              <a:t>Mantık Devreleri </a:t>
            </a:r>
            <a:endParaRPr lang="en-US"/>
          </a:p>
        </p:txBody>
      </p:sp>
      <p:graphicFrame>
        <p:nvGraphicFramePr>
          <p:cNvPr id="5" name="4 Tablo"/>
          <p:cNvGraphicFramePr>
            <a:graphicFrameLocks noGrp="1"/>
          </p:cNvGraphicFramePr>
          <p:nvPr/>
        </p:nvGraphicFramePr>
        <p:xfrm>
          <a:off x="1618737" y="2422439"/>
          <a:ext cx="5684105" cy="1577340"/>
        </p:xfrm>
        <a:graphic>
          <a:graphicData uri="http://schemas.openxmlformats.org/drawingml/2006/table">
            <a:tbl>
              <a:tblPr/>
              <a:tblGrid>
                <a:gridCol w="1209004"/>
                <a:gridCol w="542779"/>
                <a:gridCol w="542779"/>
                <a:gridCol w="542779"/>
                <a:gridCol w="607800"/>
                <a:gridCol w="542779"/>
                <a:gridCol w="542779"/>
                <a:gridCol w="610627"/>
                <a:gridCol w="542779"/>
              </a:tblGrid>
              <a:tr h="0">
                <a:tc>
                  <a:txBody>
                    <a:bodyPr/>
                    <a:lstStyle/>
                    <a:p>
                      <a:pPr algn="just">
                        <a:lnSpc>
                          <a:spcPct val="115000"/>
                        </a:lnSpc>
                        <a:spcAft>
                          <a:spcPts val="0"/>
                        </a:spcAft>
                      </a:pPr>
                      <a:r>
                        <a:rPr lang="tr-TR" sz="1800">
                          <a:latin typeface="Times New Roman"/>
                          <a:ea typeface="Times New Roman"/>
                          <a:cs typeface="Times New Roman"/>
                        </a:rPr>
                        <a:t>d \ abc</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tr-TR" sz="1800">
                          <a:latin typeface="Times New Roman"/>
                          <a:ea typeface="Times New Roman"/>
                          <a:cs typeface="Times New Roman"/>
                        </a:rPr>
                        <a:t>000</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tr-TR" sz="1800">
                          <a:latin typeface="Times New Roman"/>
                          <a:ea typeface="Times New Roman"/>
                          <a:cs typeface="Times New Roman"/>
                        </a:rPr>
                        <a:t>001</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tr-TR" sz="1800">
                          <a:latin typeface="Times New Roman"/>
                          <a:ea typeface="Times New Roman"/>
                          <a:cs typeface="Times New Roman"/>
                        </a:rPr>
                        <a:t>010</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tr-TR" sz="1800">
                          <a:latin typeface="Times New Roman"/>
                          <a:ea typeface="Times New Roman"/>
                          <a:cs typeface="Times New Roman"/>
                        </a:rPr>
                        <a:t>011</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tr-TR" sz="1800">
                          <a:latin typeface="Times New Roman"/>
                          <a:ea typeface="Times New Roman"/>
                          <a:cs typeface="Times New Roman"/>
                        </a:rPr>
                        <a:t>100</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tr-TR" sz="1800">
                          <a:latin typeface="Times New Roman"/>
                          <a:ea typeface="Times New Roman"/>
                          <a:cs typeface="Times New Roman"/>
                        </a:rPr>
                        <a:t>101</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tr-TR" sz="1800">
                          <a:latin typeface="Times New Roman"/>
                          <a:ea typeface="Times New Roman"/>
                          <a:cs typeface="Times New Roman"/>
                        </a:rPr>
                        <a:t>110</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tr-TR" sz="1800">
                          <a:latin typeface="Times New Roman"/>
                          <a:ea typeface="Times New Roman"/>
                          <a:cs typeface="Times New Roman"/>
                        </a:rPr>
                        <a:t>111</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tr-TR" sz="1800">
                          <a:latin typeface="Times New Roman"/>
                          <a:ea typeface="Times New Roman"/>
                          <a:cs typeface="Times New Roman"/>
                        </a:rPr>
                        <a:t>0</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tr-TR" sz="1800">
                          <a:latin typeface="Times New Roman"/>
                          <a:ea typeface="Times New Roman"/>
                          <a:cs typeface="Times New Roman"/>
                        </a:rPr>
                        <a:t>m</a:t>
                      </a:r>
                      <a:r>
                        <a:rPr lang="tr-TR" sz="1800" baseline="-25000">
                          <a:latin typeface="Times New Roman"/>
                          <a:ea typeface="Times New Roman"/>
                          <a:cs typeface="Times New Roman"/>
                        </a:rPr>
                        <a:t>0</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tr-TR" sz="1800">
                          <a:latin typeface="Times New Roman"/>
                          <a:ea typeface="Times New Roman"/>
                          <a:cs typeface="Times New Roman"/>
                        </a:rPr>
                        <a:t>m</a:t>
                      </a:r>
                      <a:r>
                        <a:rPr lang="tr-TR" sz="1800" baseline="-25000">
                          <a:latin typeface="Times New Roman"/>
                          <a:ea typeface="Times New Roman"/>
                          <a:cs typeface="Times New Roman"/>
                        </a:rPr>
                        <a:t>2</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nSpc>
                          <a:spcPct val="115000"/>
                        </a:lnSpc>
                        <a:spcAft>
                          <a:spcPts val="0"/>
                        </a:spcAft>
                      </a:pPr>
                      <a:r>
                        <a:rPr lang="tr-TR" sz="1800">
                          <a:latin typeface="Times New Roman"/>
                          <a:ea typeface="Times New Roman"/>
                          <a:cs typeface="Times New Roman"/>
                        </a:rPr>
                        <a:t>m</a:t>
                      </a:r>
                      <a:r>
                        <a:rPr lang="tr-TR" sz="1800" baseline="-25000">
                          <a:latin typeface="Times New Roman"/>
                          <a:ea typeface="Times New Roman"/>
                          <a:cs typeface="Times New Roman"/>
                        </a:rPr>
                        <a:t>4</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nSpc>
                          <a:spcPct val="115000"/>
                        </a:lnSpc>
                        <a:spcAft>
                          <a:spcPts val="0"/>
                        </a:spcAft>
                      </a:pPr>
                      <a:r>
                        <a:rPr lang="tr-TR" sz="1800">
                          <a:latin typeface="Times New Roman"/>
                          <a:ea typeface="Times New Roman"/>
                          <a:cs typeface="Times New Roman"/>
                        </a:rPr>
                        <a:t>m</a:t>
                      </a:r>
                      <a:r>
                        <a:rPr lang="tr-TR" sz="1800" baseline="-25000">
                          <a:latin typeface="Times New Roman"/>
                          <a:ea typeface="Times New Roman"/>
                          <a:cs typeface="Times New Roman"/>
                        </a:rPr>
                        <a:t>6</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tr-TR" sz="1800">
                          <a:latin typeface="Times New Roman"/>
                          <a:ea typeface="Times New Roman"/>
                          <a:cs typeface="Times New Roman"/>
                        </a:rPr>
                        <a:t>m</a:t>
                      </a:r>
                      <a:r>
                        <a:rPr lang="tr-TR" sz="1800" baseline="-25000">
                          <a:latin typeface="Times New Roman"/>
                          <a:ea typeface="Times New Roman"/>
                          <a:cs typeface="Times New Roman"/>
                        </a:rPr>
                        <a:t>8</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nSpc>
                          <a:spcPct val="115000"/>
                        </a:lnSpc>
                        <a:spcAft>
                          <a:spcPts val="0"/>
                        </a:spcAft>
                      </a:pPr>
                      <a:r>
                        <a:rPr lang="tr-TR" sz="1800">
                          <a:latin typeface="Times New Roman"/>
                          <a:ea typeface="Times New Roman"/>
                          <a:cs typeface="Times New Roman"/>
                        </a:rPr>
                        <a:t>m</a:t>
                      </a:r>
                      <a:r>
                        <a:rPr lang="tr-TR" sz="1800" baseline="-25000">
                          <a:latin typeface="Times New Roman"/>
                          <a:ea typeface="Times New Roman"/>
                          <a:cs typeface="Times New Roman"/>
                        </a:rPr>
                        <a:t>10</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tr-TR" sz="1800">
                          <a:latin typeface="Times New Roman"/>
                          <a:ea typeface="Times New Roman"/>
                          <a:cs typeface="Times New Roman"/>
                        </a:rPr>
                        <a:t>m</a:t>
                      </a:r>
                      <a:r>
                        <a:rPr lang="tr-TR" sz="1800" baseline="-25000">
                          <a:latin typeface="Times New Roman"/>
                          <a:ea typeface="Times New Roman"/>
                          <a:cs typeface="Times New Roman"/>
                        </a:rPr>
                        <a:t>12</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tr-TR" sz="1800">
                          <a:latin typeface="Times New Roman"/>
                          <a:ea typeface="Times New Roman"/>
                          <a:cs typeface="Times New Roman"/>
                        </a:rPr>
                        <a:t>m</a:t>
                      </a:r>
                      <a:r>
                        <a:rPr lang="tr-TR" sz="1800" baseline="-25000">
                          <a:latin typeface="Times New Roman"/>
                          <a:ea typeface="Times New Roman"/>
                          <a:cs typeface="Times New Roman"/>
                        </a:rPr>
                        <a:t>14</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0">
                <a:tc>
                  <a:txBody>
                    <a:bodyPr/>
                    <a:lstStyle/>
                    <a:p>
                      <a:pPr algn="ctr">
                        <a:lnSpc>
                          <a:spcPct val="115000"/>
                        </a:lnSpc>
                        <a:spcAft>
                          <a:spcPts val="0"/>
                        </a:spcAft>
                      </a:pPr>
                      <a:r>
                        <a:rPr lang="tr-TR" sz="1800">
                          <a:latin typeface="Times New Roman"/>
                          <a:ea typeface="Times New Roman"/>
                          <a:cs typeface="Times New Roman"/>
                        </a:rPr>
                        <a:t>1</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tr-TR" sz="1800">
                          <a:latin typeface="Times New Roman"/>
                          <a:ea typeface="Times New Roman"/>
                          <a:cs typeface="Times New Roman"/>
                        </a:rPr>
                        <a:t>m</a:t>
                      </a:r>
                      <a:r>
                        <a:rPr lang="tr-TR" sz="1800" baseline="-25000">
                          <a:latin typeface="Times New Roman"/>
                          <a:ea typeface="Times New Roman"/>
                          <a:cs typeface="Times New Roman"/>
                        </a:rPr>
                        <a:t>1</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nSpc>
                          <a:spcPct val="115000"/>
                        </a:lnSpc>
                        <a:spcAft>
                          <a:spcPts val="0"/>
                        </a:spcAft>
                      </a:pPr>
                      <a:r>
                        <a:rPr lang="tr-TR" sz="1800">
                          <a:latin typeface="Times New Roman"/>
                          <a:ea typeface="Times New Roman"/>
                          <a:cs typeface="Times New Roman"/>
                        </a:rPr>
                        <a:t>m</a:t>
                      </a:r>
                      <a:r>
                        <a:rPr lang="tr-TR" sz="1800" baseline="-25000">
                          <a:latin typeface="Times New Roman"/>
                          <a:ea typeface="Times New Roman"/>
                          <a:cs typeface="Times New Roman"/>
                        </a:rPr>
                        <a:t>3</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tr-TR" sz="1800">
                          <a:latin typeface="Times New Roman"/>
                          <a:ea typeface="Times New Roman"/>
                          <a:cs typeface="Times New Roman"/>
                        </a:rPr>
                        <a:t>m</a:t>
                      </a:r>
                      <a:r>
                        <a:rPr lang="tr-TR" sz="1800" baseline="-25000">
                          <a:latin typeface="Times New Roman"/>
                          <a:ea typeface="Times New Roman"/>
                          <a:cs typeface="Times New Roman"/>
                        </a:rPr>
                        <a:t>5</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tr-TR" sz="1800">
                          <a:latin typeface="Times New Roman"/>
                          <a:ea typeface="Times New Roman"/>
                          <a:cs typeface="Times New Roman"/>
                        </a:rPr>
                        <a:t>m</a:t>
                      </a:r>
                      <a:r>
                        <a:rPr lang="tr-TR" sz="1800" baseline="-25000">
                          <a:latin typeface="Times New Roman"/>
                          <a:ea typeface="Times New Roman"/>
                          <a:cs typeface="Times New Roman"/>
                        </a:rPr>
                        <a:t>7</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nSpc>
                          <a:spcPct val="115000"/>
                        </a:lnSpc>
                        <a:spcAft>
                          <a:spcPts val="0"/>
                        </a:spcAft>
                      </a:pPr>
                      <a:r>
                        <a:rPr lang="tr-TR" sz="1800">
                          <a:latin typeface="Times New Roman"/>
                          <a:ea typeface="Times New Roman"/>
                          <a:cs typeface="Times New Roman"/>
                        </a:rPr>
                        <a:t>m</a:t>
                      </a:r>
                      <a:r>
                        <a:rPr lang="tr-TR" sz="1800" baseline="-25000">
                          <a:latin typeface="Times New Roman"/>
                          <a:ea typeface="Times New Roman"/>
                          <a:cs typeface="Times New Roman"/>
                        </a:rPr>
                        <a:t>9</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tr-TR" sz="1800">
                          <a:latin typeface="Times New Roman"/>
                          <a:ea typeface="Times New Roman"/>
                          <a:cs typeface="Times New Roman"/>
                        </a:rPr>
                        <a:t>m</a:t>
                      </a:r>
                      <a:r>
                        <a:rPr lang="tr-TR" sz="1800" baseline="-25000">
                          <a:latin typeface="Times New Roman"/>
                          <a:ea typeface="Times New Roman"/>
                          <a:cs typeface="Times New Roman"/>
                        </a:rPr>
                        <a:t>11</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nSpc>
                          <a:spcPct val="115000"/>
                        </a:lnSpc>
                        <a:spcAft>
                          <a:spcPts val="0"/>
                        </a:spcAft>
                      </a:pPr>
                      <a:r>
                        <a:rPr lang="tr-TR" sz="1800">
                          <a:latin typeface="Times New Roman"/>
                          <a:ea typeface="Times New Roman"/>
                          <a:cs typeface="Times New Roman"/>
                        </a:rPr>
                        <a:t>m</a:t>
                      </a:r>
                      <a:r>
                        <a:rPr lang="tr-TR" sz="1800" baseline="-25000">
                          <a:latin typeface="Times New Roman"/>
                          <a:ea typeface="Times New Roman"/>
                          <a:cs typeface="Times New Roman"/>
                        </a:rPr>
                        <a:t>13</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nSpc>
                          <a:spcPct val="115000"/>
                        </a:lnSpc>
                        <a:spcAft>
                          <a:spcPts val="0"/>
                        </a:spcAft>
                      </a:pPr>
                      <a:r>
                        <a:rPr lang="tr-TR" sz="1800">
                          <a:latin typeface="Times New Roman"/>
                          <a:ea typeface="Times New Roman"/>
                          <a:cs typeface="Times New Roman"/>
                        </a:rPr>
                        <a:t>m</a:t>
                      </a:r>
                      <a:r>
                        <a:rPr lang="tr-TR" sz="1800" baseline="-25000">
                          <a:latin typeface="Times New Roman"/>
                          <a:ea typeface="Times New Roman"/>
                          <a:cs typeface="Times New Roman"/>
                        </a:rPr>
                        <a:t>15</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lnSpc>
                          <a:spcPct val="115000"/>
                        </a:lnSpc>
                        <a:spcAft>
                          <a:spcPts val="0"/>
                        </a:spcAft>
                      </a:pPr>
                      <a:r>
                        <a:rPr lang="tr-TR" sz="1800">
                          <a:latin typeface="Times New Roman"/>
                          <a:ea typeface="Times New Roman"/>
                          <a:cs typeface="Times New Roman"/>
                        </a:rPr>
                        <a:t>Girişler</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tr-TR" sz="1800">
                          <a:latin typeface="Times New Roman"/>
                          <a:ea typeface="Times New Roman"/>
                          <a:cs typeface="Times New Roman"/>
                        </a:rPr>
                        <a:t>I</a:t>
                      </a:r>
                      <a:r>
                        <a:rPr lang="tr-TR" sz="1800" baseline="-25000">
                          <a:latin typeface="Times New Roman"/>
                          <a:ea typeface="Times New Roman"/>
                          <a:cs typeface="Times New Roman"/>
                        </a:rPr>
                        <a:t>0</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tr-TR" sz="1800">
                          <a:latin typeface="Times New Roman"/>
                          <a:ea typeface="Times New Roman"/>
                          <a:cs typeface="Times New Roman"/>
                        </a:rPr>
                        <a:t>I</a:t>
                      </a:r>
                      <a:r>
                        <a:rPr lang="tr-TR" sz="1800" baseline="-25000">
                          <a:latin typeface="Times New Roman"/>
                          <a:ea typeface="Times New Roman"/>
                          <a:cs typeface="Times New Roman"/>
                        </a:rPr>
                        <a:t>1</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tr-TR" sz="1800">
                          <a:latin typeface="Times New Roman"/>
                          <a:ea typeface="Times New Roman"/>
                          <a:cs typeface="Times New Roman"/>
                        </a:rPr>
                        <a:t>I</a:t>
                      </a:r>
                      <a:r>
                        <a:rPr lang="tr-TR" sz="1800" baseline="-25000">
                          <a:latin typeface="Times New Roman"/>
                          <a:ea typeface="Times New Roman"/>
                          <a:cs typeface="Times New Roman"/>
                        </a:rPr>
                        <a:t>2</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tr-TR" sz="1800">
                          <a:latin typeface="Times New Roman"/>
                          <a:ea typeface="Times New Roman"/>
                          <a:cs typeface="Times New Roman"/>
                        </a:rPr>
                        <a:t>I</a:t>
                      </a:r>
                      <a:r>
                        <a:rPr lang="tr-TR" sz="1800" baseline="-25000">
                          <a:latin typeface="Times New Roman"/>
                          <a:ea typeface="Times New Roman"/>
                          <a:cs typeface="Times New Roman"/>
                        </a:rPr>
                        <a:t>3</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tr-TR" sz="1800">
                          <a:latin typeface="Times New Roman"/>
                          <a:ea typeface="Times New Roman"/>
                          <a:cs typeface="Times New Roman"/>
                        </a:rPr>
                        <a:t>I</a:t>
                      </a:r>
                      <a:r>
                        <a:rPr lang="tr-TR" sz="1800" baseline="-25000">
                          <a:latin typeface="Times New Roman"/>
                          <a:ea typeface="Times New Roman"/>
                          <a:cs typeface="Times New Roman"/>
                        </a:rPr>
                        <a:t>4</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tr-TR" sz="1800">
                          <a:latin typeface="Times New Roman"/>
                          <a:ea typeface="Times New Roman"/>
                          <a:cs typeface="Times New Roman"/>
                        </a:rPr>
                        <a:t>I</a:t>
                      </a:r>
                      <a:r>
                        <a:rPr lang="tr-TR" sz="1800" baseline="-25000">
                          <a:latin typeface="Times New Roman"/>
                          <a:ea typeface="Times New Roman"/>
                          <a:cs typeface="Times New Roman"/>
                        </a:rPr>
                        <a:t>5</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tr-TR" sz="1800">
                          <a:latin typeface="Times New Roman"/>
                          <a:ea typeface="Times New Roman"/>
                          <a:cs typeface="Times New Roman"/>
                        </a:rPr>
                        <a:t>I</a:t>
                      </a:r>
                      <a:r>
                        <a:rPr lang="tr-TR" sz="1800" baseline="-25000">
                          <a:latin typeface="Times New Roman"/>
                          <a:ea typeface="Times New Roman"/>
                          <a:cs typeface="Times New Roman"/>
                        </a:rPr>
                        <a:t>6</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tr-TR" sz="1800">
                          <a:latin typeface="Times New Roman"/>
                          <a:ea typeface="Times New Roman"/>
                          <a:cs typeface="Times New Roman"/>
                        </a:rPr>
                        <a:t>I</a:t>
                      </a:r>
                      <a:r>
                        <a:rPr lang="tr-TR" sz="1800" baseline="-25000">
                          <a:latin typeface="Times New Roman"/>
                          <a:ea typeface="Times New Roman"/>
                          <a:cs typeface="Times New Roman"/>
                        </a:rPr>
                        <a:t>7</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lnSpc>
                          <a:spcPct val="115000"/>
                        </a:lnSpc>
                        <a:spcAft>
                          <a:spcPts val="0"/>
                        </a:spcAft>
                      </a:pPr>
                      <a:r>
                        <a:rPr lang="tr-TR" sz="1800">
                          <a:latin typeface="Times New Roman"/>
                          <a:ea typeface="Times New Roman"/>
                          <a:cs typeface="Times New Roman"/>
                        </a:rPr>
                        <a:t>Bağlantılar</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tr-TR" sz="1800" b="1">
                          <a:latin typeface="Times New Roman"/>
                          <a:ea typeface="Times New Roman"/>
                          <a:cs typeface="Times New Roman"/>
                        </a:rPr>
                        <a:t>d</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tr-TR" sz="1800" b="1">
                          <a:latin typeface="Times New Roman"/>
                          <a:ea typeface="Times New Roman"/>
                          <a:cs typeface="Times New Roman"/>
                        </a:rPr>
                        <a:t>d’</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tr-TR" sz="1800" b="1">
                          <a:latin typeface="Times New Roman"/>
                          <a:ea typeface="Times New Roman"/>
                          <a:cs typeface="Times New Roman"/>
                        </a:rPr>
                        <a:t>d'</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tr-TR" sz="1800" b="1">
                          <a:latin typeface="Times New Roman"/>
                          <a:ea typeface="Times New Roman"/>
                          <a:cs typeface="Times New Roman"/>
                        </a:rPr>
                        <a:t>d</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tr-TR" sz="1800" b="1">
                          <a:latin typeface="Times New Roman"/>
                          <a:ea typeface="Times New Roman"/>
                          <a:cs typeface="Times New Roman"/>
                        </a:rPr>
                        <a:t>d'</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tr-TR" sz="1800" b="1">
                          <a:latin typeface="Times New Roman"/>
                          <a:ea typeface="Times New Roman"/>
                          <a:cs typeface="Times New Roman"/>
                        </a:rPr>
                        <a:t>d</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tr-TR" sz="1800" b="1">
                          <a:latin typeface="Times New Roman"/>
                          <a:ea typeface="Times New Roman"/>
                          <a:cs typeface="Times New Roman"/>
                        </a:rPr>
                        <a:t>d</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tr-TR" sz="1800" b="1" dirty="0">
                          <a:latin typeface="Times New Roman"/>
                          <a:ea typeface="Times New Roman"/>
                          <a:cs typeface="Times New Roman"/>
                        </a:rPr>
                        <a:t>d'</a:t>
                      </a:r>
                      <a:endParaRPr lang="tr-TR"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3 Altbilgi Yer Tutucusu"/>
          <p:cNvSpPr>
            <a:spLocks noGrp="1"/>
          </p:cNvSpPr>
          <p:nvPr>
            <p:ph type="ftr" sz="quarter" idx="10"/>
          </p:nvPr>
        </p:nvSpPr>
        <p:spPr>
          <a:noFill/>
        </p:spPr>
        <p:txBody>
          <a:bodyPr/>
          <a:lstStyle/>
          <a:p>
            <a:r>
              <a:rPr lang="tr-TR"/>
              <a:t>Mantık Devreleri </a:t>
            </a:r>
            <a:endParaRPr lang="en-US"/>
          </a:p>
        </p:txBody>
      </p:sp>
      <p:sp>
        <p:nvSpPr>
          <p:cNvPr id="13315" name="Rectangle 2"/>
          <p:cNvSpPr>
            <a:spLocks noGrp="1" noChangeArrowheads="1"/>
          </p:cNvSpPr>
          <p:nvPr>
            <p:ph type="title"/>
          </p:nvPr>
        </p:nvSpPr>
        <p:spPr>
          <a:xfrm>
            <a:off x="373700" y="212127"/>
            <a:ext cx="7772400" cy="790575"/>
          </a:xfrm>
        </p:spPr>
        <p:txBody>
          <a:bodyPr/>
          <a:lstStyle/>
          <a:p>
            <a:pPr algn="l"/>
            <a:r>
              <a:rPr lang="tr-TR" sz="2400" b="1" dirty="0" smtClean="0"/>
              <a:t>Örnek:</a:t>
            </a:r>
          </a:p>
        </p:txBody>
      </p:sp>
      <p:sp>
        <p:nvSpPr>
          <p:cNvPr id="13316" name="Rectangle 3"/>
          <p:cNvSpPr>
            <a:spLocks noGrp="1" noChangeArrowheads="1"/>
          </p:cNvSpPr>
          <p:nvPr>
            <p:ph type="body" idx="1"/>
          </p:nvPr>
        </p:nvSpPr>
        <p:spPr>
          <a:xfrm>
            <a:off x="346075" y="854546"/>
            <a:ext cx="8375650" cy="5078412"/>
          </a:xfrm>
        </p:spPr>
        <p:txBody>
          <a:bodyPr/>
          <a:lstStyle/>
          <a:p>
            <a:pPr marL="0" indent="0" algn="just">
              <a:buFontTx/>
              <a:buNone/>
            </a:pPr>
            <a:r>
              <a:rPr lang="tr-TR" sz="2000" dirty="0" smtClean="0"/>
              <a:t>F(A,B,C,D) = ∑ (0,2,3,4,6,8,10,11)	 fonksiyonunu </a:t>
            </a:r>
            <a:r>
              <a:rPr lang="tr-TR" sz="2000" dirty="0" err="1" smtClean="0"/>
              <a:t>Karnaugh</a:t>
            </a:r>
            <a:r>
              <a:rPr lang="tr-TR" sz="2000" dirty="0" smtClean="0"/>
              <a:t> haritası yardımıyla indirgeyelim.</a:t>
            </a:r>
          </a:p>
        </p:txBody>
      </p:sp>
      <p:graphicFrame>
        <p:nvGraphicFramePr>
          <p:cNvPr id="6" name="5 Tablo"/>
          <p:cNvGraphicFramePr>
            <a:graphicFrameLocks noGrp="1"/>
          </p:cNvGraphicFramePr>
          <p:nvPr/>
        </p:nvGraphicFramePr>
        <p:xfrm>
          <a:off x="474604" y="1738533"/>
          <a:ext cx="2219169" cy="1682496"/>
        </p:xfrm>
        <a:graphic>
          <a:graphicData uri="http://schemas.openxmlformats.org/drawingml/2006/table">
            <a:tbl>
              <a:tblPr/>
              <a:tblGrid>
                <a:gridCol w="590321"/>
                <a:gridCol w="407212"/>
                <a:gridCol w="407212"/>
                <a:gridCol w="407212"/>
                <a:gridCol w="407212"/>
              </a:tblGrid>
              <a:tr h="219075">
                <a:tc>
                  <a:txBody>
                    <a:bodyPr/>
                    <a:lstStyle/>
                    <a:p>
                      <a:pPr algn="just">
                        <a:lnSpc>
                          <a:spcPct val="115000"/>
                        </a:lnSpc>
                        <a:spcAft>
                          <a:spcPts val="0"/>
                        </a:spcAft>
                        <a:tabLst>
                          <a:tab pos="504825" algn="l"/>
                        </a:tabLst>
                      </a:pPr>
                      <a:r>
                        <a:rPr lang="tr-TR" sz="1600">
                          <a:latin typeface="Calibri"/>
                          <a:ea typeface="Times New Roman"/>
                          <a:cs typeface="Times New Roman"/>
                        </a:rPr>
                        <a:t>     CD AB     </a:t>
                      </a:r>
                      <a:endParaRPr lang="tr-TR" sz="1600">
                        <a:latin typeface="Calibri"/>
                        <a:ea typeface="Calibri"/>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9525" cap="flat" cmpd="sng" algn="ctr">
                      <a:solidFill>
                        <a:srgbClr val="000000"/>
                      </a:solidFill>
                      <a:prstDash val="solid"/>
                      <a:round/>
                      <a:headEnd type="none" w="med" len="med"/>
                      <a:tailEnd type="none" w="med" len="med"/>
                    </a:lnTlToBr>
                  </a:tcPr>
                </a:tc>
                <a:tc>
                  <a:txBody>
                    <a:bodyPr/>
                    <a:lstStyle/>
                    <a:p>
                      <a:pPr algn="ctr">
                        <a:lnSpc>
                          <a:spcPct val="115000"/>
                        </a:lnSpc>
                        <a:spcAft>
                          <a:spcPts val="0"/>
                        </a:spcAft>
                      </a:pPr>
                      <a:r>
                        <a:rPr lang="tr-TR" sz="1600">
                          <a:latin typeface="Calibri"/>
                          <a:ea typeface="Times New Roman"/>
                          <a:cs typeface="Times New Roman"/>
                        </a:rPr>
                        <a:t>00</a:t>
                      </a:r>
                      <a:endParaRPr lang="tr-TR" sz="1600">
                        <a:latin typeface="Calibri"/>
                        <a:ea typeface="Calibri"/>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Calibri"/>
                          <a:ea typeface="Times New Roman"/>
                          <a:cs typeface="Times New Roman"/>
                        </a:rPr>
                        <a:t>01</a:t>
                      </a:r>
                      <a:endParaRPr lang="tr-TR" sz="1600">
                        <a:latin typeface="Calibri"/>
                        <a:ea typeface="Calibri"/>
                        <a:cs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Calibri"/>
                          <a:ea typeface="Times New Roman"/>
                          <a:cs typeface="Times New Roman"/>
                        </a:rPr>
                        <a:t>11</a:t>
                      </a:r>
                      <a:endParaRPr lang="tr-TR" sz="1600">
                        <a:latin typeface="Calibri"/>
                        <a:ea typeface="Calibri"/>
                        <a:cs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Calibri"/>
                          <a:ea typeface="Times New Roman"/>
                          <a:cs typeface="Times New Roman"/>
                        </a:rPr>
                        <a:t>10</a:t>
                      </a:r>
                      <a:endParaRPr lang="tr-TR" sz="1600">
                        <a:latin typeface="Calibri"/>
                        <a:ea typeface="Calibri"/>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tr-TR" sz="1600">
                          <a:latin typeface="Calibri"/>
                          <a:ea typeface="Times New Roman"/>
                          <a:cs typeface="Times New Roman"/>
                        </a:rPr>
                        <a:t>00</a:t>
                      </a:r>
                      <a:endParaRPr lang="tr-TR" sz="1600">
                        <a:latin typeface="Calibri"/>
                        <a:ea typeface="Calibri"/>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Calibri"/>
                          <a:ea typeface="Times New Roman"/>
                          <a:cs typeface="Arial"/>
                        </a:rPr>
                        <a:t>1</a:t>
                      </a:r>
                      <a:endParaRPr lang="tr-TR" sz="1600">
                        <a:latin typeface="Times New Roman"/>
                        <a:ea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tr-TR" sz="1600">
                        <a:latin typeface="Calibri"/>
                        <a:ea typeface="Times New Roman"/>
                        <a:cs typeface="Arial"/>
                      </a:endParaRPr>
                    </a:p>
                  </a:txBody>
                  <a:tcPr marL="36195" marR="361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Calibri"/>
                          <a:ea typeface="Times New Roman"/>
                          <a:cs typeface="Arial"/>
                        </a:rPr>
                        <a:t>1</a:t>
                      </a:r>
                      <a:endParaRPr lang="tr-TR" sz="1600">
                        <a:latin typeface="Times New Roman"/>
                        <a:ea typeface="Times New Roman"/>
                      </a:endParaRPr>
                    </a:p>
                  </a:txBody>
                  <a:tcPr marL="36195" marR="361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Calibri"/>
                          <a:ea typeface="Times New Roman"/>
                          <a:cs typeface="Arial"/>
                        </a:rPr>
                        <a:t>1</a:t>
                      </a:r>
                      <a:endParaRPr lang="tr-TR" sz="1600">
                        <a:latin typeface="Times New Roman"/>
                        <a:ea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tr-TR" sz="1600">
                          <a:latin typeface="Calibri"/>
                          <a:ea typeface="Times New Roman"/>
                          <a:cs typeface="Times New Roman"/>
                        </a:rPr>
                        <a:t>01</a:t>
                      </a:r>
                      <a:endParaRPr lang="tr-TR" sz="1600">
                        <a:latin typeface="Calibri"/>
                        <a:ea typeface="Calibri"/>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Calibri"/>
                          <a:ea typeface="Times New Roman"/>
                          <a:cs typeface="Arial"/>
                        </a:rPr>
                        <a:t>1</a:t>
                      </a:r>
                      <a:endParaRPr lang="tr-TR" sz="1600">
                        <a:latin typeface="Times New Roman"/>
                        <a:ea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tr-TR" sz="1600">
                        <a:latin typeface="Calibri"/>
                        <a:ea typeface="Times New Roman"/>
                        <a:cs typeface="Arial"/>
                      </a:endParaRPr>
                    </a:p>
                  </a:txBody>
                  <a:tcPr marL="36195" marR="361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tr-TR" sz="1600">
                        <a:latin typeface="Calibri"/>
                        <a:ea typeface="Times New Roman"/>
                        <a:cs typeface="Arial"/>
                      </a:endParaRPr>
                    </a:p>
                  </a:txBody>
                  <a:tcPr marL="36195" marR="361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Calibri"/>
                          <a:ea typeface="Times New Roman"/>
                          <a:cs typeface="Arial"/>
                        </a:rPr>
                        <a:t>1</a:t>
                      </a:r>
                      <a:endParaRPr lang="tr-TR" sz="1600">
                        <a:latin typeface="Times New Roman"/>
                        <a:ea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tr-TR" sz="1600">
                          <a:latin typeface="Calibri"/>
                          <a:ea typeface="Times New Roman"/>
                          <a:cs typeface="Times New Roman"/>
                        </a:rPr>
                        <a:t>11</a:t>
                      </a:r>
                      <a:endParaRPr lang="tr-TR" sz="1600">
                        <a:latin typeface="Calibri"/>
                        <a:ea typeface="Calibri"/>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tr-TR" sz="1600">
                        <a:latin typeface="Calibri"/>
                        <a:ea typeface="Times New Roman"/>
                        <a:cs typeface="Arial"/>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tr-TR" sz="1600">
                        <a:latin typeface="Calibri"/>
                        <a:ea typeface="Times New Roman"/>
                        <a:cs typeface="Arial"/>
                      </a:endParaRPr>
                    </a:p>
                  </a:txBody>
                  <a:tcPr marL="36195" marR="361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tr-TR" sz="1600">
                        <a:latin typeface="Calibri"/>
                        <a:ea typeface="Times New Roman"/>
                        <a:cs typeface="Arial"/>
                      </a:endParaRPr>
                    </a:p>
                  </a:txBody>
                  <a:tcPr marL="36195" marR="361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tr-TR" sz="1600">
                        <a:latin typeface="Calibri"/>
                        <a:ea typeface="Times New Roman"/>
                        <a:cs typeface="Arial"/>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tr-TR" sz="1600">
                          <a:latin typeface="Calibri"/>
                          <a:ea typeface="Times New Roman"/>
                          <a:cs typeface="Times New Roman"/>
                        </a:rPr>
                        <a:t>10</a:t>
                      </a:r>
                      <a:endParaRPr lang="tr-TR" sz="1600">
                        <a:latin typeface="Calibri"/>
                        <a:ea typeface="Calibri"/>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Calibri"/>
                          <a:ea typeface="Times New Roman"/>
                          <a:cs typeface="Arial"/>
                        </a:rPr>
                        <a:t>1</a:t>
                      </a:r>
                      <a:endParaRPr lang="tr-TR" sz="1600">
                        <a:latin typeface="Times New Roman"/>
                        <a:ea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tr-TR" sz="1600">
                        <a:latin typeface="Calibri"/>
                        <a:ea typeface="Times New Roman"/>
                        <a:cs typeface="Arial"/>
                      </a:endParaRPr>
                    </a:p>
                  </a:txBody>
                  <a:tcPr marL="36195" marR="361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Calibri"/>
                          <a:ea typeface="Times New Roman"/>
                          <a:cs typeface="Arial"/>
                        </a:rPr>
                        <a:t>1</a:t>
                      </a:r>
                      <a:endParaRPr lang="tr-TR" sz="1600">
                        <a:latin typeface="Times New Roman"/>
                        <a:ea typeface="Times New Roman"/>
                      </a:endParaRPr>
                    </a:p>
                  </a:txBody>
                  <a:tcPr marL="36195" marR="361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dirty="0">
                          <a:latin typeface="Calibri"/>
                          <a:ea typeface="Times New Roman"/>
                          <a:cs typeface="Arial"/>
                        </a:rPr>
                        <a:t>1</a:t>
                      </a:r>
                      <a:endParaRPr lang="tr-TR" sz="1600" dirty="0">
                        <a:latin typeface="Times New Roman"/>
                        <a:ea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7" name="6 Resim"/>
          <p:cNvPicPr>
            <a:picLocks noChangeAspect="1"/>
          </p:cNvPicPr>
          <p:nvPr/>
        </p:nvPicPr>
        <p:blipFill>
          <a:blip r:embed="rId2" cstate="print"/>
          <a:srcRect/>
          <a:stretch>
            <a:fillRect/>
          </a:stretch>
        </p:blipFill>
        <p:spPr bwMode="auto">
          <a:xfrm>
            <a:off x="3375378" y="1476376"/>
            <a:ext cx="4863573" cy="2616883"/>
          </a:xfrm>
          <a:prstGeom prst="rect">
            <a:avLst/>
          </a:prstGeom>
          <a:noFill/>
          <a:ln w="9525">
            <a:noFill/>
            <a:miter lim="800000"/>
            <a:headEnd/>
            <a:tailEnd/>
          </a:ln>
        </p:spPr>
      </p:pic>
      <p:sp>
        <p:nvSpPr>
          <p:cNvPr id="8" name="7 Dikdörtgen"/>
          <p:cNvSpPr/>
          <p:nvPr/>
        </p:nvSpPr>
        <p:spPr>
          <a:xfrm>
            <a:off x="3782722" y="4532468"/>
            <a:ext cx="3477683" cy="400110"/>
          </a:xfrm>
          <a:prstGeom prst="rect">
            <a:avLst/>
          </a:prstGeom>
        </p:spPr>
        <p:txBody>
          <a:bodyPr wrap="none">
            <a:spAutoFit/>
          </a:bodyPr>
          <a:lstStyle/>
          <a:p>
            <a:r>
              <a:rPr lang="tr-TR" sz="2000" b="0" dirty="0" smtClean="0"/>
              <a:t>F(A,B,C,D) = A’D’+B’D’+B’C</a:t>
            </a:r>
            <a:endParaRPr lang="tr-TR" sz="2000" b="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48986" y="187413"/>
            <a:ext cx="7772400" cy="790575"/>
          </a:xfrm>
        </p:spPr>
        <p:txBody>
          <a:bodyPr/>
          <a:lstStyle/>
          <a:p>
            <a:pPr algn="l"/>
            <a:r>
              <a:rPr lang="tr-TR" sz="2400" b="1" dirty="0" smtClean="0"/>
              <a:t>Örnek:</a:t>
            </a:r>
            <a:endParaRPr lang="tr-TR" sz="2400" dirty="0"/>
          </a:p>
        </p:txBody>
      </p:sp>
      <p:sp>
        <p:nvSpPr>
          <p:cNvPr id="3" name="2 İçerik Yer Tutucusu"/>
          <p:cNvSpPr>
            <a:spLocks noGrp="1"/>
          </p:cNvSpPr>
          <p:nvPr>
            <p:ph idx="1"/>
          </p:nvPr>
        </p:nvSpPr>
        <p:spPr>
          <a:xfrm>
            <a:off x="349936" y="906630"/>
            <a:ext cx="8375650" cy="5078412"/>
          </a:xfrm>
        </p:spPr>
        <p:txBody>
          <a:bodyPr/>
          <a:lstStyle/>
          <a:p>
            <a:pPr marL="0" indent="0" algn="just">
              <a:buNone/>
            </a:pPr>
            <a:r>
              <a:rPr lang="tr-TR" sz="2000" dirty="0" smtClean="0"/>
              <a:t>Aşağıda verilen </a:t>
            </a:r>
            <a:r>
              <a:rPr lang="tr-TR" sz="2000" dirty="0" err="1" smtClean="0"/>
              <a:t>Karnaugh</a:t>
            </a:r>
            <a:r>
              <a:rPr lang="tr-TR" sz="2000" dirty="0" smtClean="0"/>
              <a:t> haritası için 2 farklı indirgeme yapılabilmektedir. Bu indirgemeleri bulalım.</a:t>
            </a:r>
          </a:p>
          <a:p>
            <a:pPr>
              <a:buNone/>
            </a:pPr>
            <a:endParaRPr lang="tr-TR" dirty="0"/>
          </a:p>
        </p:txBody>
      </p:sp>
      <p:sp>
        <p:nvSpPr>
          <p:cNvPr id="4" name="3 Altbilgi Yer Tutucusu"/>
          <p:cNvSpPr>
            <a:spLocks noGrp="1"/>
          </p:cNvSpPr>
          <p:nvPr>
            <p:ph type="ftr" sz="quarter" idx="10"/>
          </p:nvPr>
        </p:nvSpPr>
        <p:spPr/>
        <p:txBody>
          <a:bodyPr/>
          <a:lstStyle/>
          <a:p>
            <a:pPr>
              <a:defRPr/>
            </a:pPr>
            <a:r>
              <a:rPr lang="tr-TR" smtClean="0"/>
              <a:t>Mantık Devreleri </a:t>
            </a:r>
            <a:endParaRPr lang="en-US"/>
          </a:p>
        </p:txBody>
      </p:sp>
      <p:pic>
        <p:nvPicPr>
          <p:cNvPr id="5" name="4 Resim"/>
          <p:cNvPicPr>
            <a:picLocks noChangeAspect="1"/>
          </p:cNvPicPr>
          <p:nvPr/>
        </p:nvPicPr>
        <p:blipFill>
          <a:blip r:embed="rId2" cstate="print"/>
          <a:srcRect/>
          <a:stretch>
            <a:fillRect/>
          </a:stretch>
        </p:blipFill>
        <p:spPr bwMode="auto">
          <a:xfrm>
            <a:off x="3100157" y="1453548"/>
            <a:ext cx="3419429" cy="1362286"/>
          </a:xfrm>
          <a:prstGeom prst="rect">
            <a:avLst/>
          </a:prstGeom>
          <a:noFill/>
          <a:ln w="9525">
            <a:noFill/>
            <a:miter lim="800000"/>
            <a:headEnd/>
            <a:tailEnd/>
          </a:ln>
        </p:spPr>
      </p:pic>
      <p:pic>
        <p:nvPicPr>
          <p:cNvPr id="6" name="5 Resim"/>
          <p:cNvPicPr>
            <a:picLocks noChangeAspect="1"/>
          </p:cNvPicPr>
          <p:nvPr/>
        </p:nvPicPr>
        <p:blipFill>
          <a:blip r:embed="rId3" cstate="print"/>
          <a:srcRect/>
          <a:stretch>
            <a:fillRect/>
          </a:stretch>
        </p:blipFill>
        <p:spPr bwMode="auto">
          <a:xfrm>
            <a:off x="3041124" y="2973430"/>
            <a:ext cx="3492571" cy="1362286"/>
          </a:xfrm>
          <a:prstGeom prst="rect">
            <a:avLst/>
          </a:prstGeom>
          <a:noFill/>
          <a:ln w="9525">
            <a:noFill/>
            <a:miter lim="800000"/>
            <a:headEnd/>
            <a:tailEnd/>
          </a:ln>
        </p:spPr>
      </p:pic>
      <p:pic>
        <p:nvPicPr>
          <p:cNvPr id="7" name="6 Resim"/>
          <p:cNvPicPr>
            <a:picLocks noChangeAspect="1"/>
          </p:cNvPicPr>
          <p:nvPr/>
        </p:nvPicPr>
        <p:blipFill>
          <a:blip r:embed="rId4" cstate="print"/>
          <a:srcRect/>
          <a:stretch>
            <a:fillRect/>
          </a:stretch>
        </p:blipFill>
        <p:spPr bwMode="auto">
          <a:xfrm>
            <a:off x="1039486" y="4564772"/>
            <a:ext cx="3574858" cy="1710167"/>
          </a:xfrm>
          <a:prstGeom prst="rect">
            <a:avLst/>
          </a:prstGeom>
          <a:noFill/>
          <a:ln w="9525">
            <a:noFill/>
            <a:miter lim="800000"/>
            <a:headEnd/>
            <a:tailEnd/>
          </a:ln>
        </p:spPr>
      </p:pic>
      <p:pic>
        <p:nvPicPr>
          <p:cNvPr id="8" name="7 Resim"/>
          <p:cNvPicPr>
            <a:picLocks noChangeAspect="1"/>
          </p:cNvPicPr>
          <p:nvPr/>
        </p:nvPicPr>
        <p:blipFill>
          <a:blip r:embed="rId5" cstate="print"/>
          <a:srcRect/>
          <a:stretch>
            <a:fillRect/>
          </a:stretch>
        </p:blipFill>
        <p:spPr bwMode="auto">
          <a:xfrm>
            <a:off x="5046648" y="4619677"/>
            <a:ext cx="3510857" cy="1636572"/>
          </a:xfrm>
          <a:prstGeom prst="rect">
            <a:avLst/>
          </a:prstGeom>
          <a:noFill/>
          <a:ln w="9525">
            <a:noFill/>
            <a:miter lim="800000"/>
            <a:headEnd/>
            <a:tailEnd/>
          </a:ln>
        </p:spPr>
      </p:pic>
      <p:cxnSp>
        <p:nvCxnSpPr>
          <p:cNvPr id="11" name="10 Düz Ok Bağlayıcısı"/>
          <p:cNvCxnSpPr>
            <a:stCxn id="6" idx="2"/>
          </p:cNvCxnSpPr>
          <p:nvPr/>
        </p:nvCxnSpPr>
        <p:spPr bwMode="auto">
          <a:xfrm rot="5400000">
            <a:off x="4505958" y="4278190"/>
            <a:ext cx="223927" cy="33897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3" name="12 Düz Ok Bağlayıcısı"/>
          <p:cNvCxnSpPr>
            <a:stCxn id="6" idx="2"/>
          </p:cNvCxnSpPr>
          <p:nvPr/>
        </p:nvCxnSpPr>
        <p:spPr bwMode="auto">
          <a:xfrm rot="16200000" flipH="1">
            <a:off x="4851946" y="4271179"/>
            <a:ext cx="260998" cy="39007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7412" name="Rectangle 4"/>
          <p:cNvSpPr>
            <a:spLocks noChangeArrowheads="1"/>
          </p:cNvSpPr>
          <p:nvPr/>
        </p:nvSpPr>
        <p:spPr bwMode="auto">
          <a:xfrm>
            <a:off x="420130" y="3112814"/>
            <a:ext cx="2409568"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Minimum sayıda grup, maksimum sayıda </a:t>
            </a:r>
            <a:r>
              <a:rPr kumimoji="0" lang="tr-TR"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minterm</a:t>
            </a:r>
            <a:r>
              <a:rPr kumimoji="0" lang="tr-TR"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kuralına göre yandaki gruplar oluşturulabilir.</a:t>
            </a:r>
            <a:endParaRPr kumimoji="0" lang="tr-TR" b="0" i="0" u="none" strike="noStrike" cap="none" normalizeH="0" baseline="0" dirty="0" smtClean="0">
              <a:ln>
                <a:noFill/>
              </a:ln>
              <a:solidFill>
                <a:schemeClr val="tx1"/>
              </a:solidFill>
              <a:effectLst/>
              <a:latin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61343" y="224484"/>
            <a:ext cx="7772400" cy="790575"/>
          </a:xfrm>
        </p:spPr>
        <p:txBody>
          <a:bodyPr/>
          <a:lstStyle/>
          <a:p>
            <a:pPr algn="l"/>
            <a:r>
              <a:rPr lang="tr-TR" sz="2400" b="1" dirty="0" smtClean="0"/>
              <a:t>Örnek:</a:t>
            </a:r>
            <a:endParaRPr lang="tr-TR" sz="2400" dirty="0"/>
          </a:p>
        </p:txBody>
      </p:sp>
      <p:sp>
        <p:nvSpPr>
          <p:cNvPr id="3" name="2 İçerik Yer Tutucusu"/>
          <p:cNvSpPr>
            <a:spLocks noGrp="1"/>
          </p:cNvSpPr>
          <p:nvPr>
            <p:ph idx="1"/>
          </p:nvPr>
        </p:nvSpPr>
        <p:spPr>
          <a:xfrm>
            <a:off x="374650" y="881916"/>
            <a:ext cx="8375650" cy="5078412"/>
          </a:xfrm>
        </p:spPr>
        <p:txBody>
          <a:bodyPr/>
          <a:lstStyle/>
          <a:p>
            <a:pPr marL="0" indent="0" algn="just">
              <a:buNone/>
            </a:pPr>
            <a:r>
              <a:rPr lang="tr-TR" sz="2000" dirty="0" smtClean="0"/>
              <a:t>Bir alarm sistemi ile ilgili olarak </a:t>
            </a:r>
            <a:r>
              <a:rPr lang="tr-TR" sz="2000" dirty="0" err="1" smtClean="0"/>
              <a:t>kombinasyonel</a:t>
            </a:r>
            <a:r>
              <a:rPr lang="tr-TR" sz="2000" dirty="0" smtClean="0"/>
              <a:t> devre tasarımı yapılması isteniyor. Sistemin 3 girişi vardır. Bunlar </a:t>
            </a:r>
            <a:r>
              <a:rPr lang="tr-TR" sz="2000" dirty="0" err="1" smtClean="0"/>
              <a:t>sensörlerden</a:t>
            </a:r>
            <a:r>
              <a:rPr lang="tr-TR" sz="2000" dirty="0" smtClean="0"/>
              <a:t> gelen kapı kilitli (C), kapı açık (B) ve pencere açık (A) sinyalleridir. Kapı kilitli olmadığı müddetçe pencere ve kapı açılabilmektedir. Alarm sisteminin pencere veya kapı açıksa alarm sinyali (S) üretmesi istenmektedir.</a:t>
            </a:r>
          </a:p>
          <a:p>
            <a:pPr>
              <a:buNone/>
            </a:pPr>
            <a:endParaRPr lang="tr-TR" sz="1000" dirty="0" smtClean="0"/>
          </a:p>
          <a:p>
            <a:pPr>
              <a:buNone/>
            </a:pPr>
            <a:r>
              <a:rPr lang="tr-TR" sz="2000" dirty="0" smtClean="0"/>
              <a:t>C: Kapı kilitli ise 1 olmaktadır.</a:t>
            </a:r>
          </a:p>
          <a:p>
            <a:pPr>
              <a:buNone/>
            </a:pPr>
            <a:r>
              <a:rPr lang="tr-TR" sz="2000" dirty="0" smtClean="0"/>
              <a:t>A: Pencere açıksa 1 olmaktadır.</a:t>
            </a:r>
          </a:p>
          <a:p>
            <a:pPr>
              <a:buNone/>
            </a:pPr>
            <a:r>
              <a:rPr lang="tr-TR" sz="2000" dirty="0" smtClean="0"/>
              <a:t>B: Kapı açıksa 1 olmaktadır.</a:t>
            </a:r>
          </a:p>
          <a:p>
            <a:pPr>
              <a:buNone/>
            </a:pPr>
            <a:endParaRPr lang="tr-TR" sz="1000" dirty="0" smtClean="0"/>
          </a:p>
          <a:p>
            <a:pPr marL="0" indent="0" algn="just">
              <a:buNone/>
            </a:pPr>
            <a:r>
              <a:rPr lang="tr-TR" sz="2000" dirty="0" smtClean="0"/>
              <a:t>Kapı kilitliyse pencere veya kapı açılamayacağı </a:t>
            </a:r>
            <a:r>
              <a:rPr lang="tr-TR" sz="2000" dirty="0" err="1" smtClean="0"/>
              <a:t>kısıtı</a:t>
            </a:r>
            <a:r>
              <a:rPr lang="tr-TR" sz="2000" dirty="0" smtClean="0"/>
              <a:t> olduğundan önemsiz durumlar vardır.</a:t>
            </a:r>
          </a:p>
          <a:p>
            <a:pPr>
              <a:buNone/>
            </a:pPr>
            <a:endParaRPr lang="tr-TR" sz="2000" dirty="0"/>
          </a:p>
        </p:txBody>
      </p:sp>
      <p:sp>
        <p:nvSpPr>
          <p:cNvPr id="4" name="3 Altbilgi Yer Tutucusu"/>
          <p:cNvSpPr>
            <a:spLocks noGrp="1"/>
          </p:cNvSpPr>
          <p:nvPr>
            <p:ph type="ftr" sz="quarter" idx="10"/>
          </p:nvPr>
        </p:nvSpPr>
        <p:spPr/>
        <p:txBody>
          <a:bodyPr/>
          <a:lstStyle/>
          <a:p>
            <a:pPr>
              <a:defRPr/>
            </a:pPr>
            <a:r>
              <a:rPr lang="tr-TR" smtClean="0"/>
              <a:t>Mantık Devreleri </a:t>
            </a:r>
            <a:endParaRPr lang="en-US"/>
          </a:p>
        </p:txBody>
      </p:sp>
      <p:graphicFrame>
        <p:nvGraphicFramePr>
          <p:cNvPr id="5" name="4 Tablo"/>
          <p:cNvGraphicFramePr>
            <a:graphicFrameLocks noGrp="1"/>
          </p:cNvGraphicFramePr>
          <p:nvPr/>
        </p:nvGraphicFramePr>
        <p:xfrm>
          <a:off x="1254919" y="4896938"/>
          <a:ext cx="2204979" cy="1096087"/>
        </p:xfrm>
        <a:graphic>
          <a:graphicData uri="http://schemas.openxmlformats.org/drawingml/2006/table">
            <a:tbl>
              <a:tblPr/>
              <a:tblGrid>
                <a:gridCol w="474063"/>
                <a:gridCol w="479916"/>
                <a:gridCol w="417000"/>
                <a:gridCol w="417000"/>
                <a:gridCol w="417000"/>
              </a:tblGrid>
              <a:tr h="548043">
                <a:tc>
                  <a:txBody>
                    <a:bodyPr/>
                    <a:lstStyle/>
                    <a:p>
                      <a:pPr algn="just">
                        <a:lnSpc>
                          <a:spcPct val="115000"/>
                        </a:lnSpc>
                        <a:spcAft>
                          <a:spcPts val="0"/>
                        </a:spcAft>
                        <a:tabLst>
                          <a:tab pos="504825" algn="l"/>
                        </a:tabLst>
                      </a:pPr>
                      <a:r>
                        <a:rPr lang="tr-TR" sz="1400" dirty="0">
                          <a:latin typeface="Calibri"/>
                          <a:ea typeface="Times New Roman"/>
                          <a:cs typeface="Times New Roman"/>
                        </a:rPr>
                        <a:t>      AB C     </a:t>
                      </a:r>
                      <a:endParaRPr lang="tr-TR" sz="1400" dirty="0">
                        <a:latin typeface="Calibri"/>
                        <a:ea typeface="Calibri"/>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9525" cap="flat" cmpd="sng" algn="ctr">
                      <a:solidFill>
                        <a:srgbClr val="000000"/>
                      </a:solidFill>
                      <a:prstDash val="solid"/>
                      <a:round/>
                      <a:headEnd type="none" w="med" len="med"/>
                      <a:tailEnd type="none" w="med" len="med"/>
                    </a:lnTlToBr>
                  </a:tcPr>
                </a:tc>
                <a:tc>
                  <a:txBody>
                    <a:bodyPr/>
                    <a:lstStyle/>
                    <a:p>
                      <a:pPr algn="ctr">
                        <a:lnSpc>
                          <a:spcPct val="115000"/>
                        </a:lnSpc>
                        <a:spcAft>
                          <a:spcPts val="0"/>
                        </a:spcAft>
                      </a:pPr>
                      <a:r>
                        <a:rPr lang="tr-TR" sz="1400">
                          <a:latin typeface="Calibri"/>
                          <a:ea typeface="Times New Roman"/>
                          <a:cs typeface="Times New Roman"/>
                        </a:rPr>
                        <a:t>00</a:t>
                      </a:r>
                      <a:endParaRPr lang="tr-TR" sz="1400">
                        <a:latin typeface="Calibri"/>
                        <a:ea typeface="Calibri"/>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400">
                          <a:latin typeface="Calibri"/>
                          <a:ea typeface="Times New Roman"/>
                          <a:cs typeface="Times New Roman"/>
                        </a:rPr>
                        <a:t>01</a:t>
                      </a:r>
                      <a:endParaRPr lang="tr-TR" sz="1400">
                        <a:latin typeface="Calibri"/>
                        <a:ea typeface="Calibri"/>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400">
                          <a:latin typeface="Calibri"/>
                          <a:ea typeface="Times New Roman"/>
                          <a:cs typeface="Times New Roman"/>
                        </a:rPr>
                        <a:t>11</a:t>
                      </a:r>
                      <a:endParaRPr lang="tr-TR" sz="1400">
                        <a:latin typeface="Calibri"/>
                        <a:ea typeface="Calibri"/>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400">
                          <a:latin typeface="Calibri"/>
                          <a:ea typeface="Times New Roman"/>
                          <a:cs typeface="Times New Roman"/>
                        </a:rPr>
                        <a:t>10</a:t>
                      </a:r>
                      <a:endParaRPr lang="tr-TR" sz="1400">
                        <a:latin typeface="Calibri"/>
                        <a:ea typeface="Calibri"/>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022">
                <a:tc>
                  <a:txBody>
                    <a:bodyPr/>
                    <a:lstStyle/>
                    <a:p>
                      <a:pPr algn="ctr">
                        <a:lnSpc>
                          <a:spcPct val="115000"/>
                        </a:lnSpc>
                        <a:spcAft>
                          <a:spcPts val="0"/>
                        </a:spcAft>
                      </a:pPr>
                      <a:r>
                        <a:rPr lang="tr-TR" sz="1400">
                          <a:latin typeface="Calibri"/>
                          <a:ea typeface="Times New Roman"/>
                          <a:cs typeface="Times New Roman"/>
                        </a:rPr>
                        <a:t>0</a:t>
                      </a:r>
                      <a:endParaRPr lang="tr-TR" sz="1400">
                        <a:latin typeface="Calibri"/>
                        <a:ea typeface="Calibri"/>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400">
                          <a:latin typeface="Calibri"/>
                          <a:ea typeface="Times New Roman"/>
                          <a:cs typeface="Times New Roman"/>
                        </a:rPr>
                        <a:t>0</a:t>
                      </a:r>
                      <a:endParaRPr lang="tr-TR" sz="1400">
                        <a:latin typeface="Calibri"/>
                        <a:ea typeface="Calibri"/>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400">
                          <a:latin typeface="Calibri"/>
                          <a:ea typeface="Times New Roman"/>
                          <a:cs typeface="Times New Roman"/>
                        </a:rPr>
                        <a:t>1</a:t>
                      </a:r>
                      <a:endParaRPr lang="tr-TR" sz="1400">
                        <a:latin typeface="Calibri"/>
                        <a:ea typeface="Calibri"/>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400" dirty="0">
                          <a:latin typeface="Calibri"/>
                          <a:ea typeface="Times New Roman"/>
                          <a:cs typeface="Times New Roman"/>
                        </a:rPr>
                        <a:t>1</a:t>
                      </a:r>
                      <a:endParaRPr lang="tr-TR" sz="1400" dirty="0">
                        <a:latin typeface="Calibri"/>
                        <a:ea typeface="Calibri"/>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400" dirty="0">
                          <a:latin typeface="Calibri"/>
                          <a:ea typeface="Times New Roman"/>
                          <a:cs typeface="Times New Roman"/>
                        </a:rPr>
                        <a:t>1</a:t>
                      </a:r>
                      <a:endParaRPr lang="tr-TR" sz="1400" dirty="0">
                        <a:latin typeface="Calibri"/>
                        <a:ea typeface="Calibri"/>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022">
                <a:tc>
                  <a:txBody>
                    <a:bodyPr/>
                    <a:lstStyle/>
                    <a:p>
                      <a:pPr algn="ctr">
                        <a:lnSpc>
                          <a:spcPct val="115000"/>
                        </a:lnSpc>
                        <a:spcAft>
                          <a:spcPts val="0"/>
                        </a:spcAft>
                      </a:pPr>
                      <a:r>
                        <a:rPr lang="tr-TR" sz="1400">
                          <a:latin typeface="Calibri"/>
                          <a:ea typeface="Times New Roman"/>
                          <a:cs typeface="Times New Roman"/>
                        </a:rPr>
                        <a:t>1</a:t>
                      </a:r>
                      <a:endParaRPr lang="tr-TR" sz="1400">
                        <a:latin typeface="Calibri"/>
                        <a:ea typeface="Calibri"/>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400">
                          <a:latin typeface="Calibri"/>
                          <a:ea typeface="Times New Roman"/>
                          <a:cs typeface="Times New Roman"/>
                        </a:rPr>
                        <a:t>0</a:t>
                      </a:r>
                      <a:endParaRPr lang="tr-TR" sz="1400">
                        <a:latin typeface="Calibri"/>
                        <a:ea typeface="Calibri"/>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400">
                          <a:latin typeface="Calibri"/>
                          <a:ea typeface="Times New Roman"/>
                          <a:cs typeface="Times New Roman"/>
                        </a:rPr>
                        <a:t>x</a:t>
                      </a:r>
                      <a:endParaRPr lang="tr-TR" sz="1400">
                        <a:latin typeface="Calibri"/>
                        <a:ea typeface="Calibri"/>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400">
                          <a:latin typeface="Calibri"/>
                          <a:ea typeface="Times New Roman"/>
                          <a:cs typeface="Times New Roman"/>
                        </a:rPr>
                        <a:t>x</a:t>
                      </a:r>
                      <a:endParaRPr lang="tr-TR" sz="1400">
                        <a:latin typeface="Calibri"/>
                        <a:ea typeface="Calibri"/>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400" dirty="0">
                          <a:latin typeface="Calibri"/>
                          <a:ea typeface="Times New Roman"/>
                          <a:cs typeface="Times New Roman"/>
                        </a:rPr>
                        <a:t>x</a:t>
                      </a:r>
                      <a:endParaRPr lang="tr-TR" sz="1400" dirty="0">
                        <a:latin typeface="Calibri"/>
                        <a:ea typeface="Calibri"/>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6" name="5 Resim"/>
          <p:cNvPicPr/>
          <p:nvPr/>
        </p:nvPicPr>
        <p:blipFill>
          <a:blip r:embed="rId2" cstate="print"/>
          <a:srcRect/>
          <a:stretch>
            <a:fillRect/>
          </a:stretch>
        </p:blipFill>
        <p:spPr bwMode="auto">
          <a:xfrm>
            <a:off x="4152908" y="4855178"/>
            <a:ext cx="2235538" cy="1187274"/>
          </a:xfrm>
          <a:prstGeom prst="rect">
            <a:avLst/>
          </a:prstGeom>
          <a:noFill/>
          <a:ln w="9525">
            <a:noFill/>
            <a:miter lim="800000"/>
            <a:headEnd/>
            <a:tailEnd/>
          </a:ln>
        </p:spPr>
      </p:pic>
      <p:sp>
        <p:nvSpPr>
          <p:cNvPr id="7" name="6 Dikdörtgen"/>
          <p:cNvSpPr/>
          <p:nvPr/>
        </p:nvSpPr>
        <p:spPr>
          <a:xfrm>
            <a:off x="6551599" y="5483939"/>
            <a:ext cx="958789" cy="338554"/>
          </a:xfrm>
          <a:prstGeom prst="rect">
            <a:avLst/>
          </a:prstGeom>
        </p:spPr>
        <p:txBody>
          <a:bodyPr wrap="none">
            <a:spAutoFit/>
          </a:bodyPr>
          <a:lstStyle/>
          <a:p>
            <a:r>
              <a:rPr lang="tr-TR" dirty="0" smtClean="0"/>
              <a:t>S = A+B </a:t>
            </a:r>
            <a:endParaRPr lang="tr-T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48986" y="261555"/>
            <a:ext cx="7772400" cy="790575"/>
          </a:xfrm>
        </p:spPr>
        <p:txBody>
          <a:bodyPr/>
          <a:lstStyle/>
          <a:p>
            <a:pPr algn="l"/>
            <a:r>
              <a:rPr lang="tr-TR" sz="2400" b="1" dirty="0" smtClean="0"/>
              <a:t>Örnek:</a:t>
            </a:r>
            <a:endParaRPr lang="tr-TR" sz="2400" dirty="0"/>
          </a:p>
        </p:txBody>
      </p:sp>
      <p:sp>
        <p:nvSpPr>
          <p:cNvPr id="3" name="2 İçerik Yer Tutucusu"/>
          <p:cNvSpPr>
            <a:spLocks noGrp="1"/>
          </p:cNvSpPr>
          <p:nvPr>
            <p:ph idx="1"/>
          </p:nvPr>
        </p:nvSpPr>
        <p:spPr>
          <a:xfrm>
            <a:off x="349936" y="869559"/>
            <a:ext cx="8375650" cy="5078412"/>
          </a:xfrm>
        </p:spPr>
        <p:txBody>
          <a:bodyPr/>
          <a:lstStyle/>
          <a:p>
            <a:pPr>
              <a:buNone/>
            </a:pPr>
            <a:r>
              <a:rPr lang="tr-TR" sz="2000" dirty="0" smtClean="0"/>
              <a:t>f(a,b,c,d) = ∑( 1,4,6,7,8,9,10,11,15 )</a:t>
            </a:r>
          </a:p>
          <a:p>
            <a:pPr marL="0" indent="0" algn="just">
              <a:buNone/>
            </a:pPr>
            <a:r>
              <a:rPr lang="tr-TR" sz="2000" dirty="0" smtClean="0"/>
              <a:t>f fonksiyonunun </a:t>
            </a:r>
            <a:r>
              <a:rPr lang="tr-TR" sz="2000" dirty="0" err="1" smtClean="0"/>
              <a:t>Quine</a:t>
            </a:r>
            <a:r>
              <a:rPr lang="tr-TR" sz="2000" dirty="0" smtClean="0"/>
              <a:t>-</a:t>
            </a:r>
            <a:r>
              <a:rPr lang="tr-TR" sz="2000" dirty="0" err="1" smtClean="0"/>
              <a:t>McCluskey</a:t>
            </a:r>
            <a:r>
              <a:rPr lang="tr-TR" sz="2000" dirty="0" smtClean="0"/>
              <a:t> yöntemi (tablo yöntemi) kullanılarak, asal ve asıl asal bileşenlerinin bulunması isteniyor.</a:t>
            </a:r>
          </a:p>
          <a:p>
            <a:pPr marL="0" indent="0" algn="just">
              <a:buNone/>
            </a:pPr>
            <a:endParaRPr lang="tr-TR" sz="2000" dirty="0" smtClean="0"/>
          </a:p>
          <a:p>
            <a:pPr marL="0" indent="0" algn="just">
              <a:buNone/>
            </a:pPr>
            <a:r>
              <a:rPr lang="tr-TR" sz="2000" dirty="0" smtClean="0"/>
              <a:t>Asal bileşenlerin bulunması;</a:t>
            </a:r>
          </a:p>
          <a:p>
            <a:pPr marL="0" indent="0" algn="just">
              <a:buNone/>
            </a:pPr>
            <a:endParaRPr lang="tr-TR" sz="2000" dirty="0" smtClean="0"/>
          </a:p>
          <a:p>
            <a:pPr>
              <a:buNone/>
            </a:pPr>
            <a:endParaRPr lang="tr-TR" dirty="0"/>
          </a:p>
        </p:txBody>
      </p:sp>
      <p:sp>
        <p:nvSpPr>
          <p:cNvPr id="4" name="3 Altbilgi Yer Tutucusu"/>
          <p:cNvSpPr>
            <a:spLocks noGrp="1"/>
          </p:cNvSpPr>
          <p:nvPr>
            <p:ph type="ftr" sz="quarter" idx="10"/>
          </p:nvPr>
        </p:nvSpPr>
        <p:spPr/>
        <p:txBody>
          <a:bodyPr/>
          <a:lstStyle/>
          <a:p>
            <a:pPr>
              <a:defRPr/>
            </a:pPr>
            <a:r>
              <a:rPr lang="tr-TR" smtClean="0"/>
              <a:t>Mantık Devreleri </a:t>
            </a:r>
            <a:endParaRPr lang="en-US"/>
          </a:p>
        </p:txBody>
      </p:sp>
      <p:graphicFrame>
        <p:nvGraphicFramePr>
          <p:cNvPr id="5" name="4 Tablo"/>
          <p:cNvGraphicFramePr>
            <a:graphicFrameLocks noGrp="1"/>
          </p:cNvGraphicFramePr>
          <p:nvPr/>
        </p:nvGraphicFramePr>
        <p:xfrm>
          <a:off x="1652022" y="2860349"/>
          <a:ext cx="6070948" cy="3154680"/>
        </p:xfrm>
        <a:graphic>
          <a:graphicData uri="http://schemas.openxmlformats.org/drawingml/2006/table">
            <a:tbl>
              <a:tblPr/>
              <a:tblGrid>
                <a:gridCol w="396570"/>
                <a:gridCol w="264380"/>
                <a:gridCol w="264380"/>
                <a:gridCol w="264380"/>
                <a:gridCol w="263401"/>
                <a:gridCol w="282006"/>
                <a:gridCol w="734389"/>
                <a:gridCol w="264380"/>
                <a:gridCol w="264380"/>
                <a:gridCol w="263401"/>
                <a:gridCol w="264380"/>
                <a:gridCol w="281026"/>
                <a:gridCol w="1206355"/>
                <a:gridCol w="264380"/>
                <a:gridCol w="264380"/>
                <a:gridCol w="264380"/>
                <a:gridCol w="264380"/>
              </a:tblGrid>
              <a:tr h="177800">
                <a:tc>
                  <a:txBody>
                    <a:bodyPr/>
                    <a:lstStyle/>
                    <a:p>
                      <a:pPr algn="r">
                        <a:lnSpc>
                          <a:spcPct val="115000"/>
                        </a:lnSpc>
                        <a:spcAft>
                          <a:spcPts val="0"/>
                        </a:spcAft>
                      </a:pPr>
                      <a:endParaRPr lang="tr-TR" sz="1800" dirty="0">
                        <a:solidFill>
                          <a:srgbClr val="000000"/>
                        </a:solidFill>
                        <a:latin typeface="Arial"/>
                        <a:ea typeface="Calibri"/>
                        <a:cs typeface="Times New Roman"/>
                      </a:endParaRPr>
                    </a:p>
                  </a:txBody>
                  <a:tcPr marL="44450" marR="4445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l">
                        <a:lnSpc>
                          <a:spcPct val="115000"/>
                        </a:lnSpc>
                        <a:spcAft>
                          <a:spcPts val="0"/>
                        </a:spcAft>
                      </a:pPr>
                      <a:r>
                        <a:rPr lang="tr-TR" sz="1800">
                          <a:solidFill>
                            <a:srgbClr val="000000"/>
                          </a:solidFill>
                          <a:latin typeface="Arial"/>
                          <a:ea typeface="Calibri"/>
                          <a:cs typeface="Times New Roman"/>
                        </a:rPr>
                        <a:t>a</a:t>
                      </a:r>
                      <a:endParaRPr lang="tr-TR" sz="180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a:noFill/>
                    </a:lnR>
                    <a:lnT>
                      <a:noFill/>
                    </a:lnT>
                    <a:lnB w="1905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tr-TR" sz="1800">
                          <a:solidFill>
                            <a:srgbClr val="000000"/>
                          </a:solidFill>
                          <a:latin typeface="Arial"/>
                          <a:ea typeface="Calibri"/>
                          <a:cs typeface="Times New Roman"/>
                        </a:rPr>
                        <a:t>b</a:t>
                      </a:r>
                      <a:endParaRPr lang="tr-TR" sz="1800">
                        <a:latin typeface="Calibri"/>
                        <a:ea typeface="Calibri"/>
                        <a:cs typeface="Times New Roman"/>
                      </a:endParaRPr>
                    </a:p>
                  </a:txBody>
                  <a:tcPr marL="44450" marR="44450"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tr-TR" sz="1800">
                          <a:solidFill>
                            <a:srgbClr val="000000"/>
                          </a:solidFill>
                          <a:latin typeface="Arial"/>
                          <a:ea typeface="Calibri"/>
                          <a:cs typeface="Times New Roman"/>
                        </a:rPr>
                        <a:t>c</a:t>
                      </a:r>
                      <a:endParaRPr lang="tr-TR" sz="1800">
                        <a:latin typeface="Calibri"/>
                        <a:ea typeface="Calibri"/>
                        <a:cs typeface="Times New Roman"/>
                      </a:endParaRPr>
                    </a:p>
                  </a:txBody>
                  <a:tcPr marL="44450" marR="44450"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tr-TR" sz="1800">
                          <a:solidFill>
                            <a:srgbClr val="000000"/>
                          </a:solidFill>
                          <a:latin typeface="Arial"/>
                          <a:ea typeface="Calibri"/>
                          <a:cs typeface="Times New Roman"/>
                        </a:rPr>
                        <a:t>d</a:t>
                      </a:r>
                      <a:endParaRPr lang="tr-TR" sz="1800">
                        <a:latin typeface="Calibri"/>
                        <a:ea typeface="Calibri"/>
                        <a:cs typeface="Times New Roman"/>
                      </a:endParaRPr>
                    </a:p>
                  </a:txBody>
                  <a:tcPr marL="44450" marR="44450" marT="0" marB="0">
                    <a:lnL>
                      <a:noFill/>
                    </a:lnL>
                    <a:lnR w="1270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r">
                        <a:lnSpc>
                          <a:spcPct val="115000"/>
                        </a:lnSpc>
                        <a:spcAft>
                          <a:spcPts val="0"/>
                        </a:spcAft>
                      </a:pPr>
                      <a:endParaRPr lang="tr-TR" sz="1800">
                        <a:solidFill>
                          <a:srgbClr val="000000"/>
                        </a:solidFill>
                        <a:latin typeface="Arial"/>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a:noFill/>
                    </a:lnR>
                    <a:lnT>
                      <a:noFill/>
                    </a:lnT>
                    <a:lnB w="19050" cap="flat" cmpd="sng" algn="ctr">
                      <a:solidFill>
                        <a:srgbClr val="000000"/>
                      </a:solidFill>
                      <a:prstDash val="solid"/>
                      <a:round/>
                      <a:headEnd type="none" w="med" len="med"/>
                      <a:tailEnd type="none" w="med" len="med"/>
                    </a:lnB>
                  </a:tcPr>
                </a:tc>
                <a:tc>
                  <a:txBody>
                    <a:bodyPr/>
                    <a:lstStyle/>
                    <a:p>
                      <a:pPr algn="r">
                        <a:lnSpc>
                          <a:spcPct val="115000"/>
                        </a:lnSpc>
                        <a:spcAft>
                          <a:spcPts val="0"/>
                        </a:spcAft>
                      </a:pPr>
                      <a:endParaRPr lang="tr-TR" sz="1800">
                        <a:solidFill>
                          <a:srgbClr val="000000"/>
                        </a:solidFill>
                        <a:latin typeface="Arial"/>
                        <a:ea typeface="Calibri"/>
                        <a:cs typeface="Times New Roman"/>
                      </a:endParaRPr>
                    </a:p>
                  </a:txBody>
                  <a:tcPr marL="44450" marR="44450" marT="0" marB="0">
                    <a:lnL>
                      <a:noFill/>
                    </a:lnL>
                    <a:lnR w="1270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tr-TR" sz="1800">
                          <a:solidFill>
                            <a:srgbClr val="000000"/>
                          </a:solidFill>
                          <a:latin typeface="Arial"/>
                          <a:ea typeface="Calibri"/>
                          <a:cs typeface="Times New Roman"/>
                        </a:rPr>
                        <a:t>a</a:t>
                      </a:r>
                      <a:endParaRPr lang="tr-TR" sz="180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a:noFill/>
                    </a:lnR>
                    <a:lnT>
                      <a:noFill/>
                    </a:lnT>
                    <a:lnB w="1905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tr-TR" sz="1800">
                          <a:solidFill>
                            <a:srgbClr val="000000"/>
                          </a:solidFill>
                          <a:latin typeface="Arial"/>
                          <a:ea typeface="Calibri"/>
                          <a:cs typeface="Times New Roman"/>
                        </a:rPr>
                        <a:t>b</a:t>
                      </a:r>
                      <a:endParaRPr lang="tr-TR" sz="1800">
                        <a:latin typeface="Calibri"/>
                        <a:ea typeface="Calibri"/>
                        <a:cs typeface="Times New Roman"/>
                      </a:endParaRPr>
                    </a:p>
                  </a:txBody>
                  <a:tcPr marL="44450" marR="44450"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tr-TR" sz="1800">
                          <a:solidFill>
                            <a:srgbClr val="000000"/>
                          </a:solidFill>
                          <a:latin typeface="Arial"/>
                          <a:ea typeface="Calibri"/>
                          <a:cs typeface="Times New Roman"/>
                        </a:rPr>
                        <a:t>c</a:t>
                      </a:r>
                      <a:endParaRPr lang="tr-TR" sz="1800">
                        <a:latin typeface="Calibri"/>
                        <a:ea typeface="Calibri"/>
                        <a:cs typeface="Times New Roman"/>
                      </a:endParaRPr>
                    </a:p>
                  </a:txBody>
                  <a:tcPr marL="44450" marR="44450"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tr-TR" sz="1800">
                          <a:solidFill>
                            <a:srgbClr val="000000"/>
                          </a:solidFill>
                          <a:latin typeface="Arial"/>
                          <a:ea typeface="Calibri"/>
                          <a:cs typeface="Times New Roman"/>
                        </a:rPr>
                        <a:t>d</a:t>
                      </a:r>
                      <a:endParaRPr lang="tr-TR" sz="1800">
                        <a:latin typeface="Calibri"/>
                        <a:ea typeface="Calibri"/>
                        <a:cs typeface="Times New Roman"/>
                      </a:endParaRPr>
                    </a:p>
                  </a:txBody>
                  <a:tcPr marL="44450" marR="44450" marT="0" marB="0">
                    <a:lnL>
                      <a:noFill/>
                    </a:lnL>
                    <a:lnR w="1270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r">
                        <a:lnSpc>
                          <a:spcPct val="115000"/>
                        </a:lnSpc>
                        <a:spcAft>
                          <a:spcPts val="0"/>
                        </a:spcAft>
                      </a:pPr>
                      <a:endParaRPr lang="tr-TR" sz="1800">
                        <a:solidFill>
                          <a:srgbClr val="000000"/>
                        </a:solidFill>
                        <a:latin typeface="Arial"/>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a:noFill/>
                    </a:lnR>
                    <a:lnT>
                      <a:noFill/>
                    </a:lnT>
                    <a:lnB w="19050" cap="flat" cmpd="sng" algn="ctr">
                      <a:solidFill>
                        <a:srgbClr val="000000"/>
                      </a:solidFill>
                      <a:prstDash val="solid"/>
                      <a:round/>
                      <a:headEnd type="none" w="med" len="med"/>
                      <a:tailEnd type="none" w="med" len="med"/>
                    </a:lnB>
                  </a:tcPr>
                </a:tc>
                <a:tc>
                  <a:txBody>
                    <a:bodyPr/>
                    <a:lstStyle/>
                    <a:p>
                      <a:pPr algn="r">
                        <a:lnSpc>
                          <a:spcPct val="115000"/>
                        </a:lnSpc>
                        <a:spcAft>
                          <a:spcPts val="0"/>
                        </a:spcAft>
                      </a:pPr>
                      <a:endParaRPr lang="tr-TR" sz="1800">
                        <a:solidFill>
                          <a:srgbClr val="000000"/>
                        </a:solidFill>
                        <a:latin typeface="Arial"/>
                        <a:ea typeface="Calibri"/>
                        <a:cs typeface="Times New Roman"/>
                      </a:endParaRPr>
                    </a:p>
                  </a:txBody>
                  <a:tcPr marL="44450" marR="44450" marT="0" marB="0">
                    <a:lnL>
                      <a:noFill/>
                    </a:lnL>
                    <a:lnR w="1270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tr-TR" sz="1800">
                          <a:solidFill>
                            <a:srgbClr val="000000"/>
                          </a:solidFill>
                          <a:latin typeface="Arial"/>
                          <a:ea typeface="Calibri"/>
                          <a:cs typeface="Times New Roman"/>
                        </a:rPr>
                        <a:t>a</a:t>
                      </a:r>
                      <a:endParaRPr lang="tr-TR" sz="180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a:noFill/>
                    </a:lnR>
                    <a:lnT>
                      <a:noFill/>
                    </a:lnT>
                    <a:lnB w="1905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tr-TR" sz="1800">
                          <a:solidFill>
                            <a:srgbClr val="000000"/>
                          </a:solidFill>
                          <a:latin typeface="Arial"/>
                          <a:ea typeface="Calibri"/>
                          <a:cs typeface="Times New Roman"/>
                        </a:rPr>
                        <a:t>b</a:t>
                      </a:r>
                      <a:endParaRPr lang="tr-TR" sz="1800">
                        <a:latin typeface="Calibri"/>
                        <a:ea typeface="Calibri"/>
                        <a:cs typeface="Times New Roman"/>
                      </a:endParaRPr>
                    </a:p>
                  </a:txBody>
                  <a:tcPr marL="44450" marR="44450"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tr-TR" sz="1800">
                          <a:solidFill>
                            <a:srgbClr val="000000"/>
                          </a:solidFill>
                          <a:latin typeface="Arial"/>
                          <a:ea typeface="Calibri"/>
                          <a:cs typeface="Times New Roman"/>
                        </a:rPr>
                        <a:t>c</a:t>
                      </a:r>
                      <a:endParaRPr lang="tr-TR" sz="1800">
                        <a:latin typeface="Calibri"/>
                        <a:ea typeface="Calibri"/>
                        <a:cs typeface="Times New Roman"/>
                      </a:endParaRPr>
                    </a:p>
                  </a:txBody>
                  <a:tcPr marL="44450" marR="44450"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tr-TR" sz="1800">
                          <a:solidFill>
                            <a:srgbClr val="000000"/>
                          </a:solidFill>
                          <a:latin typeface="Arial"/>
                          <a:ea typeface="Calibri"/>
                          <a:cs typeface="Times New Roman"/>
                        </a:rPr>
                        <a:t>d</a:t>
                      </a:r>
                      <a:endParaRPr lang="tr-TR" sz="1800">
                        <a:latin typeface="Calibri"/>
                        <a:ea typeface="Calibri"/>
                        <a:cs typeface="Times New Roman"/>
                      </a:endParaRPr>
                    </a:p>
                  </a:txBody>
                  <a:tcPr marL="44450" marR="44450" marT="0" marB="0">
                    <a:lnL>
                      <a:noFill/>
                    </a:lnL>
                    <a:lnR w="1270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r>
              <a:tr h="170180">
                <a:tc>
                  <a:txBody>
                    <a:bodyPr/>
                    <a:lstStyle/>
                    <a:p>
                      <a:pPr algn="ctr">
                        <a:lnSpc>
                          <a:spcPct val="115000"/>
                        </a:lnSpc>
                        <a:spcAft>
                          <a:spcPts val="0"/>
                        </a:spcAft>
                      </a:pPr>
                      <a:r>
                        <a:rPr lang="tr-TR" sz="1800">
                          <a:solidFill>
                            <a:srgbClr val="000000"/>
                          </a:solidFill>
                          <a:latin typeface="Arial"/>
                          <a:ea typeface="Calibri"/>
                          <a:cs typeface="Times New Roman"/>
                        </a:rPr>
                        <a:t>  1</a:t>
                      </a:r>
                      <a:endParaRPr lang="tr-TR" sz="1800">
                        <a:latin typeface="Calibri"/>
                        <a:ea typeface="Calibri"/>
                        <a:cs typeface="Times New Roman"/>
                      </a:endParaRPr>
                    </a:p>
                  </a:txBody>
                  <a:tcPr marL="44450" marR="44450" marT="0" marB="0">
                    <a:lnL>
                      <a:noFill/>
                    </a:lnL>
                    <a:lnR w="19050" cap="flat" cmpd="sng" algn="ctr">
                      <a:solidFill>
                        <a:srgbClr val="000000"/>
                      </a:solidFill>
                      <a:prstDash val="solid"/>
                      <a:round/>
                      <a:headEnd type="none" w="med" len="med"/>
                      <a:tailEnd type="none" w="med" len="med"/>
                    </a:lnR>
                    <a:lnT>
                      <a:noFill/>
                    </a:lnT>
                    <a:lnB>
                      <a:noFill/>
                    </a:lnB>
                  </a:tcPr>
                </a:tc>
                <a:tc>
                  <a:txBody>
                    <a:bodyPr/>
                    <a:lstStyle/>
                    <a:p>
                      <a:pPr algn="r">
                        <a:lnSpc>
                          <a:spcPct val="115000"/>
                        </a:lnSpc>
                        <a:spcAft>
                          <a:spcPts val="0"/>
                        </a:spcAft>
                      </a:pPr>
                      <a:r>
                        <a:rPr lang="tr-TR" sz="1800">
                          <a:solidFill>
                            <a:srgbClr val="000000"/>
                          </a:solidFill>
                          <a:latin typeface="Arial"/>
                          <a:ea typeface="Calibri"/>
                          <a:cs typeface="Times New Roman"/>
                        </a:rPr>
                        <a:t>0</a:t>
                      </a:r>
                      <a:endParaRPr lang="tr-TR" sz="1800">
                        <a:latin typeface="Calibri"/>
                        <a:ea typeface="Calibri"/>
                        <a:cs typeface="Times New Roman"/>
                      </a:endParaRPr>
                    </a:p>
                  </a:txBody>
                  <a:tcPr marL="44450" marR="4445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tr-TR" sz="1800">
                          <a:solidFill>
                            <a:srgbClr val="000000"/>
                          </a:solidFill>
                          <a:latin typeface="Arial"/>
                          <a:ea typeface="Calibri"/>
                          <a:cs typeface="Times New Roman"/>
                        </a:rPr>
                        <a:t>0</a:t>
                      </a:r>
                      <a:endParaRPr lang="tr-TR" sz="180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tr-TR" sz="1800" dirty="0">
                          <a:solidFill>
                            <a:srgbClr val="000000"/>
                          </a:solidFill>
                          <a:latin typeface="Arial"/>
                          <a:ea typeface="Calibri"/>
                          <a:cs typeface="Times New Roman"/>
                        </a:rPr>
                        <a:t>0</a:t>
                      </a:r>
                      <a:endParaRPr lang="tr-TR" sz="1800" dirty="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tr-TR" sz="1800">
                          <a:solidFill>
                            <a:srgbClr val="000000"/>
                          </a:solidFill>
                          <a:latin typeface="Arial"/>
                          <a:ea typeface="Calibri"/>
                          <a:cs typeface="Times New Roman"/>
                        </a:rPr>
                        <a:t>1</a:t>
                      </a:r>
                      <a:endParaRPr lang="tr-TR" sz="180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tr-TR" sz="1800">
                          <a:solidFill>
                            <a:srgbClr val="000000"/>
                          </a:solidFill>
                          <a:latin typeface="Arial"/>
                          <a:ea typeface="Calibri"/>
                          <a:cs typeface="Times New Roman"/>
                        </a:rPr>
                        <a:t>√</a:t>
                      </a:r>
                      <a:endParaRPr lang="tr-TR" sz="1800">
                        <a:latin typeface="Calibri"/>
                        <a:ea typeface="Calibri"/>
                        <a:cs typeface="Times New Roman"/>
                      </a:endParaRPr>
                    </a:p>
                  </a:txBody>
                  <a:tcPr marL="44450" marR="4445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lgn="l">
                        <a:lnSpc>
                          <a:spcPct val="115000"/>
                        </a:lnSpc>
                        <a:spcAft>
                          <a:spcPts val="0"/>
                        </a:spcAft>
                      </a:pPr>
                      <a:r>
                        <a:rPr lang="tr-TR" sz="1800">
                          <a:solidFill>
                            <a:srgbClr val="000000"/>
                          </a:solidFill>
                          <a:latin typeface="Arial"/>
                          <a:ea typeface="Calibri"/>
                          <a:cs typeface="Times New Roman"/>
                        </a:rPr>
                        <a:t>1-9</a:t>
                      </a:r>
                      <a:endParaRPr lang="tr-TR" sz="1800">
                        <a:latin typeface="Calibri"/>
                        <a:ea typeface="Calibri"/>
                        <a:cs typeface="Times New Roman"/>
                      </a:endParaRPr>
                    </a:p>
                  </a:txBody>
                  <a:tcPr marL="44450" marR="4445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tr-TR" sz="1800">
                          <a:solidFill>
                            <a:srgbClr val="000000"/>
                          </a:solidFill>
                          <a:latin typeface="Arial"/>
                          <a:ea typeface="Calibri"/>
                          <a:cs typeface="Times New Roman"/>
                        </a:rPr>
                        <a:t> -</a:t>
                      </a:r>
                      <a:endParaRPr lang="tr-TR" sz="1800">
                        <a:latin typeface="Calibri"/>
                        <a:ea typeface="Calibri"/>
                        <a:cs typeface="Times New Roman"/>
                      </a:endParaRPr>
                    </a:p>
                  </a:txBody>
                  <a:tcPr marL="44450" marR="4445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tr-TR" sz="1800">
                          <a:solidFill>
                            <a:srgbClr val="000000"/>
                          </a:solidFill>
                          <a:latin typeface="Arial"/>
                          <a:ea typeface="Calibri"/>
                          <a:cs typeface="Times New Roman"/>
                        </a:rPr>
                        <a:t>0</a:t>
                      </a:r>
                      <a:endParaRPr lang="tr-TR" sz="180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tr-TR" sz="1800">
                          <a:solidFill>
                            <a:srgbClr val="000000"/>
                          </a:solidFill>
                          <a:latin typeface="Arial"/>
                          <a:ea typeface="Calibri"/>
                          <a:cs typeface="Times New Roman"/>
                        </a:rPr>
                        <a:t>0</a:t>
                      </a:r>
                      <a:endParaRPr lang="tr-TR" sz="180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tr-TR" sz="1800">
                          <a:solidFill>
                            <a:srgbClr val="000000"/>
                          </a:solidFill>
                          <a:latin typeface="Arial"/>
                          <a:ea typeface="Calibri"/>
                          <a:cs typeface="Times New Roman"/>
                        </a:rPr>
                        <a:t>1</a:t>
                      </a:r>
                      <a:endParaRPr lang="tr-TR" sz="180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endParaRPr lang="tr-TR" sz="1800">
                        <a:solidFill>
                          <a:srgbClr val="000000"/>
                        </a:solidFill>
                        <a:latin typeface="Arial"/>
                        <a:ea typeface="Calibri"/>
                        <a:cs typeface="Times New Roman"/>
                      </a:endParaRPr>
                    </a:p>
                  </a:txBody>
                  <a:tcPr marL="44450" marR="4445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lgn="l">
                        <a:lnSpc>
                          <a:spcPct val="115000"/>
                        </a:lnSpc>
                        <a:spcAft>
                          <a:spcPts val="0"/>
                        </a:spcAft>
                      </a:pPr>
                      <a:r>
                        <a:rPr lang="tr-TR" sz="1800" dirty="0">
                          <a:solidFill>
                            <a:srgbClr val="000000"/>
                          </a:solidFill>
                          <a:latin typeface="Arial"/>
                          <a:ea typeface="Calibri"/>
                          <a:cs typeface="Times New Roman"/>
                        </a:rPr>
                        <a:t>8-9-10-11</a:t>
                      </a:r>
                      <a:endParaRPr lang="tr-TR" sz="1800" dirty="0">
                        <a:latin typeface="Calibri"/>
                        <a:ea typeface="Calibri"/>
                        <a:cs typeface="Times New Roman"/>
                      </a:endParaRPr>
                    </a:p>
                  </a:txBody>
                  <a:tcPr marL="44450" marR="4445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tr-TR" sz="1800">
                          <a:solidFill>
                            <a:srgbClr val="000000"/>
                          </a:solidFill>
                          <a:latin typeface="Arial"/>
                          <a:ea typeface="Calibri"/>
                          <a:cs typeface="Times New Roman"/>
                        </a:rPr>
                        <a:t>1</a:t>
                      </a:r>
                      <a:endParaRPr lang="tr-TR" sz="180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tr-TR" sz="1800">
                          <a:solidFill>
                            <a:srgbClr val="000000"/>
                          </a:solidFill>
                          <a:latin typeface="Arial"/>
                          <a:ea typeface="Calibri"/>
                          <a:cs typeface="Times New Roman"/>
                        </a:rPr>
                        <a:t>0</a:t>
                      </a:r>
                      <a:endParaRPr lang="tr-TR" sz="180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tr-TR" sz="1800">
                          <a:solidFill>
                            <a:srgbClr val="000000"/>
                          </a:solidFill>
                          <a:latin typeface="Arial"/>
                          <a:ea typeface="Calibri"/>
                          <a:cs typeface="Times New Roman"/>
                        </a:rPr>
                        <a:t> -</a:t>
                      </a:r>
                      <a:endParaRPr lang="tr-TR" sz="180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tr-TR" sz="1800">
                          <a:solidFill>
                            <a:srgbClr val="000000"/>
                          </a:solidFill>
                          <a:latin typeface="Arial"/>
                          <a:ea typeface="Calibri"/>
                          <a:cs typeface="Times New Roman"/>
                        </a:rPr>
                        <a:t> -</a:t>
                      </a:r>
                      <a:endParaRPr lang="tr-TR" sz="180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r h="163195">
                <a:tc>
                  <a:txBody>
                    <a:bodyPr/>
                    <a:lstStyle/>
                    <a:p>
                      <a:pPr algn="r">
                        <a:lnSpc>
                          <a:spcPct val="115000"/>
                        </a:lnSpc>
                        <a:spcAft>
                          <a:spcPts val="0"/>
                        </a:spcAft>
                      </a:pPr>
                      <a:r>
                        <a:rPr lang="tr-TR" sz="1800">
                          <a:solidFill>
                            <a:srgbClr val="000000"/>
                          </a:solidFill>
                          <a:latin typeface="Arial"/>
                          <a:ea typeface="Calibri"/>
                          <a:cs typeface="Times New Roman"/>
                        </a:rPr>
                        <a:t>4</a:t>
                      </a:r>
                      <a:endParaRPr lang="tr-TR" sz="1800">
                        <a:latin typeface="Calibri"/>
                        <a:ea typeface="Calibri"/>
                        <a:cs typeface="Times New Roman"/>
                      </a:endParaRPr>
                    </a:p>
                  </a:txBody>
                  <a:tcPr marL="44450" marR="44450" marT="0" marB="0">
                    <a:lnL>
                      <a:noFill/>
                    </a:lnL>
                    <a:lnR w="19050" cap="flat" cmpd="sng" algn="ctr">
                      <a:solidFill>
                        <a:srgbClr val="000000"/>
                      </a:solidFill>
                      <a:prstDash val="solid"/>
                      <a:round/>
                      <a:headEnd type="none" w="med" len="med"/>
                      <a:tailEnd type="none" w="med" len="med"/>
                    </a:lnR>
                    <a:lnT>
                      <a:noFill/>
                    </a:lnT>
                    <a:lnB>
                      <a:noFill/>
                    </a:lnB>
                  </a:tcPr>
                </a:tc>
                <a:tc>
                  <a:txBody>
                    <a:bodyPr/>
                    <a:lstStyle/>
                    <a:p>
                      <a:pPr algn="r">
                        <a:lnSpc>
                          <a:spcPct val="115000"/>
                        </a:lnSpc>
                        <a:spcAft>
                          <a:spcPts val="0"/>
                        </a:spcAft>
                      </a:pPr>
                      <a:r>
                        <a:rPr lang="tr-TR" sz="1800">
                          <a:solidFill>
                            <a:srgbClr val="000000"/>
                          </a:solidFill>
                          <a:latin typeface="Arial"/>
                          <a:ea typeface="Calibri"/>
                          <a:cs typeface="Times New Roman"/>
                        </a:rPr>
                        <a:t>0</a:t>
                      </a:r>
                      <a:endParaRPr lang="tr-TR" sz="1800">
                        <a:latin typeface="Calibri"/>
                        <a:ea typeface="Calibri"/>
                        <a:cs typeface="Times New Roman"/>
                      </a:endParaRPr>
                    </a:p>
                  </a:txBody>
                  <a:tcPr marL="44450" marR="4445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tr-TR" sz="1800">
                          <a:solidFill>
                            <a:srgbClr val="000000"/>
                          </a:solidFill>
                          <a:latin typeface="Arial"/>
                          <a:ea typeface="Calibri"/>
                          <a:cs typeface="Times New Roman"/>
                        </a:rPr>
                        <a:t>1</a:t>
                      </a:r>
                      <a:endParaRPr lang="tr-TR" sz="180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tr-TR" sz="1800">
                          <a:solidFill>
                            <a:srgbClr val="000000"/>
                          </a:solidFill>
                          <a:latin typeface="Arial"/>
                          <a:ea typeface="Calibri"/>
                          <a:cs typeface="Times New Roman"/>
                        </a:rPr>
                        <a:t>0</a:t>
                      </a:r>
                      <a:endParaRPr lang="tr-TR" sz="180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tr-TR" sz="1800">
                          <a:solidFill>
                            <a:srgbClr val="000000"/>
                          </a:solidFill>
                          <a:latin typeface="Arial"/>
                          <a:ea typeface="Calibri"/>
                          <a:cs typeface="Times New Roman"/>
                        </a:rPr>
                        <a:t>0</a:t>
                      </a:r>
                      <a:endParaRPr lang="tr-TR" sz="180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tr-TR" sz="1800">
                          <a:solidFill>
                            <a:srgbClr val="000000"/>
                          </a:solidFill>
                          <a:latin typeface="Arial"/>
                          <a:ea typeface="Calibri"/>
                          <a:cs typeface="Times New Roman"/>
                        </a:rPr>
                        <a:t>√</a:t>
                      </a:r>
                      <a:endParaRPr lang="tr-TR" sz="1800">
                        <a:latin typeface="Calibri"/>
                        <a:ea typeface="Calibri"/>
                        <a:cs typeface="Times New Roman"/>
                      </a:endParaRPr>
                    </a:p>
                  </a:txBody>
                  <a:tcPr marL="44450" marR="4445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c>
                  <a:txBody>
                    <a:bodyPr/>
                    <a:lstStyle/>
                    <a:p>
                      <a:pPr algn="l">
                        <a:lnSpc>
                          <a:spcPct val="115000"/>
                        </a:lnSpc>
                        <a:spcAft>
                          <a:spcPts val="0"/>
                        </a:spcAft>
                      </a:pPr>
                      <a:r>
                        <a:rPr lang="tr-TR" sz="1800">
                          <a:solidFill>
                            <a:srgbClr val="000000"/>
                          </a:solidFill>
                          <a:latin typeface="Arial"/>
                          <a:ea typeface="Calibri"/>
                          <a:cs typeface="Times New Roman"/>
                        </a:rPr>
                        <a:t>4-6</a:t>
                      </a:r>
                      <a:endParaRPr lang="tr-TR" sz="1800">
                        <a:latin typeface="Calibri"/>
                        <a:ea typeface="Calibri"/>
                        <a:cs typeface="Times New Roman"/>
                      </a:endParaRPr>
                    </a:p>
                  </a:txBody>
                  <a:tcPr marL="44450" marR="4445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tr-TR" sz="1800">
                          <a:solidFill>
                            <a:srgbClr val="000000"/>
                          </a:solidFill>
                          <a:latin typeface="Arial"/>
                          <a:ea typeface="Calibri"/>
                          <a:cs typeface="Times New Roman"/>
                        </a:rPr>
                        <a:t>0</a:t>
                      </a:r>
                      <a:endParaRPr lang="tr-TR" sz="1800">
                        <a:latin typeface="Calibri"/>
                        <a:ea typeface="Calibri"/>
                        <a:cs typeface="Times New Roman"/>
                      </a:endParaRPr>
                    </a:p>
                  </a:txBody>
                  <a:tcPr marL="44450" marR="4445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tr-TR" sz="1800">
                          <a:solidFill>
                            <a:srgbClr val="000000"/>
                          </a:solidFill>
                          <a:latin typeface="Arial"/>
                          <a:ea typeface="Calibri"/>
                          <a:cs typeface="Times New Roman"/>
                        </a:rPr>
                        <a:t>1</a:t>
                      </a:r>
                      <a:endParaRPr lang="tr-TR" sz="180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tr-TR" sz="1800">
                          <a:solidFill>
                            <a:srgbClr val="000000"/>
                          </a:solidFill>
                          <a:latin typeface="Arial"/>
                          <a:ea typeface="Calibri"/>
                          <a:cs typeface="Times New Roman"/>
                        </a:rPr>
                        <a:t> -</a:t>
                      </a:r>
                      <a:endParaRPr lang="tr-TR" sz="180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tr-TR" sz="1800">
                          <a:solidFill>
                            <a:srgbClr val="000000"/>
                          </a:solidFill>
                          <a:latin typeface="Arial"/>
                          <a:ea typeface="Calibri"/>
                          <a:cs typeface="Times New Roman"/>
                        </a:rPr>
                        <a:t>0</a:t>
                      </a:r>
                      <a:endParaRPr lang="tr-TR" sz="180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endParaRPr lang="tr-TR" sz="1800">
                        <a:solidFill>
                          <a:srgbClr val="000000"/>
                        </a:solidFill>
                        <a:latin typeface="Arial"/>
                        <a:ea typeface="Calibri"/>
                        <a:cs typeface="Times New Roman"/>
                      </a:endParaRPr>
                    </a:p>
                  </a:txBody>
                  <a:tcPr marL="44450" marR="4445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c>
                  <a:txBody>
                    <a:bodyPr/>
                    <a:lstStyle/>
                    <a:p>
                      <a:pPr algn="r">
                        <a:lnSpc>
                          <a:spcPct val="115000"/>
                        </a:lnSpc>
                        <a:spcAft>
                          <a:spcPts val="0"/>
                        </a:spcAft>
                      </a:pPr>
                      <a:endParaRPr lang="tr-TR" sz="1800" dirty="0">
                        <a:solidFill>
                          <a:srgbClr val="000000"/>
                        </a:solidFill>
                        <a:latin typeface="Arial"/>
                        <a:ea typeface="Calibri"/>
                        <a:cs typeface="Times New Roman"/>
                      </a:endParaRPr>
                    </a:p>
                  </a:txBody>
                  <a:tcPr marL="44450" marR="44450" marT="0" marB="0">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a:noFill/>
                    </a:lnB>
                  </a:tcPr>
                </a:tc>
                <a:tc>
                  <a:txBody>
                    <a:bodyPr/>
                    <a:lstStyle/>
                    <a:p>
                      <a:pPr algn="r">
                        <a:lnSpc>
                          <a:spcPct val="115000"/>
                        </a:lnSpc>
                        <a:spcAft>
                          <a:spcPts val="0"/>
                        </a:spcAft>
                      </a:pPr>
                      <a:endParaRPr lang="tr-TR" sz="1800">
                        <a:solidFill>
                          <a:srgbClr val="000000"/>
                        </a:solidFill>
                        <a:latin typeface="Arial"/>
                        <a:ea typeface="Calibri"/>
                        <a:cs typeface="Times New Roman"/>
                      </a:endParaRPr>
                    </a:p>
                  </a:txBody>
                  <a:tcPr marL="44450" marR="44450" marT="0" marB="0">
                    <a:lnL>
                      <a:noFill/>
                    </a:lnL>
                    <a:lnR>
                      <a:noFill/>
                    </a:lnR>
                    <a:lnT w="19050" cap="flat" cmpd="sng" algn="ctr">
                      <a:solidFill>
                        <a:srgbClr val="000000"/>
                      </a:solidFill>
                      <a:prstDash val="solid"/>
                      <a:round/>
                      <a:headEnd type="none" w="med" len="med"/>
                      <a:tailEnd type="none" w="med" len="med"/>
                    </a:lnT>
                    <a:lnB>
                      <a:noFill/>
                    </a:lnB>
                  </a:tcPr>
                </a:tc>
                <a:tc>
                  <a:txBody>
                    <a:bodyPr/>
                    <a:lstStyle/>
                    <a:p>
                      <a:pPr algn="r">
                        <a:lnSpc>
                          <a:spcPct val="115000"/>
                        </a:lnSpc>
                        <a:spcAft>
                          <a:spcPts val="0"/>
                        </a:spcAft>
                      </a:pPr>
                      <a:endParaRPr lang="tr-TR" sz="1800">
                        <a:solidFill>
                          <a:srgbClr val="000000"/>
                        </a:solidFill>
                        <a:latin typeface="Arial"/>
                        <a:ea typeface="Calibri"/>
                        <a:cs typeface="Times New Roman"/>
                      </a:endParaRPr>
                    </a:p>
                  </a:txBody>
                  <a:tcPr marL="44450" marR="44450" marT="0" marB="0">
                    <a:lnL>
                      <a:noFill/>
                    </a:lnL>
                    <a:lnR>
                      <a:noFill/>
                    </a:lnR>
                    <a:lnT w="19050" cap="flat" cmpd="sng" algn="ctr">
                      <a:solidFill>
                        <a:srgbClr val="000000"/>
                      </a:solidFill>
                      <a:prstDash val="solid"/>
                      <a:round/>
                      <a:headEnd type="none" w="med" len="med"/>
                      <a:tailEnd type="none" w="med" len="med"/>
                    </a:lnT>
                    <a:lnB>
                      <a:noFill/>
                    </a:lnB>
                  </a:tcPr>
                </a:tc>
                <a:tc>
                  <a:txBody>
                    <a:bodyPr/>
                    <a:lstStyle/>
                    <a:p>
                      <a:pPr algn="r">
                        <a:lnSpc>
                          <a:spcPct val="115000"/>
                        </a:lnSpc>
                        <a:spcAft>
                          <a:spcPts val="0"/>
                        </a:spcAft>
                      </a:pPr>
                      <a:endParaRPr lang="tr-TR" sz="1800">
                        <a:solidFill>
                          <a:srgbClr val="000000"/>
                        </a:solidFill>
                        <a:latin typeface="Arial"/>
                        <a:ea typeface="Calibri"/>
                        <a:cs typeface="Times New Roman"/>
                      </a:endParaRPr>
                    </a:p>
                  </a:txBody>
                  <a:tcPr marL="44450" marR="44450" marT="0" marB="0">
                    <a:lnL>
                      <a:noFill/>
                    </a:lnL>
                    <a:lnR>
                      <a:noFill/>
                    </a:lnR>
                    <a:lnT w="19050" cap="flat" cmpd="sng" algn="ctr">
                      <a:solidFill>
                        <a:srgbClr val="000000"/>
                      </a:solidFill>
                      <a:prstDash val="solid"/>
                      <a:round/>
                      <a:headEnd type="none" w="med" len="med"/>
                      <a:tailEnd type="none" w="med" len="med"/>
                    </a:lnT>
                    <a:lnB>
                      <a:noFill/>
                    </a:lnB>
                  </a:tcPr>
                </a:tc>
                <a:tc>
                  <a:txBody>
                    <a:bodyPr/>
                    <a:lstStyle/>
                    <a:p>
                      <a:pPr algn="r">
                        <a:lnSpc>
                          <a:spcPct val="115000"/>
                        </a:lnSpc>
                        <a:spcAft>
                          <a:spcPts val="0"/>
                        </a:spcAft>
                      </a:pPr>
                      <a:endParaRPr lang="tr-TR" sz="1800">
                        <a:solidFill>
                          <a:srgbClr val="000000"/>
                        </a:solidFill>
                        <a:latin typeface="Arial"/>
                        <a:ea typeface="Calibri"/>
                        <a:cs typeface="Times New Roman"/>
                      </a:endParaRPr>
                    </a:p>
                  </a:txBody>
                  <a:tcPr marL="44450" marR="44450" marT="0" marB="0">
                    <a:lnL>
                      <a:noFill/>
                    </a:lnL>
                    <a:lnR>
                      <a:noFill/>
                    </a:lnR>
                    <a:lnT w="19050" cap="flat" cmpd="sng" algn="ctr">
                      <a:solidFill>
                        <a:srgbClr val="000000"/>
                      </a:solidFill>
                      <a:prstDash val="solid"/>
                      <a:round/>
                      <a:headEnd type="none" w="med" len="med"/>
                      <a:tailEnd type="none" w="med" len="med"/>
                    </a:lnT>
                    <a:lnB>
                      <a:noFill/>
                    </a:lnB>
                  </a:tcPr>
                </a:tc>
              </a:tr>
              <a:tr h="172085">
                <a:tc>
                  <a:txBody>
                    <a:bodyPr/>
                    <a:lstStyle/>
                    <a:p>
                      <a:pPr algn="r">
                        <a:lnSpc>
                          <a:spcPct val="115000"/>
                        </a:lnSpc>
                        <a:spcAft>
                          <a:spcPts val="0"/>
                        </a:spcAft>
                      </a:pPr>
                      <a:r>
                        <a:rPr lang="tr-TR" sz="1800">
                          <a:solidFill>
                            <a:srgbClr val="000000"/>
                          </a:solidFill>
                          <a:latin typeface="Arial"/>
                          <a:ea typeface="Calibri"/>
                          <a:cs typeface="Times New Roman"/>
                        </a:rPr>
                        <a:t>8</a:t>
                      </a:r>
                      <a:endParaRPr lang="tr-TR" sz="1800">
                        <a:latin typeface="Calibri"/>
                        <a:ea typeface="Calibri"/>
                        <a:cs typeface="Times New Roman"/>
                      </a:endParaRPr>
                    </a:p>
                  </a:txBody>
                  <a:tcPr marL="44450" marR="44450" marT="0" marB="0">
                    <a:lnL>
                      <a:noFill/>
                    </a:lnL>
                    <a:lnR w="19050" cap="flat" cmpd="sng" algn="ctr">
                      <a:solidFill>
                        <a:srgbClr val="000000"/>
                      </a:solidFill>
                      <a:prstDash val="solid"/>
                      <a:round/>
                      <a:headEnd type="none" w="med" len="med"/>
                      <a:tailEnd type="none" w="med" len="med"/>
                    </a:lnR>
                    <a:lnT>
                      <a:noFill/>
                    </a:lnT>
                    <a:lnB>
                      <a:noFill/>
                    </a:lnB>
                  </a:tcPr>
                </a:tc>
                <a:tc>
                  <a:txBody>
                    <a:bodyPr/>
                    <a:lstStyle/>
                    <a:p>
                      <a:pPr algn="r">
                        <a:lnSpc>
                          <a:spcPct val="115000"/>
                        </a:lnSpc>
                        <a:spcAft>
                          <a:spcPts val="0"/>
                        </a:spcAft>
                      </a:pPr>
                      <a:r>
                        <a:rPr lang="tr-TR" sz="1800">
                          <a:solidFill>
                            <a:srgbClr val="000000"/>
                          </a:solidFill>
                          <a:latin typeface="Arial"/>
                          <a:ea typeface="Calibri"/>
                          <a:cs typeface="Times New Roman"/>
                        </a:rPr>
                        <a:t>1</a:t>
                      </a:r>
                      <a:endParaRPr lang="tr-TR" sz="1800">
                        <a:latin typeface="Calibri"/>
                        <a:ea typeface="Calibri"/>
                        <a:cs typeface="Times New Roman"/>
                      </a:endParaRPr>
                    </a:p>
                  </a:txBody>
                  <a:tcPr marL="44450" marR="4445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tr-TR" sz="1800">
                          <a:solidFill>
                            <a:srgbClr val="000000"/>
                          </a:solidFill>
                          <a:latin typeface="Arial"/>
                          <a:ea typeface="Calibri"/>
                          <a:cs typeface="Times New Roman"/>
                        </a:rPr>
                        <a:t>0</a:t>
                      </a:r>
                      <a:endParaRPr lang="tr-TR" sz="180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tr-TR" sz="1800">
                          <a:solidFill>
                            <a:srgbClr val="000000"/>
                          </a:solidFill>
                          <a:latin typeface="Arial"/>
                          <a:ea typeface="Calibri"/>
                          <a:cs typeface="Times New Roman"/>
                        </a:rPr>
                        <a:t>0</a:t>
                      </a:r>
                      <a:endParaRPr lang="tr-TR" sz="180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tr-TR" sz="1800">
                          <a:solidFill>
                            <a:srgbClr val="000000"/>
                          </a:solidFill>
                          <a:latin typeface="Arial"/>
                          <a:ea typeface="Calibri"/>
                          <a:cs typeface="Times New Roman"/>
                        </a:rPr>
                        <a:t>0</a:t>
                      </a:r>
                      <a:endParaRPr lang="tr-TR" sz="180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tr-TR" sz="1800">
                          <a:solidFill>
                            <a:srgbClr val="000000"/>
                          </a:solidFill>
                          <a:latin typeface="Arial"/>
                          <a:ea typeface="Calibri"/>
                          <a:cs typeface="Times New Roman"/>
                        </a:rPr>
                        <a:t>√</a:t>
                      </a:r>
                      <a:endParaRPr lang="tr-TR" sz="1800">
                        <a:latin typeface="Calibri"/>
                        <a:ea typeface="Calibri"/>
                        <a:cs typeface="Times New Roman"/>
                      </a:endParaRPr>
                    </a:p>
                  </a:txBody>
                  <a:tcPr marL="44450" marR="4445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c>
                  <a:txBody>
                    <a:bodyPr/>
                    <a:lstStyle/>
                    <a:p>
                      <a:pPr algn="l">
                        <a:lnSpc>
                          <a:spcPct val="115000"/>
                        </a:lnSpc>
                        <a:spcAft>
                          <a:spcPts val="0"/>
                        </a:spcAft>
                      </a:pPr>
                      <a:r>
                        <a:rPr lang="tr-TR" sz="1800">
                          <a:solidFill>
                            <a:srgbClr val="000000"/>
                          </a:solidFill>
                          <a:latin typeface="Arial"/>
                          <a:ea typeface="Calibri"/>
                          <a:cs typeface="Times New Roman"/>
                        </a:rPr>
                        <a:t>8-9</a:t>
                      </a:r>
                      <a:endParaRPr lang="tr-TR" sz="1800">
                        <a:latin typeface="Calibri"/>
                        <a:ea typeface="Calibri"/>
                        <a:cs typeface="Times New Roman"/>
                      </a:endParaRPr>
                    </a:p>
                  </a:txBody>
                  <a:tcPr marL="44450" marR="4445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tr-TR" sz="1800">
                          <a:solidFill>
                            <a:srgbClr val="000000"/>
                          </a:solidFill>
                          <a:latin typeface="Arial"/>
                          <a:ea typeface="Calibri"/>
                          <a:cs typeface="Times New Roman"/>
                        </a:rPr>
                        <a:t>1</a:t>
                      </a:r>
                      <a:endParaRPr lang="tr-TR" sz="1800">
                        <a:latin typeface="Calibri"/>
                        <a:ea typeface="Calibri"/>
                        <a:cs typeface="Times New Roman"/>
                      </a:endParaRPr>
                    </a:p>
                  </a:txBody>
                  <a:tcPr marL="44450" marR="4445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tr-TR" sz="1800">
                          <a:solidFill>
                            <a:srgbClr val="000000"/>
                          </a:solidFill>
                          <a:latin typeface="Arial"/>
                          <a:ea typeface="Calibri"/>
                          <a:cs typeface="Times New Roman"/>
                        </a:rPr>
                        <a:t>0</a:t>
                      </a:r>
                      <a:endParaRPr lang="tr-TR" sz="180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tr-TR" sz="1800">
                          <a:solidFill>
                            <a:srgbClr val="000000"/>
                          </a:solidFill>
                          <a:latin typeface="Arial"/>
                          <a:ea typeface="Calibri"/>
                          <a:cs typeface="Times New Roman"/>
                        </a:rPr>
                        <a:t>0</a:t>
                      </a:r>
                      <a:endParaRPr lang="tr-TR" sz="180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tr-TR" sz="1800">
                          <a:solidFill>
                            <a:srgbClr val="000000"/>
                          </a:solidFill>
                          <a:latin typeface="Arial"/>
                          <a:ea typeface="Calibri"/>
                          <a:cs typeface="Times New Roman"/>
                        </a:rPr>
                        <a:t> -</a:t>
                      </a:r>
                      <a:endParaRPr lang="tr-TR" sz="180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tr-TR" sz="1800">
                          <a:solidFill>
                            <a:srgbClr val="000000"/>
                          </a:solidFill>
                          <a:latin typeface="Arial"/>
                          <a:ea typeface="Calibri"/>
                          <a:cs typeface="Times New Roman"/>
                        </a:rPr>
                        <a:t>√</a:t>
                      </a:r>
                      <a:endParaRPr lang="tr-TR" sz="1800">
                        <a:latin typeface="Calibri"/>
                        <a:ea typeface="Calibri"/>
                        <a:cs typeface="Times New Roman"/>
                      </a:endParaRPr>
                    </a:p>
                  </a:txBody>
                  <a:tcPr marL="44450" marR="4445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c>
                  <a:txBody>
                    <a:bodyPr/>
                    <a:lstStyle/>
                    <a:p>
                      <a:pPr algn="r">
                        <a:lnSpc>
                          <a:spcPct val="115000"/>
                        </a:lnSpc>
                        <a:spcAft>
                          <a:spcPts val="0"/>
                        </a:spcAft>
                      </a:pPr>
                      <a:endParaRPr lang="tr-TR" sz="1800">
                        <a:solidFill>
                          <a:srgbClr val="000000"/>
                        </a:solidFill>
                        <a:latin typeface="Arial"/>
                        <a:ea typeface="Calibri"/>
                        <a:cs typeface="Times New Roman"/>
                      </a:endParaRPr>
                    </a:p>
                  </a:txBody>
                  <a:tcPr marL="44450" marR="44450" marT="0" marB="0">
                    <a:lnL w="19050" cap="flat" cmpd="sng" algn="ctr">
                      <a:solidFill>
                        <a:srgbClr val="000000"/>
                      </a:solidFill>
                      <a:prstDash val="solid"/>
                      <a:round/>
                      <a:headEnd type="none" w="med" len="med"/>
                      <a:tailEnd type="none" w="med" len="med"/>
                    </a:lnL>
                    <a:lnR>
                      <a:noFill/>
                    </a:lnR>
                    <a:lnT>
                      <a:noFill/>
                    </a:lnT>
                    <a:lnB>
                      <a:noFill/>
                    </a:lnB>
                  </a:tcPr>
                </a:tc>
                <a:tc>
                  <a:txBody>
                    <a:bodyPr/>
                    <a:lstStyle/>
                    <a:p>
                      <a:pPr algn="r">
                        <a:lnSpc>
                          <a:spcPct val="115000"/>
                        </a:lnSpc>
                        <a:spcAft>
                          <a:spcPts val="0"/>
                        </a:spcAft>
                      </a:pPr>
                      <a:endParaRPr lang="tr-TR" sz="1800">
                        <a:solidFill>
                          <a:srgbClr val="000000"/>
                        </a:solidFill>
                        <a:latin typeface="Arial"/>
                        <a:ea typeface="Calibri"/>
                        <a:cs typeface="Times New Roman"/>
                      </a:endParaRPr>
                    </a:p>
                  </a:txBody>
                  <a:tcPr marL="44450" marR="44450" marT="0" marB="0">
                    <a:lnL>
                      <a:noFill/>
                    </a:lnL>
                    <a:lnR>
                      <a:noFill/>
                    </a:lnR>
                    <a:lnT>
                      <a:noFill/>
                    </a:lnT>
                    <a:lnB>
                      <a:noFill/>
                    </a:lnB>
                  </a:tcPr>
                </a:tc>
                <a:tc>
                  <a:txBody>
                    <a:bodyPr/>
                    <a:lstStyle/>
                    <a:p>
                      <a:pPr algn="r">
                        <a:lnSpc>
                          <a:spcPct val="115000"/>
                        </a:lnSpc>
                        <a:spcAft>
                          <a:spcPts val="0"/>
                        </a:spcAft>
                      </a:pPr>
                      <a:endParaRPr lang="tr-TR" sz="1800">
                        <a:solidFill>
                          <a:srgbClr val="000000"/>
                        </a:solidFill>
                        <a:latin typeface="Arial"/>
                        <a:ea typeface="Calibri"/>
                        <a:cs typeface="Times New Roman"/>
                      </a:endParaRPr>
                    </a:p>
                  </a:txBody>
                  <a:tcPr marL="44450" marR="44450" marT="0" marB="0">
                    <a:lnL>
                      <a:noFill/>
                    </a:lnL>
                    <a:lnR>
                      <a:noFill/>
                    </a:lnR>
                    <a:lnT>
                      <a:noFill/>
                    </a:lnT>
                    <a:lnB>
                      <a:noFill/>
                    </a:lnB>
                  </a:tcPr>
                </a:tc>
                <a:tc>
                  <a:txBody>
                    <a:bodyPr/>
                    <a:lstStyle/>
                    <a:p>
                      <a:pPr algn="r">
                        <a:lnSpc>
                          <a:spcPct val="115000"/>
                        </a:lnSpc>
                        <a:spcAft>
                          <a:spcPts val="0"/>
                        </a:spcAft>
                      </a:pPr>
                      <a:endParaRPr lang="tr-TR" sz="1800">
                        <a:solidFill>
                          <a:srgbClr val="000000"/>
                        </a:solidFill>
                        <a:latin typeface="Arial"/>
                        <a:ea typeface="Calibri"/>
                        <a:cs typeface="Times New Roman"/>
                      </a:endParaRPr>
                    </a:p>
                  </a:txBody>
                  <a:tcPr marL="44450" marR="44450" marT="0" marB="0">
                    <a:lnL>
                      <a:noFill/>
                    </a:lnL>
                    <a:lnR>
                      <a:noFill/>
                    </a:lnR>
                    <a:lnT>
                      <a:noFill/>
                    </a:lnT>
                    <a:lnB>
                      <a:noFill/>
                    </a:lnB>
                  </a:tcPr>
                </a:tc>
                <a:tc>
                  <a:txBody>
                    <a:bodyPr/>
                    <a:lstStyle/>
                    <a:p>
                      <a:pPr algn="r">
                        <a:lnSpc>
                          <a:spcPct val="115000"/>
                        </a:lnSpc>
                        <a:spcAft>
                          <a:spcPts val="0"/>
                        </a:spcAft>
                      </a:pPr>
                      <a:endParaRPr lang="tr-TR" sz="1800">
                        <a:solidFill>
                          <a:srgbClr val="000000"/>
                        </a:solidFill>
                        <a:latin typeface="Arial"/>
                        <a:ea typeface="Calibri"/>
                        <a:cs typeface="Times New Roman"/>
                      </a:endParaRPr>
                    </a:p>
                  </a:txBody>
                  <a:tcPr marL="44450" marR="44450" marT="0" marB="0">
                    <a:lnL>
                      <a:noFill/>
                    </a:lnL>
                    <a:lnR>
                      <a:noFill/>
                    </a:lnR>
                    <a:lnT>
                      <a:noFill/>
                    </a:lnT>
                    <a:lnB>
                      <a:noFill/>
                    </a:lnB>
                  </a:tcPr>
                </a:tc>
              </a:tr>
              <a:tr h="172085">
                <a:tc>
                  <a:txBody>
                    <a:bodyPr/>
                    <a:lstStyle/>
                    <a:p>
                      <a:pPr algn="r">
                        <a:lnSpc>
                          <a:spcPct val="115000"/>
                        </a:lnSpc>
                        <a:spcAft>
                          <a:spcPts val="0"/>
                        </a:spcAft>
                      </a:pPr>
                      <a:r>
                        <a:rPr lang="tr-TR" sz="1800">
                          <a:solidFill>
                            <a:srgbClr val="000000"/>
                          </a:solidFill>
                          <a:latin typeface="Arial"/>
                          <a:ea typeface="Calibri"/>
                          <a:cs typeface="Times New Roman"/>
                        </a:rPr>
                        <a:t>6</a:t>
                      </a:r>
                      <a:endParaRPr lang="tr-TR" sz="1800">
                        <a:latin typeface="Calibri"/>
                        <a:ea typeface="Calibri"/>
                        <a:cs typeface="Times New Roman"/>
                      </a:endParaRPr>
                    </a:p>
                  </a:txBody>
                  <a:tcPr marL="44450" marR="44450" marT="0" marB="0">
                    <a:lnL>
                      <a:noFill/>
                    </a:lnL>
                    <a:lnR w="19050" cap="flat" cmpd="sng" algn="ctr">
                      <a:solidFill>
                        <a:srgbClr val="000000"/>
                      </a:solidFill>
                      <a:prstDash val="solid"/>
                      <a:round/>
                      <a:headEnd type="none" w="med" len="med"/>
                      <a:tailEnd type="none" w="med" len="med"/>
                    </a:lnR>
                    <a:lnT>
                      <a:noFill/>
                    </a:lnT>
                    <a:lnB>
                      <a:noFill/>
                    </a:lnB>
                  </a:tcPr>
                </a:tc>
                <a:tc>
                  <a:txBody>
                    <a:bodyPr/>
                    <a:lstStyle/>
                    <a:p>
                      <a:pPr algn="r">
                        <a:lnSpc>
                          <a:spcPct val="115000"/>
                        </a:lnSpc>
                        <a:spcAft>
                          <a:spcPts val="0"/>
                        </a:spcAft>
                      </a:pPr>
                      <a:r>
                        <a:rPr lang="tr-TR" sz="1800">
                          <a:solidFill>
                            <a:srgbClr val="000000"/>
                          </a:solidFill>
                          <a:latin typeface="Arial"/>
                          <a:ea typeface="Calibri"/>
                          <a:cs typeface="Times New Roman"/>
                        </a:rPr>
                        <a:t>0</a:t>
                      </a:r>
                      <a:endParaRPr lang="tr-TR" sz="1800">
                        <a:latin typeface="Calibri"/>
                        <a:ea typeface="Calibri"/>
                        <a:cs typeface="Times New Roman"/>
                      </a:endParaRPr>
                    </a:p>
                  </a:txBody>
                  <a:tcPr marL="44450" marR="4445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tr-TR" sz="1800">
                          <a:solidFill>
                            <a:srgbClr val="000000"/>
                          </a:solidFill>
                          <a:latin typeface="Arial"/>
                          <a:ea typeface="Calibri"/>
                          <a:cs typeface="Times New Roman"/>
                        </a:rPr>
                        <a:t>1</a:t>
                      </a:r>
                      <a:endParaRPr lang="tr-TR" sz="180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tr-TR" sz="1800">
                          <a:solidFill>
                            <a:srgbClr val="000000"/>
                          </a:solidFill>
                          <a:latin typeface="Arial"/>
                          <a:ea typeface="Calibri"/>
                          <a:cs typeface="Times New Roman"/>
                        </a:rPr>
                        <a:t>1</a:t>
                      </a:r>
                      <a:endParaRPr lang="tr-TR" sz="180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tr-TR" sz="1800">
                          <a:solidFill>
                            <a:srgbClr val="000000"/>
                          </a:solidFill>
                          <a:latin typeface="Arial"/>
                          <a:ea typeface="Calibri"/>
                          <a:cs typeface="Times New Roman"/>
                        </a:rPr>
                        <a:t>0</a:t>
                      </a:r>
                      <a:endParaRPr lang="tr-TR" sz="180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tr-TR" sz="1800">
                          <a:solidFill>
                            <a:srgbClr val="000000"/>
                          </a:solidFill>
                          <a:latin typeface="Arial"/>
                          <a:ea typeface="Calibri"/>
                          <a:cs typeface="Times New Roman"/>
                        </a:rPr>
                        <a:t>√</a:t>
                      </a:r>
                      <a:endParaRPr lang="tr-TR" sz="1800">
                        <a:latin typeface="Calibri"/>
                        <a:ea typeface="Calibri"/>
                        <a:cs typeface="Times New Roman"/>
                      </a:endParaRPr>
                    </a:p>
                  </a:txBody>
                  <a:tcPr marL="44450" marR="4445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c>
                  <a:txBody>
                    <a:bodyPr/>
                    <a:lstStyle/>
                    <a:p>
                      <a:pPr algn="l">
                        <a:lnSpc>
                          <a:spcPct val="115000"/>
                        </a:lnSpc>
                        <a:spcAft>
                          <a:spcPts val="0"/>
                        </a:spcAft>
                      </a:pPr>
                      <a:r>
                        <a:rPr lang="tr-TR" sz="1800">
                          <a:solidFill>
                            <a:srgbClr val="000000"/>
                          </a:solidFill>
                          <a:latin typeface="Arial"/>
                          <a:ea typeface="Calibri"/>
                          <a:cs typeface="Times New Roman"/>
                        </a:rPr>
                        <a:t>8-10</a:t>
                      </a:r>
                      <a:endParaRPr lang="tr-TR" sz="1800">
                        <a:latin typeface="Calibri"/>
                        <a:ea typeface="Calibri"/>
                        <a:cs typeface="Times New Roman"/>
                      </a:endParaRPr>
                    </a:p>
                  </a:txBody>
                  <a:tcPr marL="44450" marR="4445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tr-TR" sz="1800">
                          <a:solidFill>
                            <a:srgbClr val="000000"/>
                          </a:solidFill>
                          <a:latin typeface="Arial"/>
                          <a:ea typeface="Calibri"/>
                          <a:cs typeface="Times New Roman"/>
                        </a:rPr>
                        <a:t>1</a:t>
                      </a:r>
                      <a:endParaRPr lang="tr-TR" sz="1800">
                        <a:latin typeface="Calibri"/>
                        <a:ea typeface="Calibri"/>
                        <a:cs typeface="Times New Roman"/>
                      </a:endParaRPr>
                    </a:p>
                  </a:txBody>
                  <a:tcPr marL="44450" marR="4445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tr-TR" sz="1800">
                          <a:solidFill>
                            <a:srgbClr val="000000"/>
                          </a:solidFill>
                          <a:latin typeface="Arial"/>
                          <a:ea typeface="Calibri"/>
                          <a:cs typeface="Times New Roman"/>
                        </a:rPr>
                        <a:t>0</a:t>
                      </a:r>
                      <a:endParaRPr lang="tr-TR" sz="180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tr-TR" sz="1800">
                          <a:solidFill>
                            <a:srgbClr val="000000"/>
                          </a:solidFill>
                          <a:latin typeface="Arial"/>
                          <a:ea typeface="Calibri"/>
                          <a:cs typeface="Times New Roman"/>
                        </a:rPr>
                        <a:t> -</a:t>
                      </a:r>
                      <a:endParaRPr lang="tr-TR" sz="180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tr-TR" sz="1800">
                          <a:solidFill>
                            <a:srgbClr val="000000"/>
                          </a:solidFill>
                          <a:latin typeface="Arial"/>
                          <a:ea typeface="Calibri"/>
                          <a:cs typeface="Times New Roman"/>
                        </a:rPr>
                        <a:t>0</a:t>
                      </a:r>
                      <a:endParaRPr lang="tr-TR" sz="180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tr-TR" sz="1800">
                          <a:solidFill>
                            <a:srgbClr val="000000"/>
                          </a:solidFill>
                          <a:latin typeface="Arial"/>
                          <a:ea typeface="Calibri"/>
                          <a:cs typeface="Times New Roman"/>
                        </a:rPr>
                        <a:t>√</a:t>
                      </a:r>
                      <a:endParaRPr lang="tr-TR" sz="1800">
                        <a:latin typeface="Calibri"/>
                        <a:ea typeface="Calibri"/>
                        <a:cs typeface="Times New Roman"/>
                      </a:endParaRPr>
                    </a:p>
                  </a:txBody>
                  <a:tcPr marL="44450" marR="4445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c>
                  <a:txBody>
                    <a:bodyPr/>
                    <a:lstStyle/>
                    <a:p>
                      <a:pPr algn="r">
                        <a:lnSpc>
                          <a:spcPct val="115000"/>
                        </a:lnSpc>
                        <a:spcAft>
                          <a:spcPts val="0"/>
                        </a:spcAft>
                      </a:pPr>
                      <a:endParaRPr lang="tr-TR" sz="1800">
                        <a:solidFill>
                          <a:srgbClr val="000000"/>
                        </a:solidFill>
                        <a:latin typeface="Arial"/>
                        <a:ea typeface="Calibri"/>
                        <a:cs typeface="Times New Roman"/>
                      </a:endParaRPr>
                    </a:p>
                  </a:txBody>
                  <a:tcPr marL="44450" marR="44450" marT="0" marB="0">
                    <a:lnL w="19050" cap="flat" cmpd="sng" algn="ctr">
                      <a:solidFill>
                        <a:srgbClr val="000000"/>
                      </a:solidFill>
                      <a:prstDash val="solid"/>
                      <a:round/>
                      <a:headEnd type="none" w="med" len="med"/>
                      <a:tailEnd type="none" w="med" len="med"/>
                    </a:lnL>
                    <a:lnR>
                      <a:noFill/>
                    </a:lnR>
                    <a:lnT>
                      <a:noFill/>
                    </a:lnT>
                    <a:lnB>
                      <a:noFill/>
                    </a:lnB>
                  </a:tcPr>
                </a:tc>
                <a:tc>
                  <a:txBody>
                    <a:bodyPr/>
                    <a:lstStyle/>
                    <a:p>
                      <a:pPr algn="r">
                        <a:lnSpc>
                          <a:spcPct val="115000"/>
                        </a:lnSpc>
                        <a:spcAft>
                          <a:spcPts val="0"/>
                        </a:spcAft>
                      </a:pPr>
                      <a:endParaRPr lang="tr-TR" sz="1800">
                        <a:solidFill>
                          <a:srgbClr val="000000"/>
                        </a:solidFill>
                        <a:latin typeface="Arial"/>
                        <a:ea typeface="Calibri"/>
                        <a:cs typeface="Times New Roman"/>
                      </a:endParaRPr>
                    </a:p>
                  </a:txBody>
                  <a:tcPr marL="44450" marR="44450" marT="0" marB="0">
                    <a:lnL>
                      <a:noFill/>
                    </a:lnL>
                    <a:lnR>
                      <a:noFill/>
                    </a:lnR>
                    <a:lnT>
                      <a:noFill/>
                    </a:lnT>
                    <a:lnB>
                      <a:noFill/>
                    </a:lnB>
                  </a:tcPr>
                </a:tc>
                <a:tc>
                  <a:txBody>
                    <a:bodyPr/>
                    <a:lstStyle/>
                    <a:p>
                      <a:pPr algn="r">
                        <a:lnSpc>
                          <a:spcPct val="115000"/>
                        </a:lnSpc>
                        <a:spcAft>
                          <a:spcPts val="0"/>
                        </a:spcAft>
                      </a:pPr>
                      <a:endParaRPr lang="tr-TR" sz="1800">
                        <a:solidFill>
                          <a:srgbClr val="000000"/>
                        </a:solidFill>
                        <a:latin typeface="Arial"/>
                        <a:ea typeface="Calibri"/>
                        <a:cs typeface="Times New Roman"/>
                      </a:endParaRPr>
                    </a:p>
                  </a:txBody>
                  <a:tcPr marL="44450" marR="44450" marT="0" marB="0">
                    <a:lnL>
                      <a:noFill/>
                    </a:lnL>
                    <a:lnR>
                      <a:noFill/>
                    </a:lnR>
                    <a:lnT>
                      <a:noFill/>
                    </a:lnT>
                    <a:lnB>
                      <a:noFill/>
                    </a:lnB>
                  </a:tcPr>
                </a:tc>
                <a:tc>
                  <a:txBody>
                    <a:bodyPr/>
                    <a:lstStyle/>
                    <a:p>
                      <a:pPr algn="r">
                        <a:lnSpc>
                          <a:spcPct val="115000"/>
                        </a:lnSpc>
                        <a:spcAft>
                          <a:spcPts val="0"/>
                        </a:spcAft>
                      </a:pPr>
                      <a:endParaRPr lang="tr-TR" sz="1800">
                        <a:solidFill>
                          <a:srgbClr val="000000"/>
                        </a:solidFill>
                        <a:latin typeface="Arial"/>
                        <a:ea typeface="Calibri"/>
                        <a:cs typeface="Times New Roman"/>
                      </a:endParaRPr>
                    </a:p>
                  </a:txBody>
                  <a:tcPr marL="44450" marR="44450" marT="0" marB="0">
                    <a:lnL>
                      <a:noFill/>
                    </a:lnL>
                    <a:lnR>
                      <a:noFill/>
                    </a:lnR>
                    <a:lnT>
                      <a:noFill/>
                    </a:lnT>
                    <a:lnB>
                      <a:noFill/>
                    </a:lnB>
                  </a:tcPr>
                </a:tc>
                <a:tc>
                  <a:txBody>
                    <a:bodyPr/>
                    <a:lstStyle/>
                    <a:p>
                      <a:pPr algn="r">
                        <a:lnSpc>
                          <a:spcPct val="115000"/>
                        </a:lnSpc>
                        <a:spcAft>
                          <a:spcPts val="0"/>
                        </a:spcAft>
                      </a:pPr>
                      <a:endParaRPr lang="tr-TR" sz="1800">
                        <a:solidFill>
                          <a:srgbClr val="000000"/>
                        </a:solidFill>
                        <a:latin typeface="Arial"/>
                        <a:ea typeface="Calibri"/>
                        <a:cs typeface="Times New Roman"/>
                      </a:endParaRPr>
                    </a:p>
                  </a:txBody>
                  <a:tcPr marL="44450" marR="44450" marT="0" marB="0">
                    <a:lnL>
                      <a:noFill/>
                    </a:lnL>
                    <a:lnR>
                      <a:noFill/>
                    </a:lnR>
                    <a:lnT>
                      <a:noFill/>
                    </a:lnT>
                    <a:lnB>
                      <a:noFill/>
                    </a:lnB>
                  </a:tcPr>
                </a:tc>
              </a:tr>
              <a:tr h="163195">
                <a:tc>
                  <a:txBody>
                    <a:bodyPr/>
                    <a:lstStyle/>
                    <a:p>
                      <a:pPr algn="r">
                        <a:lnSpc>
                          <a:spcPct val="115000"/>
                        </a:lnSpc>
                        <a:spcAft>
                          <a:spcPts val="0"/>
                        </a:spcAft>
                      </a:pPr>
                      <a:r>
                        <a:rPr lang="tr-TR" sz="1800">
                          <a:solidFill>
                            <a:srgbClr val="000000"/>
                          </a:solidFill>
                          <a:latin typeface="Arial"/>
                          <a:ea typeface="Calibri"/>
                          <a:cs typeface="Times New Roman"/>
                        </a:rPr>
                        <a:t>9</a:t>
                      </a:r>
                      <a:endParaRPr lang="tr-TR" sz="1800">
                        <a:latin typeface="Calibri"/>
                        <a:ea typeface="Calibri"/>
                        <a:cs typeface="Times New Roman"/>
                      </a:endParaRPr>
                    </a:p>
                  </a:txBody>
                  <a:tcPr marL="44450" marR="44450" marT="0" marB="0">
                    <a:lnL>
                      <a:noFill/>
                    </a:lnL>
                    <a:lnR w="19050" cap="flat" cmpd="sng" algn="ctr">
                      <a:solidFill>
                        <a:srgbClr val="000000"/>
                      </a:solidFill>
                      <a:prstDash val="solid"/>
                      <a:round/>
                      <a:headEnd type="none" w="med" len="med"/>
                      <a:tailEnd type="none" w="med" len="med"/>
                    </a:lnR>
                    <a:lnT>
                      <a:noFill/>
                    </a:lnT>
                    <a:lnB>
                      <a:noFill/>
                    </a:lnB>
                  </a:tcPr>
                </a:tc>
                <a:tc>
                  <a:txBody>
                    <a:bodyPr/>
                    <a:lstStyle/>
                    <a:p>
                      <a:pPr algn="r">
                        <a:lnSpc>
                          <a:spcPct val="115000"/>
                        </a:lnSpc>
                        <a:spcAft>
                          <a:spcPts val="0"/>
                        </a:spcAft>
                      </a:pPr>
                      <a:r>
                        <a:rPr lang="tr-TR" sz="1800">
                          <a:solidFill>
                            <a:srgbClr val="000000"/>
                          </a:solidFill>
                          <a:latin typeface="Arial"/>
                          <a:ea typeface="Calibri"/>
                          <a:cs typeface="Times New Roman"/>
                        </a:rPr>
                        <a:t>1</a:t>
                      </a:r>
                      <a:endParaRPr lang="tr-TR" sz="1800">
                        <a:latin typeface="Calibri"/>
                        <a:ea typeface="Calibri"/>
                        <a:cs typeface="Times New Roman"/>
                      </a:endParaRPr>
                    </a:p>
                  </a:txBody>
                  <a:tcPr marL="44450" marR="4445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tr-TR" sz="1800">
                          <a:solidFill>
                            <a:srgbClr val="000000"/>
                          </a:solidFill>
                          <a:latin typeface="Arial"/>
                          <a:ea typeface="Calibri"/>
                          <a:cs typeface="Times New Roman"/>
                        </a:rPr>
                        <a:t>0</a:t>
                      </a:r>
                      <a:endParaRPr lang="tr-TR" sz="180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tr-TR" sz="1800">
                          <a:solidFill>
                            <a:srgbClr val="000000"/>
                          </a:solidFill>
                          <a:latin typeface="Arial"/>
                          <a:ea typeface="Calibri"/>
                          <a:cs typeface="Times New Roman"/>
                        </a:rPr>
                        <a:t>0</a:t>
                      </a:r>
                      <a:endParaRPr lang="tr-TR" sz="180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tr-TR" sz="1800">
                          <a:solidFill>
                            <a:srgbClr val="000000"/>
                          </a:solidFill>
                          <a:latin typeface="Arial"/>
                          <a:ea typeface="Calibri"/>
                          <a:cs typeface="Times New Roman"/>
                        </a:rPr>
                        <a:t>1</a:t>
                      </a:r>
                      <a:endParaRPr lang="tr-TR" sz="180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tr-TR" sz="1800">
                          <a:solidFill>
                            <a:srgbClr val="000000"/>
                          </a:solidFill>
                          <a:latin typeface="Arial"/>
                          <a:ea typeface="Calibri"/>
                          <a:cs typeface="Times New Roman"/>
                        </a:rPr>
                        <a:t>√</a:t>
                      </a:r>
                      <a:endParaRPr lang="tr-TR" sz="1800">
                        <a:latin typeface="Calibri"/>
                        <a:ea typeface="Calibri"/>
                        <a:cs typeface="Times New Roman"/>
                      </a:endParaRPr>
                    </a:p>
                  </a:txBody>
                  <a:tcPr marL="44450" marR="4445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c>
                  <a:txBody>
                    <a:bodyPr/>
                    <a:lstStyle/>
                    <a:p>
                      <a:pPr algn="l">
                        <a:lnSpc>
                          <a:spcPct val="115000"/>
                        </a:lnSpc>
                        <a:spcAft>
                          <a:spcPts val="0"/>
                        </a:spcAft>
                      </a:pPr>
                      <a:r>
                        <a:rPr lang="tr-TR" sz="1800">
                          <a:solidFill>
                            <a:srgbClr val="000000"/>
                          </a:solidFill>
                          <a:latin typeface="Arial"/>
                          <a:ea typeface="Calibri"/>
                          <a:cs typeface="Times New Roman"/>
                        </a:rPr>
                        <a:t>6-7</a:t>
                      </a:r>
                      <a:endParaRPr lang="tr-TR" sz="1800">
                        <a:latin typeface="Calibri"/>
                        <a:ea typeface="Calibri"/>
                        <a:cs typeface="Times New Roman"/>
                      </a:endParaRPr>
                    </a:p>
                  </a:txBody>
                  <a:tcPr marL="44450" marR="4445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tr-TR" sz="1800">
                          <a:solidFill>
                            <a:srgbClr val="000000"/>
                          </a:solidFill>
                          <a:latin typeface="Arial"/>
                          <a:ea typeface="Calibri"/>
                          <a:cs typeface="Times New Roman"/>
                        </a:rPr>
                        <a:t>0</a:t>
                      </a:r>
                      <a:endParaRPr lang="tr-TR" sz="1800">
                        <a:latin typeface="Calibri"/>
                        <a:ea typeface="Calibri"/>
                        <a:cs typeface="Times New Roman"/>
                      </a:endParaRPr>
                    </a:p>
                  </a:txBody>
                  <a:tcPr marL="44450" marR="4445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tr-TR" sz="1800">
                          <a:solidFill>
                            <a:srgbClr val="000000"/>
                          </a:solidFill>
                          <a:latin typeface="Arial"/>
                          <a:ea typeface="Calibri"/>
                          <a:cs typeface="Times New Roman"/>
                        </a:rPr>
                        <a:t>1</a:t>
                      </a:r>
                      <a:endParaRPr lang="tr-TR" sz="180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tr-TR" sz="1800">
                          <a:solidFill>
                            <a:srgbClr val="000000"/>
                          </a:solidFill>
                          <a:latin typeface="Arial"/>
                          <a:ea typeface="Calibri"/>
                          <a:cs typeface="Times New Roman"/>
                        </a:rPr>
                        <a:t>1</a:t>
                      </a:r>
                      <a:endParaRPr lang="tr-TR" sz="180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tr-TR" sz="1800">
                          <a:solidFill>
                            <a:srgbClr val="000000"/>
                          </a:solidFill>
                          <a:latin typeface="Arial"/>
                          <a:ea typeface="Calibri"/>
                          <a:cs typeface="Times New Roman"/>
                        </a:rPr>
                        <a:t> -</a:t>
                      </a:r>
                      <a:endParaRPr lang="tr-TR" sz="180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endParaRPr lang="tr-TR" sz="1800">
                        <a:solidFill>
                          <a:srgbClr val="000000"/>
                        </a:solidFill>
                        <a:latin typeface="Arial"/>
                        <a:ea typeface="Calibri"/>
                        <a:cs typeface="Times New Roman"/>
                      </a:endParaRPr>
                    </a:p>
                  </a:txBody>
                  <a:tcPr marL="44450" marR="4445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c>
                  <a:txBody>
                    <a:bodyPr/>
                    <a:lstStyle/>
                    <a:p>
                      <a:pPr algn="r">
                        <a:lnSpc>
                          <a:spcPct val="115000"/>
                        </a:lnSpc>
                        <a:spcAft>
                          <a:spcPts val="0"/>
                        </a:spcAft>
                      </a:pPr>
                      <a:endParaRPr lang="tr-TR" sz="1800">
                        <a:solidFill>
                          <a:srgbClr val="000000"/>
                        </a:solidFill>
                        <a:latin typeface="Arial"/>
                        <a:ea typeface="Calibri"/>
                        <a:cs typeface="Times New Roman"/>
                      </a:endParaRPr>
                    </a:p>
                  </a:txBody>
                  <a:tcPr marL="44450" marR="44450" marT="0" marB="0">
                    <a:lnL w="19050" cap="flat" cmpd="sng" algn="ctr">
                      <a:solidFill>
                        <a:srgbClr val="000000"/>
                      </a:solidFill>
                      <a:prstDash val="solid"/>
                      <a:round/>
                      <a:headEnd type="none" w="med" len="med"/>
                      <a:tailEnd type="none" w="med" len="med"/>
                    </a:lnL>
                    <a:lnR>
                      <a:noFill/>
                    </a:lnR>
                    <a:lnT>
                      <a:noFill/>
                    </a:lnT>
                    <a:lnB>
                      <a:noFill/>
                    </a:lnB>
                  </a:tcPr>
                </a:tc>
                <a:tc>
                  <a:txBody>
                    <a:bodyPr/>
                    <a:lstStyle/>
                    <a:p>
                      <a:pPr algn="r">
                        <a:lnSpc>
                          <a:spcPct val="115000"/>
                        </a:lnSpc>
                        <a:spcAft>
                          <a:spcPts val="0"/>
                        </a:spcAft>
                      </a:pPr>
                      <a:endParaRPr lang="tr-TR" sz="1800">
                        <a:solidFill>
                          <a:srgbClr val="000000"/>
                        </a:solidFill>
                        <a:latin typeface="Arial"/>
                        <a:ea typeface="Calibri"/>
                        <a:cs typeface="Times New Roman"/>
                      </a:endParaRPr>
                    </a:p>
                  </a:txBody>
                  <a:tcPr marL="44450" marR="44450" marT="0" marB="0">
                    <a:lnL>
                      <a:noFill/>
                    </a:lnL>
                    <a:lnR>
                      <a:noFill/>
                    </a:lnR>
                    <a:lnT>
                      <a:noFill/>
                    </a:lnT>
                    <a:lnB>
                      <a:noFill/>
                    </a:lnB>
                  </a:tcPr>
                </a:tc>
                <a:tc>
                  <a:txBody>
                    <a:bodyPr/>
                    <a:lstStyle/>
                    <a:p>
                      <a:pPr algn="r">
                        <a:lnSpc>
                          <a:spcPct val="115000"/>
                        </a:lnSpc>
                        <a:spcAft>
                          <a:spcPts val="0"/>
                        </a:spcAft>
                      </a:pPr>
                      <a:endParaRPr lang="tr-TR" sz="1800">
                        <a:solidFill>
                          <a:srgbClr val="000000"/>
                        </a:solidFill>
                        <a:latin typeface="Arial"/>
                        <a:ea typeface="Calibri"/>
                        <a:cs typeface="Times New Roman"/>
                      </a:endParaRPr>
                    </a:p>
                  </a:txBody>
                  <a:tcPr marL="44450" marR="44450" marT="0" marB="0">
                    <a:lnL>
                      <a:noFill/>
                    </a:lnL>
                    <a:lnR>
                      <a:noFill/>
                    </a:lnR>
                    <a:lnT>
                      <a:noFill/>
                    </a:lnT>
                    <a:lnB>
                      <a:noFill/>
                    </a:lnB>
                  </a:tcPr>
                </a:tc>
                <a:tc>
                  <a:txBody>
                    <a:bodyPr/>
                    <a:lstStyle/>
                    <a:p>
                      <a:pPr algn="r">
                        <a:lnSpc>
                          <a:spcPct val="115000"/>
                        </a:lnSpc>
                        <a:spcAft>
                          <a:spcPts val="0"/>
                        </a:spcAft>
                      </a:pPr>
                      <a:endParaRPr lang="tr-TR" sz="1800">
                        <a:solidFill>
                          <a:srgbClr val="000000"/>
                        </a:solidFill>
                        <a:latin typeface="Arial"/>
                        <a:ea typeface="Calibri"/>
                        <a:cs typeface="Times New Roman"/>
                      </a:endParaRPr>
                    </a:p>
                  </a:txBody>
                  <a:tcPr marL="44450" marR="44450" marT="0" marB="0">
                    <a:lnL>
                      <a:noFill/>
                    </a:lnL>
                    <a:lnR>
                      <a:noFill/>
                    </a:lnR>
                    <a:lnT>
                      <a:noFill/>
                    </a:lnT>
                    <a:lnB>
                      <a:noFill/>
                    </a:lnB>
                  </a:tcPr>
                </a:tc>
                <a:tc>
                  <a:txBody>
                    <a:bodyPr/>
                    <a:lstStyle/>
                    <a:p>
                      <a:pPr algn="r">
                        <a:lnSpc>
                          <a:spcPct val="115000"/>
                        </a:lnSpc>
                        <a:spcAft>
                          <a:spcPts val="0"/>
                        </a:spcAft>
                      </a:pPr>
                      <a:endParaRPr lang="tr-TR" sz="1800">
                        <a:solidFill>
                          <a:srgbClr val="000000"/>
                        </a:solidFill>
                        <a:latin typeface="Arial"/>
                        <a:ea typeface="Calibri"/>
                        <a:cs typeface="Times New Roman"/>
                      </a:endParaRPr>
                    </a:p>
                  </a:txBody>
                  <a:tcPr marL="44450" marR="44450" marT="0" marB="0">
                    <a:lnL>
                      <a:noFill/>
                    </a:lnL>
                    <a:lnR>
                      <a:noFill/>
                    </a:lnR>
                    <a:lnT>
                      <a:noFill/>
                    </a:lnT>
                    <a:lnB>
                      <a:noFill/>
                    </a:lnB>
                  </a:tcPr>
                </a:tc>
              </a:tr>
              <a:tr h="172085">
                <a:tc>
                  <a:txBody>
                    <a:bodyPr/>
                    <a:lstStyle/>
                    <a:p>
                      <a:pPr algn="r">
                        <a:lnSpc>
                          <a:spcPct val="115000"/>
                        </a:lnSpc>
                        <a:spcAft>
                          <a:spcPts val="0"/>
                        </a:spcAft>
                      </a:pPr>
                      <a:r>
                        <a:rPr lang="tr-TR" sz="1800">
                          <a:solidFill>
                            <a:srgbClr val="000000"/>
                          </a:solidFill>
                          <a:latin typeface="Arial"/>
                          <a:ea typeface="Calibri"/>
                          <a:cs typeface="Times New Roman"/>
                        </a:rPr>
                        <a:t>10</a:t>
                      </a:r>
                      <a:endParaRPr lang="tr-TR" sz="1800">
                        <a:latin typeface="Calibri"/>
                        <a:ea typeface="Calibri"/>
                        <a:cs typeface="Times New Roman"/>
                      </a:endParaRPr>
                    </a:p>
                  </a:txBody>
                  <a:tcPr marL="44450" marR="44450" marT="0" marB="0">
                    <a:lnL>
                      <a:noFill/>
                    </a:lnL>
                    <a:lnR w="19050" cap="flat" cmpd="sng" algn="ctr">
                      <a:solidFill>
                        <a:srgbClr val="000000"/>
                      </a:solidFill>
                      <a:prstDash val="solid"/>
                      <a:round/>
                      <a:headEnd type="none" w="med" len="med"/>
                      <a:tailEnd type="none" w="med" len="med"/>
                    </a:lnR>
                    <a:lnT>
                      <a:noFill/>
                    </a:lnT>
                    <a:lnB>
                      <a:noFill/>
                    </a:lnB>
                  </a:tcPr>
                </a:tc>
                <a:tc>
                  <a:txBody>
                    <a:bodyPr/>
                    <a:lstStyle/>
                    <a:p>
                      <a:pPr algn="r">
                        <a:lnSpc>
                          <a:spcPct val="115000"/>
                        </a:lnSpc>
                        <a:spcAft>
                          <a:spcPts val="0"/>
                        </a:spcAft>
                      </a:pPr>
                      <a:r>
                        <a:rPr lang="tr-TR" sz="1800">
                          <a:solidFill>
                            <a:srgbClr val="000000"/>
                          </a:solidFill>
                          <a:latin typeface="Arial"/>
                          <a:ea typeface="Calibri"/>
                          <a:cs typeface="Times New Roman"/>
                        </a:rPr>
                        <a:t>1</a:t>
                      </a:r>
                      <a:endParaRPr lang="tr-TR" sz="1800">
                        <a:latin typeface="Calibri"/>
                        <a:ea typeface="Calibri"/>
                        <a:cs typeface="Times New Roman"/>
                      </a:endParaRPr>
                    </a:p>
                  </a:txBody>
                  <a:tcPr marL="44450" marR="4445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tr-TR" sz="1800">
                          <a:solidFill>
                            <a:srgbClr val="000000"/>
                          </a:solidFill>
                          <a:latin typeface="Arial"/>
                          <a:ea typeface="Calibri"/>
                          <a:cs typeface="Times New Roman"/>
                        </a:rPr>
                        <a:t>0</a:t>
                      </a:r>
                      <a:endParaRPr lang="tr-TR" sz="180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tr-TR" sz="1800">
                          <a:solidFill>
                            <a:srgbClr val="000000"/>
                          </a:solidFill>
                          <a:latin typeface="Arial"/>
                          <a:ea typeface="Calibri"/>
                          <a:cs typeface="Times New Roman"/>
                        </a:rPr>
                        <a:t>1</a:t>
                      </a:r>
                      <a:endParaRPr lang="tr-TR" sz="180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tr-TR" sz="1800">
                          <a:solidFill>
                            <a:srgbClr val="000000"/>
                          </a:solidFill>
                          <a:latin typeface="Arial"/>
                          <a:ea typeface="Calibri"/>
                          <a:cs typeface="Times New Roman"/>
                        </a:rPr>
                        <a:t>0</a:t>
                      </a:r>
                      <a:endParaRPr lang="tr-TR" sz="180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tr-TR" sz="1800">
                          <a:solidFill>
                            <a:srgbClr val="000000"/>
                          </a:solidFill>
                          <a:latin typeface="Arial"/>
                          <a:ea typeface="Calibri"/>
                          <a:cs typeface="Times New Roman"/>
                        </a:rPr>
                        <a:t>√</a:t>
                      </a:r>
                      <a:endParaRPr lang="tr-TR" sz="1800">
                        <a:latin typeface="Calibri"/>
                        <a:ea typeface="Calibri"/>
                        <a:cs typeface="Times New Roman"/>
                      </a:endParaRPr>
                    </a:p>
                  </a:txBody>
                  <a:tcPr marL="44450" marR="4445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c>
                  <a:txBody>
                    <a:bodyPr/>
                    <a:lstStyle/>
                    <a:p>
                      <a:pPr algn="l">
                        <a:lnSpc>
                          <a:spcPct val="115000"/>
                        </a:lnSpc>
                        <a:spcAft>
                          <a:spcPts val="0"/>
                        </a:spcAft>
                      </a:pPr>
                      <a:r>
                        <a:rPr lang="tr-TR" sz="1800">
                          <a:solidFill>
                            <a:srgbClr val="000000"/>
                          </a:solidFill>
                          <a:latin typeface="Arial"/>
                          <a:ea typeface="Calibri"/>
                          <a:cs typeface="Times New Roman"/>
                        </a:rPr>
                        <a:t>9-11</a:t>
                      </a:r>
                      <a:endParaRPr lang="tr-TR" sz="1800">
                        <a:latin typeface="Calibri"/>
                        <a:ea typeface="Calibri"/>
                        <a:cs typeface="Times New Roman"/>
                      </a:endParaRPr>
                    </a:p>
                  </a:txBody>
                  <a:tcPr marL="44450" marR="4445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tr-TR" sz="1800">
                          <a:solidFill>
                            <a:srgbClr val="000000"/>
                          </a:solidFill>
                          <a:latin typeface="Arial"/>
                          <a:ea typeface="Calibri"/>
                          <a:cs typeface="Times New Roman"/>
                        </a:rPr>
                        <a:t>1</a:t>
                      </a:r>
                      <a:endParaRPr lang="tr-TR" sz="1800">
                        <a:latin typeface="Calibri"/>
                        <a:ea typeface="Calibri"/>
                        <a:cs typeface="Times New Roman"/>
                      </a:endParaRPr>
                    </a:p>
                  </a:txBody>
                  <a:tcPr marL="44450" marR="4445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tr-TR" sz="1800">
                          <a:solidFill>
                            <a:srgbClr val="000000"/>
                          </a:solidFill>
                          <a:latin typeface="Arial"/>
                          <a:ea typeface="Calibri"/>
                          <a:cs typeface="Times New Roman"/>
                        </a:rPr>
                        <a:t>0</a:t>
                      </a:r>
                      <a:endParaRPr lang="tr-TR" sz="180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tr-TR" sz="1800">
                          <a:solidFill>
                            <a:srgbClr val="000000"/>
                          </a:solidFill>
                          <a:latin typeface="Arial"/>
                          <a:ea typeface="Calibri"/>
                          <a:cs typeface="Times New Roman"/>
                        </a:rPr>
                        <a:t> -</a:t>
                      </a:r>
                      <a:endParaRPr lang="tr-TR" sz="180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tr-TR" sz="1800">
                          <a:solidFill>
                            <a:srgbClr val="000000"/>
                          </a:solidFill>
                          <a:latin typeface="Arial"/>
                          <a:ea typeface="Calibri"/>
                          <a:cs typeface="Times New Roman"/>
                        </a:rPr>
                        <a:t>1</a:t>
                      </a:r>
                      <a:endParaRPr lang="tr-TR" sz="180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tr-TR" sz="1800">
                          <a:solidFill>
                            <a:srgbClr val="000000"/>
                          </a:solidFill>
                          <a:latin typeface="Arial"/>
                          <a:ea typeface="Calibri"/>
                          <a:cs typeface="Times New Roman"/>
                        </a:rPr>
                        <a:t>√</a:t>
                      </a:r>
                      <a:endParaRPr lang="tr-TR" sz="1800">
                        <a:latin typeface="Calibri"/>
                        <a:ea typeface="Calibri"/>
                        <a:cs typeface="Times New Roman"/>
                      </a:endParaRPr>
                    </a:p>
                  </a:txBody>
                  <a:tcPr marL="44450" marR="4445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c>
                  <a:txBody>
                    <a:bodyPr/>
                    <a:lstStyle/>
                    <a:p>
                      <a:pPr algn="r">
                        <a:lnSpc>
                          <a:spcPct val="115000"/>
                        </a:lnSpc>
                        <a:spcAft>
                          <a:spcPts val="0"/>
                        </a:spcAft>
                      </a:pPr>
                      <a:endParaRPr lang="tr-TR" sz="1800">
                        <a:solidFill>
                          <a:srgbClr val="000000"/>
                        </a:solidFill>
                        <a:latin typeface="Arial"/>
                        <a:ea typeface="Calibri"/>
                        <a:cs typeface="Times New Roman"/>
                      </a:endParaRPr>
                    </a:p>
                  </a:txBody>
                  <a:tcPr marL="44450" marR="44450" marT="0" marB="0">
                    <a:lnL w="19050" cap="flat" cmpd="sng" algn="ctr">
                      <a:solidFill>
                        <a:srgbClr val="000000"/>
                      </a:solidFill>
                      <a:prstDash val="solid"/>
                      <a:round/>
                      <a:headEnd type="none" w="med" len="med"/>
                      <a:tailEnd type="none" w="med" len="med"/>
                    </a:lnL>
                    <a:lnR>
                      <a:noFill/>
                    </a:lnR>
                    <a:lnT>
                      <a:noFill/>
                    </a:lnT>
                    <a:lnB>
                      <a:noFill/>
                    </a:lnB>
                  </a:tcPr>
                </a:tc>
                <a:tc>
                  <a:txBody>
                    <a:bodyPr/>
                    <a:lstStyle/>
                    <a:p>
                      <a:pPr algn="r">
                        <a:lnSpc>
                          <a:spcPct val="115000"/>
                        </a:lnSpc>
                        <a:spcAft>
                          <a:spcPts val="0"/>
                        </a:spcAft>
                      </a:pPr>
                      <a:endParaRPr lang="tr-TR" sz="1800">
                        <a:solidFill>
                          <a:srgbClr val="000000"/>
                        </a:solidFill>
                        <a:latin typeface="Arial"/>
                        <a:ea typeface="Calibri"/>
                        <a:cs typeface="Times New Roman"/>
                      </a:endParaRPr>
                    </a:p>
                  </a:txBody>
                  <a:tcPr marL="44450" marR="44450" marT="0" marB="0">
                    <a:lnL>
                      <a:noFill/>
                    </a:lnL>
                    <a:lnR>
                      <a:noFill/>
                    </a:lnR>
                    <a:lnT>
                      <a:noFill/>
                    </a:lnT>
                    <a:lnB>
                      <a:noFill/>
                    </a:lnB>
                  </a:tcPr>
                </a:tc>
                <a:tc>
                  <a:txBody>
                    <a:bodyPr/>
                    <a:lstStyle/>
                    <a:p>
                      <a:pPr algn="r">
                        <a:lnSpc>
                          <a:spcPct val="115000"/>
                        </a:lnSpc>
                        <a:spcAft>
                          <a:spcPts val="0"/>
                        </a:spcAft>
                      </a:pPr>
                      <a:endParaRPr lang="tr-TR" sz="1800">
                        <a:solidFill>
                          <a:srgbClr val="000000"/>
                        </a:solidFill>
                        <a:latin typeface="Arial"/>
                        <a:ea typeface="Calibri"/>
                        <a:cs typeface="Times New Roman"/>
                      </a:endParaRPr>
                    </a:p>
                  </a:txBody>
                  <a:tcPr marL="44450" marR="44450" marT="0" marB="0">
                    <a:lnL>
                      <a:noFill/>
                    </a:lnL>
                    <a:lnR>
                      <a:noFill/>
                    </a:lnR>
                    <a:lnT>
                      <a:noFill/>
                    </a:lnT>
                    <a:lnB>
                      <a:noFill/>
                    </a:lnB>
                  </a:tcPr>
                </a:tc>
                <a:tc>
                  <a:txBody>
                    <a:bodyPr/>
                    <a:lstStyle/>
                    <a:p>
                      <a:pPr algn="r">
                        <a:lnSpc>
                          <a:spcPct val="115000"/>
                        </a:lnSpc>
                        <a:spcAft>
                          <a:spcPts val="0"/>
                        </a:spcAft>
                      </a:pPr>
                      <a:endParaRPr lang="tr-TR" sz="1800">
                        <a:solidFill>
                          <a:srgbClr val="000000"/>
                        </a:solidFill>
                        <a:latin typeface="Arial"/>
                        <a:ea typeface="Calibri"/>
                        <a:cs typeface="Times New Roman"/>
                      </a:endParaRPr>
                    </a:p>
                  </a:txBody>
                  <a:tcPr marL="44450" marR="44450" marT="0" marB="0">
                    <a:lnL>
                      <a:noFill/>
                    </a:lnL>
                    <a:lnR>
                      <a:noFill/>
                    </a:lnR>
                    <a:lnT>
                      <a:noFill/>
                    </a:lnT>
                    <a:lnB>
                      <a:noFill/>
                    </a:lnB>
                  </a:tcPr>
                </a:tc>
                <a:tc>
                  <a:txBody>
                    <a:bodyPr/>
                    <a:lstStyle/>
                    <a:p>
                      <a:pPr algn="r">
                        <a:lnSpc>
                          <a:spcPct val="115000"/>
                        </a:lnSpc>
                        <a:spcAft>
                          <a:spcPts val="0"/>
                        </a:spcAft>
                      </a:pPr>
                      <a:endParaRPr lang="tr-TR" sz="1800">
                        <a:solidFill>
                          <a:srgbClr val="000000"/>
                        </a:solidFill>
                        <a:latin typeface="Arial"/>
                        <a:ea typeface="Calibri"/>
                        <a:cs typeface="Times New Roman"/>
                      </a:endParaRPr>
                    </a:p>
                  </a:txBody>
                  <a:tcPr marL="44450" marR="44450" marT="0" marB="0">
                    <a:lnL>
                      <a:noFill/>
                    </a:lnL>
                    <a:lnR>
                      <a:noFill/>
                    </a:lnR>
                    <a:lnT>
                      <a:noFill/>
                    </a:lnT>
                    <a:lnB>
                      <a:noFill/>
                    </a:lnB>
                  </a:tcPr>
                </a:tc>
              </a:tr>
              <a:tr h="172085">
                <a:tc>
                  <a:txBody>
                    <a:bodyPr/>
                    <a:lstStyle/>
                    <a:p>
                      <a:pPr algn="r">
                        <a:lnSpc>
                          <a:spcPct val="115000"/>
                        </a:lnSpc>
                        <a:spcAft>
                          <a:spcPts val="0"/>
                        </a:spcAft>
                      </a:pPr>
                      <a:r>
                        <a:rPr lang="tr-TR" sz="1800">
                          <a:solidFill>
                            <a:srgbClr val="000000"/>
                          </a:solidFill>
                          <a:latin typeface="Arial"/>
                          <a:ea typeface="Calibri"/>
                          <a:cs typeface="Times New Roman"/>
                        </a:rPr>
                        <a:t>7</a:t>
                      </a:r>
                      <a:endParaRPr lang="tr-TR" sz="1800">
                        <a:latin typeface="Calibri"/>
                        <a:ea typeface="Calibri"/>
                        <a:cs typeface="Times New Roman"/>
                      </a:endParaRPr>
                    </a:p>
                  </a:txBody>
                  <a:tcPr marL="44450" marR="44450" marT="0" marB="0">
                    <a:lnL>
                      <a:noFill/>
                    </a:lnL>
                    <a:lnR w="19050" cap="flat" cmpd="sng" algn="ctr">
                      <a:solidFill>
                        <a:srgbClr val="000000"/>
                      </a:solidFill>
                      <a:prstDash val="solid"/>
                      <a:round/>
                      <a:headEnd type="none" w="med" len="med"/>
                      <a:tailEnd type="none" w="med" len="med"/>
                    </a:lnR>
                    <a:lnT>
                      <a:noFill/>
                    </a:lnT>
                    <a:lnB>
                      <a:noFill/>
                    </a:lnB>
                  </a:tcPr>
                </a:tc>
                <a:tc>
                  <a:txBody>
                    <a:bodyPr/>
                    <a:lstStyle/>
                    <a:p>
                      <a:pPr algn="r">
                        <a:lnSpc>
                          <a:spcPct val="115000"/>
                        </a:lnSpc>
                        <a:spcAft>
                          <a:spcPts val="0"/>
                        </a:spcAft>
                      </a:pPr>
                      <a:r>
                        <a:rPr lang="tr-TR" sz="1800">
                          <a:solidFill>
                            <a:srgbClr val="000000"/>
                          </a:solidFill>
                          <a:latin typeface="Arial"/>
                          <a:ea typeface="Calibri"/>
                          <a:cs typeface="Times New Roman"/>
                        </a:rPr>
                        <a:t>0</a:t>
                      </a:r>
                      <a:endParaRPr lang="tr-TR" sz="1800">
                        <a:latin typeface="Calibri"/>
                        <a:ea typeface="Calibri"/>
                        <a:cs typeface="Times New Roman"/>
                      </a:endParaRPr>
                    </a:p>
                  </a:txBody>
                  <a:tcPr marL="44450" marR="4445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lgn="r">
                        <a:lnSpc>
                          <a:spcPct val="115000"/>
                        </a:lnSpc>
                        <a:spcAft>
                          <a:spcPts val="0"/>
                        </a:spcAft>
                      </a:pPr>
                      <a:r>
                        <a:rPr lang="tr-TR" sz="1800">
                          <a:solidFill>
                            <a:srgbClr val="000000"/>
                          </a:solidFill>
                          <a:latin typeface="Arial"/>
                          <a:ea typeface="Calibri"/>
                          <a:cs typeface="Times New Roman"/>
                        </a:rPr>
                        <a:t>1</a:t>
                      </a:r>
                      <a:endParaRPr lang="tr-TR" sz="180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lgn="r">
                        <a:lnSpc>
                          <a:spcPct val="115000"/>
                        </a:lnSpc>
                        <a:spcAft>
                          <a:spcPts val="0"/>
                        </a:spcAft>
                      </a:pPr>
                      <a:r>
                        <a:rPr lang="tr-TR" sz="1800">
                          <a:solidFill>
                            <a:srgbClr val="000000"/>
                          </a:solidFill>
                          <a:latin typeface="Arial"/>
                          <a:ea typeface="Calibri"/>
                          <a:cs typeface="Times New Roman"/>
                        </a:rPr>
                        <a:t>1</a:t>
                      </a:r>
                      <a:endParaRPr lang="tr-TR" sz="180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lgn="r">
                        <a:lnSpc>
                          <a:spcPct val="115000"/>
                        </a:lnSpc>
                        <a:spcAft>
                          <a:spcPts val="0"/>
                        </a:spcAft>
                      </a:pPr>
                      <a:r>
                        <a:rPr lang="tr-TR" sz="1800">
                          <a:solidFill>
                            <a:srgbClr val="000000"/>
                          </a:solidFill>
                          <a:latin typeface="Arial"/>
                          <a:ea typeface="Calibri"/>
                          <a:cs typeface="Times New Roman"/>
                        </a:rPr>
                        <a:t>1</a:t>
                      </a:r>
                      <a:endParaRPr lang="tr-TR" sz="180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lgn="l">
                        <a:lnSpc>
                          <a:spcPct val="115000"/>
                        </a:lnSpc>
                        <a:spcAft>
                          <a:spcPts val="0"/>
                        </a:spcAft>
                      </a:pPr>
                      <a:r>
                        <a:rPr lang="tr-TR" sz="1800">
                          <a:solidFill>
                            <a:srgbClr val="000000"/>
                          </a:solidFill>
                          <a:latin typeface="Arial"/>
                          <a:ea typeface="Calibri"/>
                          <a:cs typeface="Times New Roman"/>
                        </a:rPr>
                        <a:t>√</a:t>
                      </a:r>
                      <a:endParaRPr lang="tr-TR" sz="1800">
                        <a:latin typeface="Calibri"/>
                        <a:ea typeface="Calibri"/>
                        <a:cs typeface="Times New Roman"/>
                      </a:endParaRPr>
                    </a:p>
                  </a:txBody>
                  <a:tcPr marL="44450" marR="4445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c>
                  <a:txBody>
                    <a:bodyPr/>
                    <a:lstStyle/>
                    <a:p>
                      <a:pPr algn="l">
                        <a:lnSpc>
                          <a:spcPct val="115000"/>
                        </a:lnSpc>
                        <a:spcAft>
                          <a:spcPts val="0"/>
                        </a:spcAft>
                      </a:pPr>
                      <a:r>
                        <a:rPr lang="tr-TR" sz="1800">
                          <a:solidFill>
                            <a:srgbClr val="000000"/>
                          </a:solidFill>
                          <a:latin typeface="Arial"/>
                          <a:ea typeface="Calibri"/>
                          <a:cs typeface="Times New Roman"/>
                        </a:rPr>
                        <a:t>10-11</a:t>
                      </a:r>
                      <a:endParaRPr lang="tr-TR" sz="1800">
                        <a:latin typeface="Calibri"/>
                        <a:ea typeface="Calibri"/>
                        <a:cs typeface="Times New Roman"/>
                      </a:endParaRPr>
                    </a:p>
                  </a:txBody>
                  <a:tcPr marL="44450" marR="4445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tr-TR" sz="1800">
                          <a:solidFill>
                            <a:srgbClr val="000000"/>
                          </a:solidFill>
                          <a:latin typeface="Arial"/>
                          <a:ea typeface="Calibri"/>
                          <a:cs typeface="Times New Roman"/>
                        </a:rPr>
                        <a:t>1</a:t>
                      </a:r>
                      <a:endParaRPr lang="tr-TR" sz="1800">
                        <a:latin typeface="Calibri"/>
                        <a:ea typeface="Calibri"/>
                        <a:cs typeface="Times New Roman"/>
                      </a:endParaRPr>
                    </a:p>
                  </a:txBody>
                  <a:tcPr marL="44450" marR="4445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tr-TR" sz="1800">
                          <a:solidFill>
                            <a:srgbClr val="000000"/>
                          </a:solidFill>
                          <a:latin typeface="Arial"/>
                          <a:ea typeface="Calibri"/>
                          <a:cs typeface="Times New Roman"/>
                        </a:rPr>
                        <a:t>0</a:t>
                      </a:r>
                      <a:endParaRPr lang="tr-TR" sz="180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tr-TR" sz="1800">
                          <a:solidFill>
                            <a:srgbClr val="000000"/>
                          </a:solidFill>
                          <a:latin typeface="Arial"/>
                          <a:ea typeface="Calibri"/>
                          <a:cs typeface="Times New Roman"/>
                        </a:rPr>
                        <a:t>1</a:t>
                      </a:r>
                      <a:endParaRPr lang="tr-TR" sz="180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tr-TR" sz="1800">
                          <a:solidFill>
                            <a:srgbClr val="000000"/>
                          </a:solidFill>
                          <a:latin typeface="Arial"/>
                          <a:ea typeface="Calibri"/>
                          <a:cs typeface="Times New Roman"/>
                        </a:rPr>
                        <a:t> -</a:t>
                      </a:r>
                      <a:endParaRPr lang="tr-TR" sz="180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tr-TR" sz="1800">
                          <a:solidFill>
                            <a:srgbClr val="000000"/>
                          </a:solidFill>
                          <a:latin typeface="Arial"/>
                          <a:ea typeface="Calibri"/>
                          <a:cs typeface="Times New Roman"/>
                        </a:rPr>
                        <a:t>√</a:t>
                      </a:r>
                      <a:endParaRPr lang="tr-TR" sz="1800">
                        <a:latin typeface="Calibri"/>
                        <a:ea typeface="Calibri"/>
                        <a:cs typeface="Times New Roman"/>
                      </a:endParaRPr>
                    </a:p>
                  </a:txBody>
                  <a:tcPr marL="44450" marR="4445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c>
                  <a:txBody>
                    <a:bodyPr/>
                    <a:lstStyle/>
                    <a:p>
                      <a:pPr algn="r">
                        <a:lnSpc>
                          <a:spcPct val="115000"/>
                        </a:lnSpc>
                        <a:spcAft>
                          <a:spcPts val="0"/>
                        </a:spcAft>
                      </a:pPr>
                      <a:endParaRPr lang="tr-TR" sz="1800">
                        <a:solidFill>
                          <a:srgbClr val="000000"/>
                        </a:solidFill>
                        <a:latin typeface="Arial"/>
                        <a:ea typeface="Calibri"/>
                        <a:cs typeface="Times New Roman"/>
                      </a:endParaRPr>
                    </a:p>
                  </a:txBody>
                  <a:tcPr marL="44450" marR="44450" marT="0" marB="0">
                    <a:lnL w="19050" cap="flat" cmpd="sng" algn="ctr">
                      <a:solidFill>
                        <a:srgbClr val="000000"/>
                      </a:solidFill>
                      <a:prstDash val="solid"/>
                      <a:round/>
                      <a:headEnd type="none" w="med" len="med"/>
                      <a:tailEnd type="none" w="med" len="med"/>
                    </a:lnL>
                    <a:lnR>
                      <a:noFill/>
                    </a:lnR>
                    <a:lnT>
                      <a:noFill/>
                    </a:lnT>
                    <a:lnB>
                      <a:noFill/>
                    </a:lnB>
                  </a:tcPr>
                </a:tc>
                <a:tc>
                  <a:txBody>
                    <a:bodyPr/>
                    <a:lstStyle/>
                    <a:p>
                      <a:pPr algn="r">
                        <a:lnSpc>
                          <a:spcPct val="115000"/>
                        </a:lnSpc>
                        <a:spcAft>
                          <a:spcPts val="0"/>
                        </a:spcAft>
                      </a:pPr>
                      <a:endParaRPr lang="tr-TR" sz="1800">
                        <a:solidFill>
                          <a:srgbClr val="000000"/>
                        </a:solidFill>
                        <a:latin typeface="Arial"/>
                        <a:ea typeface="Calibri"/>
                        <a:cs typeface="Times New Roman"/>
                      </a:endParaRPr>
                    </a:p>
                  </a:txBody>
                  <a:tcPr marL="44450" marR="44450" marT="0" marB="0">
                    <a:lnL>
                      <a:noFill/>
                    </a:lnL>
                    <a:lnR>
                      <a:noFill/>
                    </a:lnR>
                    <a:lnT>
                      <a:noFill/>
                    </a:lnT>
                    <a:lnB>
                      <a:noFill/>
                    </a:lnB>
                  </a:tcPr>
                </a:tc>
                <a:tc>
                  <a:txBody>
                    <a:bodyPr/>
                    <a:lstStyle/>
                    <a:p>
                      <a:pPr algn="r">
                        <a:lnSpc>
                          <a:spcPct val="115000"/>
                        </a:lnSpc>
                        <a:spcAft>
                          <a:spcPts val="0"/>
                        </a:spcAft>
                      </a:pPr>
                      <a:endParaRPr lang="tr-TR" sz="1800">
                        <a:solidFill>
                          <a:srgbClr val="000000"/>
                        </a:solidFill>
                        <a:latin typeface="Arial"/>
                        <a:ea typeface="Calibri"/>
                        <a:cs typeface="Times New Roman"/>
                      </a:endParaRPr>
                    </a:p>
                  </a:txBody>
                  <a:tcPr marL="44450" marR="44450" marT="0" marB="0">
                    <a:lnL>
                      <a:noFill/>
                    </a:lnL>
                    <a:lnR>
                      <a:noFill/>
                    </a:lnR>
                    <a:lnT>
                      <a:noFill/>
                    </a:lnT>
                    <a:lnB>
                      <a:noFill/>
                    </a:lnB>
                  </a:tcPr>
                </a:tc>
                <a:tc>
                  <a:txBody>
                    <a:bodyPr/>
                    <a:lstStyle/>
                    <a:p>
                      <a:pPr algn="r">
                        <a:lnSpc>
                          <a:spcPct val="115000"/>
                        </a:lnSpc>
                        <a:spcAft>
                          <a:spcPts val="0"/>
                        </a:spcAft>
                      </a:pPr>
                      <a:endParaRPr lang="tr-TR" sz="1800">
                        <a:solidFill>
                          <a:srgbClr val="000000"/>
                        </a:solidFill>
                        <a:latin typeface="Arial"/>
                        <a:ea typeface="Calibri"/>
                        <a:cs typeface="Times New Roman"/>
                      </a:endParaRPr>
                    </a:p>
                  </a:txBody>
                  <a:tcPr marL="44450" marR="44450" marT="0" marB="0">
                    <a:lnL>
                      <a:noFill/>
                    </a:lnL>
                    <a:lnR>
                      <a:noFill/>
                    </a:lnR>
                    <a:lnT>
                      <a:noFill/>
                    </a:lnT>
                    <a:lnB>
                      <a:noFill/>
                    </a:lnB>
                  </a:tcPr>
                </a:tc>
                <a:tc>
                  <a:txBody>
                    <a:bodyPr/>
                    <a:lstStyle/>
                    <a:p>
                      <a:pPr algn="r">
                        <a:lnSpc>
                          <a:spcPct val="115000"/>
                        </a:lnSpc>
                        <a:spcAft>
                          <a:spcPts val="0"/>
                        </a:spcAft>
                      </a:pPr>
                      <a:endParaRPr lang="tr-TR" sz="1800">
                        <a:solidFill>
                          <a:srgbClr val="000000"/>
                        </a:solidFill>
                        <a:latin typeface="Arial"/>
                        <a:ea typeface="Calibri"/>
                        <a:cs typeface="Times New Roman"/>
                      </a:endParaRPr>
                    </a:p>
                  </a:txBody>
                  <a:tcPr marL="44450" marR="44450" marT="0" marB="0">
                    <a:lnL>
                      <a:noFill/>
                    </a:lnL>
                    <a:lnR>
                      <a:noFill/>
                    </a:lnR>
                    <a:lnT>
                      <a:noFill/>
                    </a:lnT>
                    <a:lnB>
                      <a:noFill/>
                    </a:lnB>
                  </a:tcPr>
                </a:tc>
              </a:tr>
              <a:tr h="172085">
                <a:tc>
                  <a:txBody>
                    <a:bodyPr/>
                    <a:lstStyle/>
                    <a:p>
                      <a:pPr algn="r">
                        <a:lnSpc>
                          <a:spcPct val="115000"/>
                        </a:lnSpc>
                        <a:spcAft>
                          <a:spcPts val="0"/>
                        </a:spcAft>
                      </a:pPr>
                      <a:r>
                        <a:rPr lang="tr-TR" sz="1800">
                          <a:solidFill>
                            <a:srgbClr val="000000"/>
                          </a:solidFill>
                          <a:latin typeface="Arial"/>
                          <a:ea typeface="Calibri"/>
                          <a:cs typeface="Times New Roman"/>
                        </a:rPr>
                        <a:t>11</a:t>
                      </a:r>
                      <a:endParaRPr lang="tr-TR" sz="1800">
                        <a:latin typeface="Calibri"/>
                        <a:ea typeface="Calibri"/>
                        <a:cs typeface="Times New Roman"/>
                      </a:endParaRPr>
                    </a:p>
                  </a:txBody>
                  <a:tcPr marL="44450" marR="44450" marT="0" marB="0">
                    <a:lnL>
                      <a:noFill/>
                    </a:lnL>
                    <a:lnR w="19050" cap="flat" cmpd="sng" algn="ctr">
                      <a:solidFill>
                        <a:srgbClr val="000000"/>
                      </a:solidFill>
                      <a:prstDash val="solid"/>
                      <a:round/>
                      <a:headEnd type="none" w="med" len="med"/>
                      <a:tailEnd type="none" w="med" len="med"/>
                    </a:lnR>
                    <a:lnT>
                      <a:noFill/>
                    </a:lnT>
                    <a:lnB>
                      <a:noFill/>
                    </a:lnB>
                  </a:tcPr>
                </a:tc>
                <a:tc>
                  <a:txBody>
                    <a:bodyPr/>
                    <a:lstStyle/>
                    <a:p>
                      <a:pPr algn="r">
                        <a:lnSpc>
                          <a:spcPct val="115000"/>
                        </a:lnSpc>
                        <a:spcAft>
                          <a:spcPts val="0"/>
                        </a:spcAft>
                      </a:pPr>
                      <a:r>
                        <a:rPr lang="tr-TR" sz="1800">
                          <a:solidFill>
                            <a:srgbClr val="000000"/>
                          </a:solidFill>
                          <a:latin typeface="Arial"/>
                          <a:ea typeface="Calibri"/>
                          <a:cs typeface="Times New Roman"/>
                        </a:rPr>
                        <a:t>1</a:t>
                      </a:r>
                      <a:endParaRPr lang="tr-TR" sz="1800">
                        <a:latin typeface="Calibri"/>
                        <a:ea typeface="Calibri"/>
                        <a:cs typeface="Times New Roman"/>
                      </a:endParaRPr>
                    </a:p>
                  </a:txBody>
                  <a:tcPr marL="44450" marR="4445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tr-TR" sz="1800">
                          <a:solidFill>
                            <a:srgbClr val="000000"/>
                          </a:solidFill>
                          <a:latin typeface="Arial"/>
                          <a:ea typeface="Calibri"/>
                          <a:cs typeface="Times New Roman"/>
                        </a:rPr>
                        <a:t>0</a:t>
                      </a:r>
                      <a:endParaRPr lang="tr-TR" sz="180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tr-TR" sz="1800">
                          <a:solidFill>
                            <a:srgbClr val="000000"/>
                          </a:solidFill>
                          <a:latin typeface="Arial"/>
                          <a:ea typeface="Calibri"/>
                          <a:cs typeface="Times New Roman"/>
                        </a:rPr>
                        <a:t>1</a:t>
                      </a:r>
                      <a:endParaRPr lang="tr-TR" sz="180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tr-TR" sz="1800">
                          <a:solidFill>
                            <a:srgbClr val="000000"/>
                          </a:solidFill>
                          <a:latin typeface="Arial"/>
                          <a:ea typeface="Calibri"/>
                          <a:cs typeface="Times New Roman"/>
                        </a:rPr>
                        <a:t>1</a:t>
                      </a:r>
                      <a:endParaRPr lang="tr-TR" sz="180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tr-TR" sz="1800">
                          <a:solidFill>
                            <a:srgbClr val="000000"/>
                          </a:solidFill>
                          <a:latin typeface="Arial"/>
                          <a:ea typeface="Calibri"/>
                          <a:cs typeface="Times New Roman"/>
                        </a:rPr>
                        <a:t>√</a:t>
                      </a:r>
                      <a:endParaRPr lang="tr-TR" sz="1800">
                        <a:latin typeface="Calibri"/>
                        <a:ea typeface="Calibri"/>
                        <a:cs typeface="Times New Roman"/>
                      </a:endParaRPr>
                    </a:p>
                  </a:txBody>
                  <a:tcPr marL="44450" marR="4445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c>
                  <a:txBody>
                    <a:bodyPr/>
                    <a:lstStyle/>
                    <a:p>
                      <a:pPr algn="l">
                        <a:lnSpc>
                          <a:spcPct val="115000"/>
                        </a:lnSpc>
                        <a:spcAft>
                          <a:spcPts val="0"/>
                        </a:spcAft>
                      </a:pPr>
                      <a:r>
                        <a:rPr lang="tr-TR" sz="1800">
                          <a:solidFill>
                            <a:srgbClr val="000000"/>
                          </a:solidFill>
                          <a:latin typeface="Arial"/>
                          <a:ea typeface="Calibri"/>
                          <a:cs typeface="Times New Roman"/>
                        </a:rPr>
                        <a:t>7-15</a:t>
                      </a:r>
                      <a:endParaRPr lang="tr-TR" sz="1800">
                        <a:latin typeface="Calibri"/>
                        <a:ea typeface="Calibri"/>
                        <a:cs typeface="Times New Roman"/>
                      </a:endParaRPr>
                    </a:p>
                  </a:txBody>
                  <a:tcPr marL="44450" marR="4445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tr-TR" sz="1800">
                          <a:solidFill>
                            <a:srgbClr val="000000"/>
                          </a:solidFill>
                          <a:latin typeface="Arial"/>
                          <a:ea typeface="Calibri"/>
                          <a:cs typeface="Times New Roman"/>
                        </a:rPr>
                        <a:t> -</a:t>
                      </a:r>
                      <a:endParaRPr lang="tr-TR" sz="1800">
                        <a:latin typeface="Calibri"/>
                        <a:ea typeface="Calibri"/>
                        <a:cs typeface="Times New Roman"/>
                      </a:endParaRPr>
                    </a:p>
                  </a:txBody>
                  <a:tcPr marL="44450" marR="4445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tr-TR" sz="1800">
                          <a:solidFill>
                            <a:srgbClr val="000000"/>
                          </a:solidFill>
                          <a:latin typeface="Arial"/>
                          <a:ea typeface="Calibri"/>
                          <a:cs typeface="Times New Roman"/>
                        </a:rPr>
                        <a:t>1</a:t>
                      </a:r>
                      <a:endParaRPr lang="tr-TR" sz="180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tr-TR" sz="1800">
                          <a:solidFill>
                            <a:srgbClr val="000000"/>
                          </a:solidFill>
                          <a:latin typeface="Arial"/>
                          <a:ea typeface="Calibri"/>
                          <a:cs typeface="Times New Roman"/>
                        </a:rPr>
                        <a:t>1</a:t>
                      </a:r>
                      <a:endParaRPr lang="tr-TR" sz="180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tr-TR" sz="1800">
                          <a:solidFill>
                            <a:srgbClr val="000000"/>
                          </a:solidFill>
                          <a:latin typeface="Arial"/>
                          <a:ea typeface="Calibri"/>
                          <a:cs typeface="Times New Roman"/>
                        </a:rPr>
                        <a:t>1</a:t>
                      </a:r>
                      <a:endParaRPr lang="tr-TR" sz="180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Aft>
                          <a:spcPts val="0"/>
                        </a:spcAft>
                      </a:pPr>
                      <a:endParaRPr lang="tr-TR" sz="1800">
                        <a:solidFill>
                          <a:srgbClr val="000000"/>
                        </a:solidFill>
                        <a:latin typeface="Arial"/>
                        <a:ea typeface="Calibri"/>
                        <a:cs typeface="Times New Roman"/>
                      </a:endParaRPr>
                    </a:p>
                  </a:txBody>
                  <a:tcPr marL="44450" marR="4445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tc>
                  <a:txBody>
                    <a:bodyPr/>
                    <a:lstStyle/>
                    <a:p>
                      <a:pPr algn="r">
                        <a:lnSpc>
                          <a:spcPct val="115000"/>
                        </a:lnSpc>
                        <a:spcAft>
                          <a:spcPts val="0"/>
                        </a:spcAft>
                      </a:pPr>
                      <a:endParaRPr lang="tr-TR" sz="1800">
                        <a:solidFill>
                          <a:srgbClr val="000000"/>
                        </a:solidFill>
                        <a:latin typeface="Arial"/>
                        <a:ea typeface="Calibri"/>
                        <a:cs typeface="Times New Roman"/>
                      </a:endParaRPr>
                    </a:p>
                  </a:txBody>
                  <a:tcPr marL="44450" marR="44450" marT="0" marB="0">
                    <a:lnL w="19050" cap="flat" cmpd="sng" algn="ctr">
                      <a:solidFill>
                        <a:srgbClr val="000000"/>
                      </a:solidFill>
                      <a:prstDash val="solid"/>
                      <a:round/>
                      <a:headEnd type="none" w="med" len="med"/>
                      <a:tailEnd type="none" w="med" len="med"/>
                    </a:lnL>
                    <a:lnR>
                      <a:noFill/>
                    </a:lnR>
                    <a:lnT>
                      <a:noFill/>
                    </a:lnT>
                    <a:lnB>
                      <a:noFill/>
                    </a:lnB>
                  </a:tcPr>
                </a:tc>
                <a:tc>
                  <a:txBody>
                    <a:bodyPr/>
                    <a:lstStyle/>
                    <a:p>
                      <a:pPr algn="r">
                        <a:lnSpc>
                          <a:spcPct val="115000"/>
                        </a:lnSpc>
                        <a:spcAft>
                          <a:spcPts val="0"/>
                        </a:spcAft>
                      </a:pPr>
                      <a:endParaRPr lang="tr-TR" sz="1800">
                        <a:solidFill>
                          <a:srgbClr val="000000"/>
                        </a:solidFill>
                        <a:latin typeface="Arial"/>
                        <a:ea typeface="Calibri"/>
                        <a:cs typeface="Times New Roman"/>
                      </a:endParaRPr>
                    </a:p>
                  </a:txBody>
                  <a:tcPr marL="44450" marR="44450" marT="0" marB="0">
                    <a:lnL>
                      <a:noFill/>
                    </a:lnL>
                    <a:lnR>
                      <a:noFill/>
                    </a:lnR>
                    <a:lnT>
                      <a:noFill/>
                    </a:lnT>
                    <a:lnB>
                      <a:noFill/>
                    </a:lnB>
                  </a:tcPr>
                </a:tc>
                <a:tc>
                  <a:txBody>
                    <a:bodyPr/>
                    <a:lstStyle/>
                    <a:p>
                      <a:pPr algn="r">
                        <a:lnSpc>
                          <a:spcPct val="115000"/>
                        </a:lnSpc>
                        <a:spcAft>
                          <a:spcPts val="0"/>
                        </a:spcAft>
                      </a:pPr>
                      <a:endParaRPr lang="tr-TR" sz="1800" dirty="0">
                        <a:solidFill>
                          <a:srgbClr val="000000"/>
                        </a:solidFill>
                        <a:latin typeface="Arial"/>
                        <a:ea typeface="Calibri"/>
                        <a:cs typeface="Times New Roman"/>
                      </a:endParaRPr>
                    </a:p>
                  </a:txBody>
                  <a:tcPr marL="44450" marR="44450" marT="0" marB="0">
                    <a:lnL>
                      <a:noFill/>
                    </a:lnL>
                    <a:lnR>
                      <a:noFill/>
                    </a:lnR>
                    <a:lnT>
                      <a:noFill/>
                    </a:lnT>
                    <a:lnB>
                      <a:noFill/>
                    </a:lnB>
                  </a:tcPr>
                </a:tc>
                <a:tc>
                  <a:txBody>
                    <a:bodyPr/>
                    <a:lstStyle/>
                    <a:p>
                      <a:pPr algn="r">
                        <a:lnSpc>
                          <a:spcPct val="115000"/>
                        </a:lnSpc>
                        <a:spcAft>
                          <a:spcPts val="0"/>
                        </a:spcAft>
                      </a:pPr>
                      <a:endParaRPr lang="tr-TR" sz="1800">
                        <a:solidFill>
                          <a:srgbClr val="000000"/>
                        </a:solidFill>
                        <a:latin typeface="Arial"/>
                        <a:ea typeface="Calibri"/>
                        <a:cs typeface="Times New Roman"/>
                      </a:endParaRPr>
                    </a:p>
                  </a:txBody>
                  <a:tcPr marL="44450" marR="44450" marT="0" marB="0">
                    <a:lnL>
                      <a:noFill/>
                    </a:lnL>
                    <a:lnR>
                      <a:noFill/>
                    </a:lnR>
                    <a:lnT>
                      <a:noFill/>
                    </a:lnT>
                    <a:lnB>
                      <a:noFill/>
                    </a:lnB>
                  </a:tcPr>
                </a:tc>
                <a:tc>
                  <a:txBody>
                    <a:bodyPr/>
                    <a:lstStyle/>
                    <a:p>
                      <a:pPr algn="r">
                        <a:lnSpc>
                          <a:spcPct val="115000"/>
                        </a:lnSpc>
                        <a:spcAft>
                          <a:spcPts val="0"/>
                        </a:spcAft>
                      </a:pPr>
                      <a:endParaRPr lang="tr-TR" sz="1800">
                        <a:solidFill>
                          <a:srgbClr val="000000"/>
                        </a:solidFill>
                        <a:latin typeface="Arial"/>
                        <a:ea typeface="Calibri"/>
                        <a:cs typeface="Times New Roman"/>
                      </a:endParaRPr>
                    </a:p>
                  </a:txBody>
                  <a:tcPr marL="44450" marR="44450" marT="0" marB="0">
                    <a:lnL>
                      <a:noFill/>
                    </a:lnL>
                    <a:lnR>
                      <a:noFill/>
                    </a:lnR>
                    <a:lnT>
                      <a:noFill/>
                    </a:lnT>
                    <a:lnB>
                      <a:noFill/>
                    </a:lnB>
                  </a:tcPr>
                </a:tc>
              </a:tr>
              <a:tr h="172085">
                <a:tc>
                  <a:txBody>
                    <a:bodyPr/>
                    <a:lstStyle/>
                    <a:p>
                      <a:pPr algn="r">
                        <a:lnSpc>
                          <a:spcPct val="115000"/>
                        </a:lnSpc>
                        <a:spcAft>
                          <a:spcPts val="0"/>
                        </a:spcAft>
                      </a:pPr>
                      <a:r>
                        <a:rPr lang="tr-TR" sz="1800">
                          <a:solidFill>
                            <a:srgbClr val="000000"/>
                          </a:solidFill>
                          <a:latin typeface="Arial"/>
                          <a:ea typeface="Calibri"/>
                          <a:cs typeface="Times New Roman"/>
                        </a:rPr>
                        <a:t>15</a:t>
                      </a:r>
                      <a:endParaRPr lang="tr-TR" sz="1800">
                        <a:latin typeface="Calibri"/>
                        <a:ea typeface="Calibri"/>
                        <a:cs typeface="Times New Roman"/>
                      </a:endParaRPr>
                    </a:p>
                  </a:txBody>
                  <a:tcPr marL="44450" marR="44450" marT="0" marB="0">
                    <a:lnL>
                      <a:noFill/>
                    </a:lnL>
                    <a:lnR w="19050" cap="flat" cmpd="sng" algn="ctr">
                      <a:solidFill>
                        <a:srgbClr val="000000"/>
                      </a:solidFill>
                      <a:prstDash val="solid"/>
                      <a:round/>
                      <a:headEnd type="none" w="med" len="med"/>
                      <a:tailEnd type="none" w="med" len="med"/>
                    </a:lnR>
                    <a:lnT>
                      <a:noFill/>
                    </a:lnT>
                    <a:lnB>
                      <a:noFill/>
                    </a:lnB>
                  </a:tcPr>
                </a:tc>
                <a:tc>
                  <a:txBody>
                    <a:bodyPr/>
                    <a:lstStyle/>
                    <a:p>
                      <a:pPr algn="r">
                        <a:lnSpc>
                          <a:spcPct val="115000"/>
                        </a:lnSpc>
                        <a:spcAft>
                          <a:spcPts val="0"/>
                        </a:spcAft>
                      </a:pPr>
                      <a:r>
                        <a:rPr lang="tr-TR" sz="1800">
                          <a:solidFill>
                            <a:srgbClr val="000000"/>
                          </a:solidFill>
                          <a:latin typeface="Arial"/>
                          <a:ea typeface="Calibri"/>
                          <a:cs typeface="Times New Roman"/>
                        </a:rPr>
                        <a:t>1</a:t>
                      </a:r>
                      <a:endParaRPr lang="tr-TR" sz="1800">
                        <a:latin typeface="Calibri"/>
                        <a:ea typeface="Calibri"/>
                        <a:cs typeface="Times New Roman"/>
                      </a:endParaRPr>
                    </a:p>
                  </a:txBody>
                  <a:tcPr marL="44450" marR="4445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tr-TR" sz="1800">
                          <a:solidFill>
                            <a:srgbClr val="000000"/>
                          </a:solidFill>
                          <a:latin typeface="Arial"/>
                          <a:ea typeface="Calibri"/>
                          <a:cs typeface="Times New Roman"/>
                        </a:rPr>
                        <a:t>1</a:t>
                      </a:r>
                      <a:endParaRPr lang="tr-TR" sz="180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tr-TR" sz="1800">
                          <a:solidFill>
                            <a:srgbClr val="000000"/>
                          </a:solidFill>
                          <a:latin typeface="Arial"/>
                          <a:ea typeface="Calibri"/>
                          <a:cs typeface="Times New Roman"/>
                        </a:rPr>
                        <a:t>1</a:t>
                      </a:r>
                      <a:endParaRPr lang="tr-TR" sz="180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tr-TR" sz="1800">
                          <a:solidFill>
                            <a:srgbClr val="000000"/>
                          </a:solidFill>
                          <a:latin typeface="Arial"/>
                          <a:ea typeface="Calibri"/>
                          <a:cs typeface="Times New Roman"/>
                        </a:rPr>
                        <a:t>1</a:t>
                      </a:r>
                      <a:endParaRPr lang="tr-TR" sz="180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tr-TR" sz="1800">
                          <a:solidFill>
                            <a:srgbClr val="000000"/>
                          </a:solidFill>
                          <a:latin typeface="Arial"/>
                          <a:ea typeface="Calibri"/>
                          <a:cs typeface="Times New Roman"/>
                        </a:rPr>
                        <a:t>√</a:t>
                      </a:r>
                      <a:endParaRPr lang="tr-TR" sz="1800">
                        <a:latin typeface="Calibri"/>
                        <a:ea typeface="Calibri"/>
                        <a:cs typeface="Times New Roman"/>
                      </a:endParaRPr>
                    </a:p>
                  </a:txBody>
                  <a:tcPr marL="44450" marR="4445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tr-TR" sz="1800">
                          <a:solidFill>
                            <a:srgbClr val="000000"/>
                          </a:solidFill>
                          <a:latin typeface="Arial"/>
                          <a:ea typeface="Calibri"/>
                          <a:cs typeface="Times New Roman"/>
                        </a:rPr>
                        <a:t>11-15</a:t>
                      </a:r>
                      <a:endParaRPr lang="tr-TR" sz="1800">
                        <a:latin typeface="Calibri"/>
                        <a:ea typeface="Calibri"/>
                        <a:cs typeface="Times New Roman"/>
                      </a:endParaRPr>
                    </a:p>
                  </a:txBody>
                  <a:tcPr marL="44450" marR="4445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tr-TR" sz="1800">
                          <a:solidFill>
                            <a:srgbClr val="000000"/>
                          </a:solidFill>
                          <a:latin typeface="Arial"/>
                          <a:ea typeface="Calibri"/>
                          <a:cs typeface="Times New Roman"/>
                        </a:rPr>
                        <a:t>1</a:t>
                      </a:r>
                      <a:endParaRPr lang="tr-TR" sz="1800">
                        <a:latin typeface="Calibri"/>
                        <a:ea typeface="Calibri"/>
                        <a:cs typeface="Times New Roman"/>
                      </a:endParaRPr>
                    </a:p>
                  </a:txBody>
                  <a:tcPr marL="44450" marR="4445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tr-TR" sz="1800">
                          <a:solidFill>
                            <a:srgbClr val="000000"/>
                          </a:solidFill>
                          <a:latin typeface="Arial"/>
                          <a:ea typeface="Calibri"/>
                          <a:cs typeface="Times New Roman"/>
                        </a:rPr>
                        <a:t> -</a:t>
                      </a:r>
                      <a:endParaRPr lang="tr-TR" sz="180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tr-TR" sz="1800">
                          <a:solidFill>
                            <a:srgbClr val="000000"/>
                          </a:solidFill>
                          <a:latin typeface="Arial"/>
                          <a:ea typeface="Calibri"/>
                          <a:cs typeface="Times New Roman"/>
                        </a:rPr>
                        <a:t>1</a:t>
                      </a:r>
                      <a:endParaRPr lang="tr-TR" sz="180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r">
                        <a:lnSpc>
                          <a:spcPct val="115000"/>
                        </a:lnSpc>
                        <a:spcAft>
                          <a:spcPts val="0"/>
                        </a:spcAft>
                      </a:pPr>
                      <a:r>
                        <a:rPr lang="tr-TR" sz="1800">
                          <a:solidFill>
                            <a:srgbClr val="000000"/>
                          </a:solidFill>
                          <a:latin typeface="Arial"/>
                          <a:ea typeface="Calibri"/>
                          <a:cs typeface="Times New Roman"/>
                        </a:rPr>
                        <a:t>1</a:t>
                      </a:r>
                      <a:endParaRPr lang="tr-TR" sz="180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r">
                        <a:lnSpc>
                          <a:spcPct val="115000"/>
                        </a:lnSpc>
                        <a:spcAft>
                          <a:spcPts val="0"/>
                        </a:spcAft>
                      </a:pPr>
                      <a:endParaRPr lang="tr-TR" sz="1800">
                        <a:solidFill>
                          <a:srgbClr val="000000"/>
                        </a:solidFill>
                        <a:latin typeface="Arial"/>
                        <a:ea typeface="Calibri"/>
                        <a:cs typeface="Times New Roman"/>
                      </a:endParaRPr>
                    </a:p>
                  </a:txBody>
                  <a:tcPr marL="44450" marR="4445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r">
                        <a:lnSpc>
                          <a:spcPct val="115000"/>
                        </a:lnSpc>
                        <a:spcAft>
                          <a:spcPts val="0"/>
                        </a:spcAft>
                      </a:pPr>
                      <a:endParaRPr lang="tr-TR" sz="1800">
                        <a:solidFill>
                          <a:srgbClr val="000000"/>
                        </a:solidFill>
                        <a:latin typeface="Arial"/>
                        <a:ea typeface="Calibri"/>
                        <a:cs typeface="Times New Roman"/>
                      </a:endParaRPr>
                    </a:p>
                  </a:txBody>
                  <a:tcPr marL="44450" marR="44450" marT="0" marB="0">
                    <a:lnL w="19050" cap="flat" cmpd="sng" algn="ctr">
                      <a:solidFill>
                        <a:srgbClr val="000000"/>
                      </a:solidFill>
                      <a:prstDash val="solid"/>
                      <a:round/>
                      <a:headEnd type="none" w="med" len="med"/>
                      <a:tailEnd type="none" w="med" len="med"/>
                    </a:lnL>
                    <a:lnR>
                      <a:noFill/>
                    </a:lnR>
                    <a:lnT>
                      <a:noFill/>
                    </a:lnT>
                    <a:lnB>
                      <a:noFill/>
                    </a:lnB>
                  </a:tcPr>
                </a:tc>
                <a:tc>
                  <a:txBody>
                    <a:bodyPr/>
                    <a:lstStyle/>
                    <a:p>
                      <a:pPr algn="r">
                        <a:lnSpc>
                          <a:spcPct val="115000"/>
                        </a:lnSpc>
                        <a:spcAft>
                          <a:spcPts val="0"/>
                        </a:spcAft>
                      </a:pPr>
                      <a:endParaRPr lang="tr-TR" sz="1800">
                        <a:solidFill>
                          <a:srgbClr val="000000"/>
                        </a:solidFill>
                        <a:latin typeface="Arial"/>
                        <a:ea typeface="Calibri"/>
                        <a:cs typeface="Times New Roman"/>
                      </a:endParaRPr>
                    </a:p>
                  </a:txBody>
                  <a:tcPr marL="44450" marR="44450" marT="0" marB="0">
                    <a:lnL>
                      <a:noFill/>
                    </a:lnL>
                    <a:lnR>
                      <a:noFill/>
                    </a:lnR>
                    <a:lnT>
                      <a:noFill/>
                    </a:lnT>
                    <a:lnB>
                      <a:noFill/>
                    </a:lnB>
                  </a:tcPr>
                </a:tc>
                <a:tc>
                  <a:txBody>
                    <a:bodyPr/>
                    <a:lstStyle/>
                    <a:p>
                      <a:pPr algn="r">
                        <a:lnSpc>
                          <a:spcPct val="115000"/>
                        </a:lnSpc>
                        <a:spcAft>
                          <a:spcPts val="0"/>
                        </a:spcAft>
                      </a:pPr>
                      <a:endParaRPr lang="tr-TR" sz="1800">
                        <a:solidFill>
                          <a:srgbClr val="000000"/>
                        </a:solidFill>
                        <a:latin typeface="Arial"/>
                        <a:ea typeface="Calibri"/>
                        <a:cs typeface="Times New Roman"/>
                      </a:endParaRPr>
                    </a:p>
                  </a:txBody>
                  <a:tcPr marL="44450" marR="44450" marT="0" marB="0">
                    <a:lnL>
                      <a:noFill/>
                    </a:lnL>
                    <a:lnR>
                      <a:noFill/>
                    </a:lnR>
                    <a:lnT>
                      <a:noFill/>
                    </a:lnT>
                    <a:lnB>
                      <a:noFill/>
                    </a:lnB>
                  </a:tcPr>
                </a:tc>
                <a:tc>
                  <a:txBody>
                    <a:bodyPr/>
                    <a:lstStyle/>
                    <a:p>
                      <a:pPr algn="r">
                        <a:lnSpc>
                          <a:spcPct val="115000"/>
                        </a:lnSpc>
                        <a:spcAft>
                          <a:spcPts val="0"/>
                        </a:spcAft>
                      </a:pPr>
                      <a:endParaRPr lang="tr-TR" sz="1800">
                        <a:solidFill>
                          <a:srgbClr val="000000"/>
                        </a:solidFill>
                        <a:latin typeface="Arial"/>
                        <a:ea typeface="Calibri"/>
                        <a:cs typeface="Times New Roman"/>
                      </a:endParaRPr>
                    </a:p>
                  </a:txBody>
                  <a:tcPr marL="44450" marR="44450" marT="0" marB="0">
                    <a:lnL>
                      <a:noFill/>
                    </a:lnL>
                    <a:lnR>
                      <a:noFill/>
                    </a:lnR>
                    <a:lnT>
                      <a:noFill/>
                    </a:lnT>
                    <a:lnB>
                      <a:noFill/>
                    </a:lnB>
                  </a:tcPr>
                </a:tc>
                <a:tc>
                  <a:txBody>
                    <a:bodyPr/>
                    <a:lstStyle/>
                    <a:p>
                      <a:pPr algn="r">
                        <a:lnSpc>
                          <a:spcPct val="115000"/>
                        </a:lnSpc>
                        <a:spcAft>
                          <a:spcPts val="0"/>
                        </a:spcAft>
                      </a:pPr>
                      <a:endParaRPr lang="tr-TR" sz="1800" dirty="0">
                        <a:solidFill>
                          <a:srgbClr val="000000"/>
                        </a:solidFill>
                        <a:latin typeface="Arial"/>
                        <a:ea typeface="Calibri"/>
                        <a:cs typeface="Times New Roman"/>
                      </a:endParaRPr>
                    </a:p>
                  </a:txBody>
                  <a:tcPr marL="44450" marR="44450" marT="0" marB="0">
                    <a:lnL>
                      <a:noFill/>
                    </a:lnL>
                    <a:lnR>
                      <a:noFill/>
                    </a:lnR>
                    <a:lnT>
                      <a:noFill/>
                    </a:lnT>
                    <a:lnB>
                      <a:noFill/>
                    </a:lnB>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73700" y="224484"/>
            <a:ext cx="7772400" cy="790575"/>
          </a:xfrm>
        </p:spPr>
        <p:txBody>
          <a:bodyPr/>
          <a:lstStyle/>
          <a:p>
            <a:pPr algn="l"/>
            <a:r>
              <a:rPr lang="tr-TR" sz="2400" b="1" dirty="0" smtClean="0"/>
              <a:t>Örnek: (devamı)</a:t>
            </a:r>
            <a:endParaRPr lang="tr-TR" sz="2400" dirty="0"/>
          </a:p>
        </p:txBody>
      </p:sp>
      <p:sp>
        <p:nvSpPr>
          <p:cNvPr id="3" name="2 İçerik Yer Tutucusu"/>
          <p:cNvSpPr>
            <a:spLocks noGrp="1"/>
          </p:cNvSpPr>
          <p:nvPr>
            <p:ph idx="1"/>
          </p:nvPr>
        </p:nvSpPr>
        <p:spPr>
          <a:xfrm>
            <a:off x="362293" y="894273"/>
            <a:ext cx="8375650" cy="5078412"/>
          </a:xfrm>
        </p:spPr>
        <p:txBody>
          <a:bodyPr/>
          <a:lstStyle/>
          <a:p>
            <a:pPr>
              <a:buNone/>
            </a:pPr>
            <a:r>
              <a:rPr lang="tr-TR" sz="2000" dirty="0" smtClean="0"/>
              <a:t>Asıl asal bileşenlerin bulunması;</a:t>
            </a:r>
          </a:p>
          <a:p>
            <a:pPr>
              <a:buNone/>
            </a:pPr>
            <a:endParaRPr lang="tr-TR" sz="2000" dirty="0" smtClean="0"/>
          </a:p>
          <a:p>
            <a:pPr>
              <a:buNone/>
            </a:pPr>
            <a:endParaRPr lang="tr-TR" sz="2000" dirty="0" smtClean="0"/>
          </a:p>
          <a:p>
            <a:pPr>
              <a:buNone/>
            </a:pPr>
            <a:endParaRPr lang="tr-TR" sz="2000" dirty="0" smtClean="0"/>
          </a:p>
          <a:p>
            <a:pPr>
              <a:buNone/>
            </a:pPr>
            <a:endParaRPr lang="tr-TR" sz="2000" dirty="0" smtClean="0"/>
          </a:p>
          <a:p>
            <a:pPr>
              <a:buNone/>
            </a:pPr>
            <a:endParaRPr lang="tr-TR" sz="2000" dirty="0" smtClean="0"/>
          </a:p>
          <a:p>
            <a:pPr>
              <a:buNone/>
            </a:pPr>
            <a:endParaRPr lang="tr-TR" sz="2000" dirty="0" smtClean="0"/>
          </a:p>
          <a:p>
            <a:pPr>
              <a:buNone/>
            </a:pPr>
            <a:endParaRPr lang="tr-TR" sz="2000" dirty="0" smtClean="0"/>
          </a:p>
          <a:p>
            <a:pPr>
              <a:buNone/>
            </a:pPr>
            <a:endParaRPr lang="tr-TR" sz="2000" dirty="0" smtClean="0"/>
          </a:p>
          <a:p>
            <a:pPr>
              <a:buNone/>
            </a:pPr>
            <a:endParaRPr lang="tr-TR" sz="2000" dirty="0" smtClean="0"/>
          </a:p>
          <a:p>
            <a:pPr>
              <a:buNone/>
            </a:pPr>
            <a:endParaRPr lang="tr-TR" sz="2000" dirty="0" smtClean="0"/>
          </a:p>
          <a:p>
            <a:pPr>
              <a:buNone/>
            </a:pPr>
            <a:r>
              <a:rPr lang="tr-TR" sz="2000" dirty="0" smtClean="0"/>
              <a:t>f (a,b,c,d) = </a:t>
            </a:r>
            <a:r>
              <a:rPr lang="tr-TR" sz="2000" dirty="0" err="1" smtClean="0"/>
              <a:t>b’c’d</a:t>
            </a:r>
            <a:r>
              <a:rPr lang="tr-TR" sz="2000" dirty="0" smtClean="0"/>
              <a:t> + </a:t>
            </a:r>
            <a:r>
              <a:rPr lang="tr-TR" sz="2000" dirty="0" err="1" smtClean="0"/>
              <a:t>a’bd</a:t>
            </a:r>
            <a:r>
              <a:rPr lang="tr-TR" sz="2000" dirty="0" smtClean="0"/>
              <a:t>’ + ab’ + </a:t>
            </a:r>
            <a:r>
              <a:rPr lang="tr-TR" sz="2000" dirty="0" err="1" smtClean="0"/>
              <a:t>bcd</a:t>
            </a:r>
            <a:endParaRPr lang="tr-TR" sz="2000" dirty="0" smtClean="0"/>
          </a:p>
          <a:p>
            <a:pPr>
              <a:buNone/>
            </a:pPr>
            <a:endParaRPr lang="tr-TR" sz="2000" dirty="0" smtClean="0"/>
          </a:p>
          <a:p>
            <a:pPr>
              <a:buNone/>
            </a:pPr>
            <a:endParaRPr lang="tr-TR" dirty="0"/>
          </a:p>
        </p:txBody>
      </p:sp>
      <p:sp>
        <p:nvSpPr>
          <p:cNvPr id="4" name="3 Altbilgi Yer Tutucusu"/>
          <p:cNvSpPr>
            <a:spLocks noGrp="1"/>
          </p:cNvSpPr>
          <p:nvPr>
            <p:ph type="ftr" sz="quarter" idx="10"/>
          </p:nvPr>
        </p:nvSpPr>
        <p:spPr/>
        <p:txBody>
          <a:bodyPr/>
          <a:lstStyle/>
          <a:p>
            <a:pPr>
              <a:defRPr/>
            </a:pPr>
            <a:r>
              <a:rPr lang="tr-TR" smtClean="0"/>
              <a:t>Mantık Devreleri </a:t>
            </a:r>
            <a:endParaRPr lang="en-US"/>
          </a:p>
        </p:txBody>
      </p:sp>
      <p:graphicFrame>
        <p:nvGraphicFramePr>
          <p:cNvPr id="5" name="4 Tablo"/>
          <p:cNvGraphicFramePr>
            <a:graphicFrameLocks noGrp="1"/>
          </p:cNvGraphicFramePr>
          <p:nvPr/>
        </p:nvGraphicFramePr>
        <p:xfrm>
          <a:off x="1367900" y="1727063"/>
          <a:ext cx="6528066" cy="2523744"/>
        </p:xfrm>
        <a:graphic>
          <a:graphicData uri="http://schemas.openxmlformats.org/drawingml/2006/table">
            <a:tbl>
              <a:tblPr/>
              <a:tblGrid>
                <a:gridCol w="2085162"/>
                <a:gridCol w="386339"/>
                <a:gridCol w="386339"/>
                <a:gridCol w="386339"/>
                <a:gridCol w="386339"/>
                <a:gridCol w="386339"/>
                <a:gridCol w="579509"/>
                <a:gridCol w="592388"/>
                <a:gridCol w="360584"/>
                <a:gridCol w="489364"/>
                <a:gridCol w="489364"/>
              </a:tblGrid>
              <a:tr h="0">
                <a:tc>
                  <a:txBody>
                    <a:bodyPr/>
                    <a:lstStyle/>
                    <a:p>
                      <a:pPr algn="l">
                        <a:lnSpc>
                          <a:spcPct val="115000"/>
                        </a:lnSpc>
                        <a:spcAft>
                          <a:spcPts val="0"/>
                        </a:spcAft>
                      </a:pPr>
                      <a:r>
                        <a:rPr lang="tr-TR" sz="1800" b="1" dirty="0" err="1">
                          <a:latin typeface="Times New Roman"/>
                          <a:ea typeface="Times New Roman"/>
                          <a:cs typeface="Times New Roman"/>
                        </a:rPr>
                        <a:t>Mintermler</a:t>
                      </a:r>
                      <a:r>
                        <a:rPr lang="tr-TR" sz="1800" b="1" dirty="0">
                          <a:latin typeface="Times New Roman"/>
                          <a:ea typeface="Times New Roman"/>
                          <a:cs typeface="Times New Roman"/>
                        </a:rPr>
                        <a:t>/</a:t>
                      </a:r>
                      <a:endParaRPr lang="tr-TR" sz="1800" dirty="0">
                        <a:latin typeface="Calibri"/>
                        <a:ea typeface="Calibri"/>
                        <a:cs typeface="Times New Roman"/>
                      </a:endParaRPr>
                    </a:p>
                    <a:p>
                      <a:pPr algn="l">
                        <a:lnSpc>
                          <a:spcPct val="115000"/>
                        </a:lnSpc>
                        <a:spcAft>
                          <a:spcPts val="0"/>
                        </a:spcAft>
                      </a:pPr>
                      <a:r>
                        <a:rPr lang="tr-TR" sz="1800" b="1" dirty="0">
                          <a:latin typeface="Times New Roman"/>
                          <a:ea typeface="Times New Roman"/>
                          <a:cs typeface="Times New Roman"/>
                        </a:rPr>
                        <a:t>Asal içerikler</a:t>
                      </a:r>
                      <a:endParaRPr lang="tr-TR"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tr-TR" sz="1800" b="1">
                          <a:latin typeface="Times New Roman"/>
                          <a:ea typeface="Times New Roman"/>
                          <a:cs typeface="Times New Roman"/>
                        </a:rPr>
                        <a:t>1</a:t>
                      </a:r>
                      <a:endParaRPr lang="tr-TR" sz="1800">
                        <a:latin typeface="Calibri"/>
                        <a:ea typeface="Calibri"/>
                        <a:cs typeface="Times New Roman"/>
                      </a:endParaRPr>
                    </a:p>
                    <a:p>
                      <a:pPr algn="l">
                        <a:lnSpc>
                          <a:spcPct val="115000"/>
                        </a:lnSpc>
                        <a:spcAft>
                          <a:spcPts val="0"/>
                        </a:spcAft>
                      </a:pPr>
                      <a:r>
                        <a:rPr lang="tr-TR" sz="1800" b="1">
                          <a:latin typeface="Arial"/>
                          <a:ea typeface="Times New Roman"/>
                          <a:cs typeface="Times New Roman"/>
                        </a:rPr>
                        <a:t>√</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tr-TR" sz="1800" b="1">
                          <a:latin typeface="Times New Roman"/>
                          <a:ea typeface="Times New Roman"/>
                          <a:cs typeface="Times New Roman"/>
                        </a:rPr>
                        <a:t>9</a:t>
                      </a:r>
                      <a:endParaRPr lang="tr-TR" sz="1800">
                        <a:latin typeface="Calibri"/>
                        <a:ea typeface="Calibri"/>
                        <a:cs typeface="Times New Roman"/>
                      </a:endParaRPr>
                    </a:p>
                    <a:p>
                      <a:pPr algn="l">
                        <a:lnSpc>
                          <a:spcPct val="115000"/>
                        </a:lnSpc>
                        <a:spcAft>
                          <a:spcPts val="0"/>
                        </a:spcAft>
                      </a:pPr>
                      <a:r>
                        <a:rPr lang="tr-TR" sz="1800" b="1">
                          <a:latin typeface="Arial"/>
                          <a:ea typeface="Times New Roman"/>
                          <a:cs typeface="Times New Roman"/>
                        </a:rPr>
                        <a:t>√</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tr-TR" sz="1800" b="1">
                          <a:latin typeface="Times New Roman"/>
                          <a:ea typeface="Times New Roman"/>
                          <a:cs typeface="Times New Roman"/>
                        </a:rPr>
                        <a:t>4</a:t>
                      </a:r>
                      <a:endParaRPr lang="tr-TR" sz="1800">
                        <a:latin typeface="Calibri"/>
                        <a:ea typeface="Calibri"/>
                        <a:cs typeface="Times New Roman"/>
                      </a:endParaRPr>
                    </a:p>
                    <a:p>
                      <a:pPr algn="l">
                        <a:lnSpc>
                          <a:spcPct val="115000"/>
                        </a:lnSpc>
                        <a:spcAft>
                          <a:spcPts val="0"/>
                        </a:spcAft>
                      </a:pPr>
                      <a:r>
                        <a:rPr lang="tr-TR" sz="1800" b="1">
                          <a:latin typeface="Arial"/>
                          <a:ea typeface="Times New Roman"/>
                          <a:cs typeface="Times New Roman"/>
                        </a:rPr>
                        <a:t>√</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tr-TR" sz="1800" b="1">
                          <a:latin typeface="Times New Roman"/>
                          <a:ea typeface="Times New Roman"/>
                          <a:cs typeface="Times New Roman"/>
                        </a:rPr>
                        <a:t>6</a:t>
                      </a:r>
                      <a:endParaRPr lang="tr-TR" sz="1800">
                        <a:latin typeface="Calibri"/>
                        <a:ea typeface="Calibri"/>
                        <a:cs typeface="Times New Roman"/>
                      </a:endParaRPr>
                    </a:p>
                    <a:p>
                      <a:pPr algn="l">
                        <a:lnSpc>
                          <a:spcPct val="115000"/>
                        </a:lnSpc>
                        <a:spcAft>
                          <a:spcPts val="0"/>
                        </a:spcAft>
                      </a:pPr>
                      <a:r>
                        <a:rPr lang="tr-TR" sz="1800" b="1">
                          <a:latin typeface="Arial"/>
                          <a:ea typeface="Times New Roman"/>
                          <a:cs typeface="Times New Roman"/>
                        </a:rPr>
                        <a:t>√</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tr-TR" sz="1800" b="1">
                          <a:latin typeface="Times New Roman"/>
                          <a:ea typeface="Times New Roman"/>
                          <a:cs typeface="Times New Roman"/>
                        </a:rPr>
                        <a:t>7</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tr-TR" sz="1800" b="1">
                          <a:latin typeface="Times New Roman"/>
                          <a:ea typeface="Times New Roman"/>
                          <a:cs typeface="Times New Roman"/>
                        </a:rPr>
                        <a:t>15</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tr-TR" sz="1800" b="1">
                          <a:latin typeface="Times New Roman"/>
                          <a:ea typeface="Times New Roman"/>
                          <a:cs typeface="Times New Roman"/>
                        </a:rPr>
                        <a:t>11</a:t>
                      </a:r>
                      <a:endParaRPr lang="tr-TR" sz="1800">
                        <a:latin typeface="Calibri"/>
                        <a:ea typeface="Calibri"/>
                        <a:cs typeface="Times New Roman"/>
                      </a:endParaRPr>
                    </a:p>
                    <a:p>
                      <a:pPr algn="l">
                        <a:lnSpc>
                          <a:spcPct val="115000"/>
                        </a:lnSpc>
                        <a:spcAft>
                          <a:spcPts val="0"/>
                        </a:spcAft>
                      </a:pPr>
                      <a:r>
                        <a:rPr lang="tr-TR" sz="1800" b="1">
                          <a:latin typeface="Arial"/>
                          <a:ea typeface="Times New Roman"/>
                          <a:cs typeface="Times New Roman"/>
                        </a:rPr>
                        <a:t>√</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tr-TR" sz="1800" b="1">
                          <a:latin typeface="Times New Roman"/>
                          <a:ea typeface="Times New Roman"/>
                          <a:cs typeface="Times New Roman"/>
                        </a:rPr>
                        <a:t>8</a:t>
                      </a:r>
                      <a:endParaRPr lang="tr-TR" sz="1800">
                        <a:latin typeface="Calibri"/>
                        <a:ea typeface="Calibri"/>
                        <a:cs typeface="Times New Roman"/>
                      </a:endParaRPr>
                    </a:p>
                    <a:p>
                      <a:pPr algn="l">
                        <a:lnSpc>
                          <a:spcPct val="115000"/>
                        </a:lnSpc>
                        <a:spcAft>
                          <a:spcPts val="0"/>
                        </a:spcAft>
                      </a:pPr>
                      <a:r>
                        <a:rPr lang="tr-TR" sz="1800" b="1">
                          <a:latin typeface="Arial"/>
                          <a:ea typeface="Times New Roman"/>
                          <a:cs typeface="Times New Roman"/>
                        </a:rPr>
                        <a:t>√</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tr-TR" sz="1800" b="1">
                          <a:latin typeface="Times New Roman"/>
                          <a:ea typeface="Times New Roman"/>
                          <a:cs typeface="Times New Roman"/>
                        </a:rPr>
                        <a:t>10</a:t>
                      </a:r>
                      <a:endParaRPr lang="tr-TR" sz="1800">
                        <a:latin typeface="Calibri"/>
                        <a:ea typeface="Calibri"/>
                        <a:cs typeface="Times New Roman"/>
                      </a:endParaRPr>
                    </a:p>
                    <a:p>
                      <a:pPr algn="l">
                        <a:lnSpc>
                          <a:spcPct val="115000"/>
                        </a:lnSpc>
                        <a:spcAft>
                          <a:spcPts val="0"/>
                        </a:spcAft>
                      </a:pPr>
                      <a:r>
                        <a:rPr lang="tr-TR" sz="1800" b="1">
                          <a:latin typeface="Arial"/>
                          <a:ea typeface="Times New Roman"/>
                          <a:cs typeface="Times New Roman"/>
                        </a:rPr>
                        <a:t>√</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l">
                        <a:lnSpc>
                          <a:spcPct val="115000"/>
                        </a:lnSpc>
                        <a:spcAft>
                          <a:spcPts val="0"/>
                        </a:spcAft>
                      </a:pPr>
                      <a:r>
                        <a:rPr lang="tr-TR" sz="1800" b="1">
                          <a:latin typeface="Times New Roman"/>
                          <a:ea typeface="Times New Roman"/>
                          <a:cs typeface="Times New Roman"/>
                        </a:rPr>
                        <a:t>b’c’d    m(1,9)</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tr-TR" sz="1800" b="1">
                          <a:latin typeface="Times New Roman"/>
                          <a:ea typeface="Times New Roman"/>
                          <a:cs typeface="Times New Roman"/>
                        </a:rPr>
                        <a:t>x</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3B3B3"/>
                    </a:solidFill>
                  </a:tcPr>
                </a:tc>
                <a:tc>
                  <a:txBody>
                    <a:bodyPr/>
                    <a:lstStyle/>
                    <a:p>
                      <a:pPr algn="l">
                        <a:lnSpc>
                          <a:spcPct val="115000"/>
                        </a:lnSpc>
                        <a:spcAft>
                          <a:spcPts val="0"/>
                        </a:spcAft>
                      </a:pPr>
                      <a:r>
                        <a:rPr lang="tr-TR" sz="1800">
                          <a:latin typeface="Times New Roman"/>
                          <a:ea typeface="Times New Roman"/>
                          <a:cs typeface="Times New Roman"/>
                        </a:rPr>
                        <a:t>x</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tr-TR"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tr-TR"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tr-TR"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tr-TR"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tr-TR"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tr-TR"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tr-TR"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tr-TR" sz="1800" b="1">
                          <a:latin typeface="Arial"/>
                          <a:ea typeface="Times New Roman"/>
                          <a:cs typeface="Times New Roman"/>
                        </a:rPr>
                        <a:t>√</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l">
                        <a:lnSpc>
                          <a:spcPct val="115000"/>
                        </a:lnSpc>
                        <a:spcAft>
                          <a:spcPts val="0"/>
                        </a:spcAft>
                      </a:pPr>
                      <a:r>
                        <a:rPr lang="tr-TR" sz="1800" b="1">
                          <a:latin typeface="Times New Roman"/>
                          <a:ea typeface="Times New Roman"/>
                          <a:cs typeface="Times New Roman"/>
                        </a:rPr>
                        <a:t>a’bd’    m(4,6)</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tr-TR"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tr-TR"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tr-TR" sz="1800" b="1">
                          <a:latin typeface="Times New Roman"/>
                          <a:ea typeface="Times New Roman"/>
                          <a:cs typeface="Times New Roman"/>
                        </a:rPr>
                        <a:t>x</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3B3B3"/>
                    </a:solidFill>
                  </a:tcPr>
                </a:tc>
                <a:tc>
                  <a:txBody>
                    <a:bodyPr/>
                    <a:lstStyle/>
                    <a:p>
                      <a:pPr algn="l">
                        <a:lnSpc>
                          <a:spcPct val="115000"/>
                        </a:lnSpc>
                        <a:spcAft>
                          <a:spcPts val="0"/>
                        </a:spcAft>
                      </a:pPr>
                      <a:r>
                        <a:rPr lang="tr-TR" sz="1800">
                          <a:latin typeface="Times New Roman"/>
                          <a:ea typeface="Times New Roman"/>
                          <a:cs typeface="Times New Roman"/>
                        </a:rPr>
                        <a:t>x</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tr-TR"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tr-TR"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tr-TR"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tr-TR"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tr-TR"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tr-TR" sz="1800" b="1">
                          <a:latin typeface="Arial"/>
                          <a:ea typeface="Times New Roman"/>
                          <a:cs typeface="Times New Roman"/>
                        </a:rPr>
                        <a:t>√</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l">
                        <a:lnSpc>
                          <a:spcPct val="115000"/>
                        </a:lnSpc>
                        <a:spcAft>
                          <a:spcPts val="0"/>
                        </a:spcAft>
                      </a:pPr>
                      <a:r>
                        <a:rPr lang="tr-TR" sz="1800" b="1">
                          <a:latin typeface="Times New Roman"/>
                          <a:ea typeface="Times New Roman"/>
                          <a:cs typeface="Times New Roman"/>
                        </a:rPr>
                        <a:t>a’bc      m(6,7)</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tr-TR"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tr-TR"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tr-TR"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tr-TR" sz="1800">
                          <a:latin typeface="Times New Roman"/>
                          <a:ea typeface="Times New Roman"/>
                          <a:cs typeface="Times New Roman"/>
                        </a:rPr>
                        <a:t>x</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tr-TR" sz="1800">
                          <a:latin typeface="Times New Roman"/>
                          <a:ea typeface="Times New Roman"/>
                          <a:cs typeface="Times New Roman"/>
                        </a:rPr>
                        <a:t>x</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tr-TR"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tr-TR"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tr-TR"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tr-TR"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tr-TR"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l">
                        <a:lnSpc>
                          <a:spcPct val="115000"/>
                        </a:lnSpc>
                        <a:spcAft>
                          <a:spcPts val="0"/>
                        </a:spcAft>
                      </a:pPr>
                      <a:r>
                        <a:rPr lang="tr-TR" sz="1800" b="1">
                          <a:latin typeface="Times New Roman"/>
                          <a:ea typeface="Times New Roman"/>
                          <a:cs typeface="Times New Roman"/>
                        </a:rPr>
                        <a:t>bcd       m(7,15)  </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gn="l">
                        <a:lnSpc>
                          <a:spcPct val="115000"/>
                        </a:lnSpc>
                        <a:spcAft>
                          <a:spcPts val="0"/>
                        </a:spcAft>
                      </a:pPr>
                      <a:endParaRPr lang="tr-TR"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tr-TR"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tr-TR"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tr-TR"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tr-TR" sz="1800">
                          <a:latin typeface="Times New Roman"/>
                          <a:ea typeface="Times New Roman"/>
                          <a:cs typeface="Times New Roman"/>
                        </a:rPr>
                        <a:t>x</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Times New Roman"/>
                          <a:ea typeface="Times New Roman"/>
                          <a:cs typeface="Times New Roman"/>
                        </a:rPr>
                        <a:t>x</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tr-TR"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tr-TR"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tr-TR"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tr-TR"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l">
                        <a:lnSpc>
                          <a:spcPct val="115000"/>
                        </a:lnSpc>
                        <a:spcAft>
                          <a:spcPts val="0"/>
                        </a:spcAft>
                      </a:pPr>
                      <a:r>
                        <a:rPr lang="tr-TR" sz="1800" b="1">
                          <a:latin typeface="Times New Roman"/>
                          <a:ea typeface="Times New Roman"/>
                          <a:cs typeface="Times New Roman"/>
                        </a:rPr>
                        <a:t>acd       m(11,15)</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tr-TR"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tr-TR"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tr-TR"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tr-TR"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tr-TR"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Times New Roman"/>
                          <a:ea typeface="Times New Roman"/>
                          <a:cs typeface="Times New Roman"/>
                        </a:rPr>
                        <a:t>x</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tr-TR" sz="1800">
                          <a:latin typeface="Times New Roman"/>
                          <a:ea typeface="Times New Roman"/>
                          <a:cs typeface="Times New Roman"/>
                        </a:rPr>
                        <a:t>x</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tr-TR"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tr-TR"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tr-TR"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l">
                        <a:lnSpc>
                          <a:spcPct val="115000"/>
                        </a:lnSpc>
                        <a:spcAft>
                          <a:spcPts val="0"/>
                        </a:spcAft>
                      </a:pPr>
                      <a:r>
                        <a:rPr lang="tr-TR" sz="1800" b="1" dirty="0">
                          <a:latin typeface="Times New Roman"/>
                          <a:ea typeface="Times New Roman"/>
                          <a:cs typeface="Times New Roman"/>
                        </a:rPr>
                        <a:t>ab’       </a:t>
                      </a:r>
                      <a:r>
                        <a:rPr lang="tr-TR" sz="1800" b="1" dirty="0" smtClean="0">
                          <a:latin typeface="Times New Roman"/>
                          <a:ea typeface="Times New Roman"/>
                          <a:cs typeface="Times New Roman"/>
                        </a:rPr>
                        <a:t> m(8,9,10,11</a:t>
                      </a:r>
                      <a:r>
                        <a:rPr lang="tr-TR" sz="1800" b="1" dirty="0">
                          <a:latin typeface="Times New Roman"/>
                          <a:ea typeface="Times New Roman"/>
                          <a:cs typeface="Times New Roman"/>
                        </a:rPr>
                        <a:t>)</a:t>
                      </a:r>
                      <a:endParaRPr lang="tr-TR"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tr-TR" sz="18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tr-TR" sz="1800">
                          <a:latin typeface="Times New Roman"/>
                          <a:ea typeface="Times New Roman"/>
                          <a:cs typeface="Times New Roman"/>
                        </a:rPr>
                        <a:t>x</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tr-TR"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tr-TR"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tr-TR"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tr-TR"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tr-TR" sz="1800">
                          <a:latin typeface="Times New Roman"/>
                          <a:ea typeface="Times New Roman"/>
                          <a:cs typeface="Times New Roman"/>
                        </a:rPr>
                        <a:t>x</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tr-TR" sz="1800" b="1">
                          <a:latin typeface="Times New Roman"/>
                          <a:ea typeface="Times New Roman"/>
                          <a:cs typeface="Times New Roman"/>
                        </a:rPr>
                        <a:t>x</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3B3B3"/>
                    </a:solidFill>
                  </a:tcPr>
                </a:tc>
                <a:tc>
                  <a:txBody>
                    <a:bodyPr/>
                    <a:lstStyle/>
                    <a:p>
                      <a:pPr algn="l">
                        <a:lnSpc>
                          <a:spcPct val="115000"/>
                        </a:lnSpc>
                        <a:spcAft>
                          <a:spcPts val="0"/>
                        </a:spcAft>
                      </a:pPr>
                      <a:r>
                        <a:rPr lang="tr-TR" sz="1800" b="1">
                          <a:latin typeface="Times New Roman"/>
                          <a:ea typeface="Times New Roman"/>
                          <a:cs typeface="Times New Roman"/>
                        </a:rPr>
                        <a:t>x</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3B3B3"/>
                    </a:solidFill>
                  </a:tcPr>
                </a:tc>
                <a:tc>
                  <a:txBody>
                    <a:bodyPr/>
                    <a:lstStyle/>
                    <a:p>
                      <a:pPr algn="l">
                        <a:lnSpc>
                          <a:spcPct val="115000"/>
                        </a:lnSpc>
                        <a:spcAft>
                          <a:spcPts val="0"/>
                        </a:spcAft>
                      </a:pPr>
                      <a:r>
                        <a:rPr lang="tr-TR" sz="1800" b="1" dirty="0">
                          <a:latin typeface="Arial"/>
                          <a:ea typeface="Times New Roman"/>
                          <a:cs typeface="Times New Roman"/>
                        </a:rPr>
                        <a:t>√</a:t>
                      </a:r>
                      <a:endParaRPr lang="tr-TR"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61343" y="249198"/>
            <a:ext cx="7772400" cy="790575"/>
          </a:xfrm>
        </p:spPr>
        <p:txBody>
          <a:bodyPr/>
          <a:lstStyle/>
          <a:p>
            <a:pPr algn="l"/>
            <a:r>
              <a:rPr lang="tr-TR" sz="2400" b="1" dirty="0" smtClean="0"/>
              <a:t>Örnek:</a:t>
            </a:r>
            <a:endParaRPr lang="tr-TR" sz="2400" dirty="0"/>
          </a:p>
        </p:txBody>
      </p:sp>
      <p:sp>
        <p:nvSpPr>
          <p:cNvPr id="3" name="2 İçerik Yer Tutucusu"/>
          <p:cNvSpPr>
            <a:spLocks noGrp="1"/>
          </p:cNvSpPr>
          <p:nvPr>
            <p:ph idx="1"/>
          </p:nvPr>
        </p:nvSpPr>
        <p:spPr>
          <a:xfrm>
            <a:off x="362293" y="894272"/>
            <a:ext cx="8375650" cy="5382959"/>
          </a:xfrm>
        </p:spPr>
        <p:txBody>
          <a:bodyPr/>
          <a:lstStyle/>
          <a:p>
            <a:pPr marL="0" indent="0" algn="just">
              <a:buNone/>
            </a:pPr>
            <a:r>
              <a:rPr lang="tr-TR" sz="2000" dirty="0" smtClean="0"/>
              <a:t>f(a,b,c) = </a:t>
            </a:r>
            <a:r>
              <a:rPr lang="tr-TR" sz="2000" dirty="0" err="1" smtClean="0"/>
              <a:t>a’c</a:t>
            </a:r>
            <a:r>
              <a:rPr lang="tr-TR" sz="2000" dirty="0" smtClean="0"/>
              <a:t> + </a:t>
            </a:r>
            <a:r>
              <a:rPr lang="tr-TR" sz="2000" dirty="0" err="1" smtClean="0"/>
              <a:t>bc</a:t>
            </a:r>
            <a:r>
              <a:rPr lang="tr-TR" sz="2000" dirty="0" smtClean="0"/>
              <a:t> + </a:t>
            </a:r>
            <a:r>
              <a:rPr lang="tr-TR" sz="2000" dirty="0" err="1" smtClean="0"/>
              <a:t>a’b</a:t>
            </a:r>
            <a:r>
              <a:rPr lang="tr-TR" sz="2000" dirty="0" smtClean="0"/>
              <a:t> fonksiyonunu sadece NOR kapıları kullanarak gerçekleyelim.</a:t>
            </a:r>
          </a:p>
          <a:p>
            <a:pPr algn="just">
              <a:buNone/>
            </a:pPr>
            <a:endParaRPr lang="tr-TR" sz="1000" dirty="0" smtClean="0"/>
          </a:p>
          <a:p>
            <a:pPr marL="0" indent="0" algn="just">
              <a:buNone/>
            </a:pPr>
            <a:r>
              <a:rPr lang="tr-TR" sz="2000" dirty="0" smtClean="0"/>
              <a:t>f fonksiyonu yapı itibariyle çarpımlar toplamı biçimindedir. NAND kapıları kullanılarak gerçeklenmesi istenseydi ifadenin tamamının 2 kere </a:t>
            </a:r>
            <a:r>
              <a:rPr lang="tr-TR" sz="2000" dirty="0" err="1" smtClean="0"/>
              <a:t>değilini</a:t>
            </a:r>
            <a:r>
              <a:rPr lang="tr-TR" sz="2000" dirty="0" smtClean="0"/>
              <a:t> almak yeterli olacaktı. Fakat NOR kapıları ile gerçeklenmesi istendiği için her bir çarpım teriminin 2 kere </a:t>
            </a:r>
            <a:r>
              <a:rPr lang="tr-TR" sz="2000" dirty="0" err="1" smtClean="0"/>
              <a:t>değilini</a:t>
            </a:r>
            <a:r>
              <a:rPr lang="tr-TR" sz="2000" dirty="0" smtClean="0"/>
              <a:t> almak gerekir. </a:t>
            </a:r>
          </a:p>
          <a:p>
            <a:pPr algn="just">
              <a:buNone/>
            </a:pPr>
            <a:endParaRPr lang="tr-TR" sz="1000" dirty="0" smtClean="0"/>
          </a:p>
          <a:p>
            <a:pPr algn="just">
              <a:buNone/>
            </a:pPr>
            <a:r>
              <a:rPr lang="tr-TR" sz="2000" dirty="0" smtClean="0"/>
              <a:t>f(a,b,c) = [(</a:t>
            </a:r>
            <a:r>
              <a:rPr lang="tr-TR" sz="2000" dirty="0" err="1" smtClean="0"/>
              <a:t>a’c</a:t>
            </a:r>
            <a:r>
              <a:rPr lang="tr-TR" sz="2000" dirty="0" smtClean="0"/>
              <a:t>)’]’ + [(</a:t>
            </a:r>
            <a:r>
              <a:rPr lang="tr-TR" sz="2000" dirty="0" err="1" smtClean="0"/>
              <a:t>bc</a:t>
            </a:r>
            <a:r>
              <a:rPr lang="tr-TR" sz="2000" dirty="0" smtClean="0"/>
              <a:t>)’]’ + [(</a:t>
            </a:r>
            <a:r>
              <a:rPr lang="tr-TR" sz="2000" dirty="0" err="1" smtClean="0"/>
              <a:t>a’b</a:t>
            </a:r>
            <a:r>
              <a:rPr lang="tr-TR" sz="2000" dirty="0" smtClean="0"/>
              <a:t>)’]’ = (a+c’)’ + (b’+c’)’ +(a+b’)’</a:t>
            </a:r>
          </a:p>
          <a:p>
            <a:pPr algn="just">
              <a:buNone/>
            </a:pPr>
            <a:endParaRPr lang="tr-TR" sz="1000" dirty="0" smtClean="0"/>
          </a:p>
          <a:p>
            <a:pPr marL="0" indent="0" algn="just">
              <a:buNone/>
            </a:pPr>
            <a:r>
              <a:rPr lang="tr-TR" sz="2000" dirty="0" smtClean="0"/>
              <a:t>f fonksiyonunun içerdiği her terim NOR formundadır. Ancak f fonksiyonunu da NOR formuna getirebilmek için ifadenin tamamının 2 kere </a:t>
            </a:r>
            <a:r>
              <a:rPr lang="tr-TR" sz="2000" dirty="0" err="1" smtClean="0"/>
              <a:t>değilinin</a:t>
            </a:r>
            <a:r>
              <a:rPr lang="tr-TR" sz="2000" dirty="0" smtClean="0"/>
              <a:t> alınması gerekir.</a:t>
            </a:r>
          </a:p>
          <a:p>
            <a:pPr algn="just">
              <a:buNone/>
            </a:pPr>
            <a:r>
              <a:rPr lang="tr-TR" sz="2000" dirty="0" smtClean="0"/>
              <a:t> </a:t>
            </a:r>
          </a:p>
          <a:p>
            <a:pPr algn="just">
              <a:buNone/>
            </a:pPr>
            <a:endParaRPr lang="tr-TR" sz="2000" dirty="0"/>
          </a:p>
        </p:txBody>
      </p:sp>
      <p:sp>
        <p:nvSpPr>
          <p:cNvPr id="4" name="3 Altbilgi Yer Tutucusu"/>
          <p:cNvSpPr>
            <a:spLocks noGrp="1"/>
          </p:cNvSpPr>
          <p:nvPr>
            <p:ph type="ftr" sz="quarter" idx="10"/>
          </p:nvPr>
        </p:nvSpPr>
        <p:spPr/>
        <p:txBody>
          <a:bodyPr/>
          <a:lstStyle/>
          <a:p>
            <a:pPr>
              <a:defRPr/>
            </a:pPr>
            <a:r>
              <a:rPr lang="tr-TR" smtClean="0"/>
              <a:t>Mantık Devreleri </a:t>
            </a:r>
            <a:endParaRPr lang="en-US"/>
          </a:p>
        </p:txBody>
      </p:sp>
      <p:sp>
        <p:nvSpPr>
          <p:cNvPr id="215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21508" name="Picture 4"/>
          <p:cNvPicPr>
            <a:picLocks noChangeAspect="1" noChangeArrowheads="1"/>
          </p:cNvPicPr>
          <p:nvPr/>
        </p:nvPicPr>
        <p:blipFill>
          <a:blip r:embed="rId2" cstate="print"/>
          <a:srcRect/>
          <a:stretch>
            <a:fillRect/>
          </a:stretch>
        </p:blipFill>
        <p:spPr bwMode="auto">
          <a:xfrm>
            <a:off x="2208642" y="4905633"/>
            <a:ext cx="4130373" cy="452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48986" y="249198"/>
            <a:ext cx="7772400" cy="790575"/>
          </a:xfrm>
        </p:spPr>
        <p:txBody>
          <a:bodyPr/>
          <a:lstStyle/>
          <a:p>
            <a:pPr algn="l"/>
            <a:r>
              <a:rPr lang="tr-TR" sz="2400" b="1" dirty="0" smtClean="0"/>
              <a:t>Örnek: (devamı)</a:t>
            </a:r>
            <a:endParaRPr lang="tr-TR" sz="2400" dirty="0"/>
          </a:p>
        </p:txBody>
      </p:sp>
      <p:sp>
        <p:nvSpPr>
          <p:cNvPr id="4" name="3 Altbilgi Yer Tutucusu"/>
          <p:cNvSpPr>
            <a:spLocks noGrp="1"/>
          </p:cNvSpPr>
          <p:nvPr>
            <p:ph type="ftr" sz="quarter" idx="10"/>
          </p:nvPr>
        </p:nvSpPr>
        <p:spPr/>
        <p:txBody>
          <a:bodyPr/>
          <a:lstStyle/>
          <a:p>
            <a:pPr>
              <a:defRPr/>
            </a:pPr>
            <a:r>
              <a:rPr lang="tr-TR" smtClean="0"/>
              <a:t>Mantık Devreleri </a:t>
            </a:r>
            <a:endParaRPr lang="en-US"/>
          </a:p>
        </p:txBody>
      </p:sp>
      <p:pic>
        <p:nvPicPr>
          <p:cNvPr id="5" name="Picture 4"/>
          <p:cNvPicPr>
            <a:picLocks noGrp="1" noChangeAspect="1" noChangeArrowheads="1"/>
          </p:cNvPicPr>
          <p:nvPr>
            <p:ph idx="1"/>
          </p:nvPr>
        </p:nvPicPr>
        <p:blipFill>
          <a:blip r:embed="rId2" cstate="print"/>
          <a:srcRect/>
          <a:stretch>
            <a:fillRect/>
          </a:stretch>
        </p:blipFill>
        <p:spPr bwMode="auto">
          <a:xfrm>
            <a:off x="2038477" y="1223039"/>
            <a:ext cx="4597101" cy="482193"/>
          </a:xfrm>
          <a:prstGeom prst="rect">
            <a:avLst/>
          </a:prstGeom>
          <a:noFill/>
          <a:ln w="9525">
            <a:noFill/>
            <a:miter lim="800000"/>
            <a:headEnd/>
            <a:tailEnd/>
          </a:ln>
        </p:spPr>
      </p:pic>
      <p:pic>
        <p:nvPicPr>
          <p:cNvPr id="6" name="5 Resim"/>
          <p:cNvPicPr>
            <a:picLocks noChangeAspect="1"/>
          </p:cNvPicPr>
          <p:nvPr/>
        </p:nvPicPr>
        <p:blipFill>
          <a:blip r:embed="rId3" cstate="print"/>
          <a:srcRect/>
          <a:stretch>
            <a:fillRect/>
          </a:stretch>
        </p:blipFill>
        <p:spPr bwMode="auto">
          <a:xfrm>
            <a:off x="2105590" y="2176232"/>
            <a:ext cx="5005715" cy="346971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73700" y="212127"/>
            <a:ext cx="7772400" cy="790575"/>
          </a:xfrm>
        </p:spPr>
        <p:txBody>
          <a:bodyPr/>
          <a:lstStyle/>
          <a:p>
            <a:pPr algn="l"/>
            <a:r>
              <a:rPr lang="tr-TR" sz="2400" b="1" dirty="0" smtClean="0"/>
              <a:t>Örnek:</a:t>
            </a:r>
            <a:endParaRPr lang="tr-TR" sz="2400" dirty="0"/>
          </a:p>
        </p:txBody>
      </p:sp>
      <p:sp>
        <p:nvSpPr>
          <p:cNvPr id="3" name="2 İçerik Yer Tutucusu"/>
          <p:cNvSpPr>
            <a:spLocks noGrp="1"/>
          </p:cNvSpPr>
          <p:nvPr>
            <p:ph idx="1"/>
          </p:nvPr>
        </p:nvSpPr>
        <p:spPr>
          <a:xfrm>
            <a:off x="374650" y="869559"/>
            <a:ext cx="8375650" cy="5078412"/>
          </a:xfrm>
        </p:spPr>
        <p:txBody>
          <a:bodyPr/>
          <a:lstStyle/>
          <a:p>
            <a:pPr marL="0" indent="0">
              <a:buNone/>
            </a:pPr>
            <a:r>
              <a:rPr lang="tr-TR" sz="2000" dirty="0" smtClean="0"/>
              <a:t>Tam </a:t>
            </a:r>
            <a:r>
              <a:rPr lang="tr-TR" sz="2000" dirty="0" smtClean="0"/>
              <a:t>toplayıcıyı, </a:t>
            </a:r>
            <a:r>
              <a:rPr lang="tr-TR" sz="2000" dirty="0" err="1" smtClean="0"/>
              <a:t>decoder</a:t>
            </a:r>
            <a:r>
              <a:rPr lang="tr-TR" sz="2000" dirty="0" smtClean="0"/>
              <a:t> ve VEYA </a:t>
            </a:r>
            <a:r>
              <a:rPr lang="tr-TR" sz="2000" dirty="0" smtClean="0"/>
              <a:t>kapıları </a:t>
            </a:r>
            <a:r>
              <a:rPr lang="tr-TR" sz="2000" dirty="0" smtClean="0"/>
              <a:t>kullanarak gerçekleyelim.</a:t>
            </a:r>
          </a:p>
          <a:p>
            <a:pPr marL="0" indent="0">
              <a:buNone/>
            </a:pPr>
            <a:endParaRPr lang="tr-TR" sz="2000" dirty="0" smtClean="0"/>
          </a:p>
          <a:p>
            <a:pPr marL="0" indent="0">
              <a:buNone/>
            </a:pPr>
            <a:r>
              <a:rPr lang="tr-TR" sz="2000" dirty="0" smtClean="0"/>
              <a:t>Tam toplayıcının doğruluk tablosu;</a:t>
            </a:r>
          </a:p>
          <a:p>
            <a:endParaRPr lang="tr-TR" sz="2000" dirty="0" smtClean="0"/>
          </a:p>
          <a:p>
            <a:endParaRPr lang="tr-TR" sz="2000" dirty="0" smtClean="0"/>
          </a:p>
          <a:p>
            <a:endParaRPr lang="tr-TR" sz="2000" dirty="0" smtClean="0"/>
          </a:p>
          <a:p>
            <a:endParaRPr lang="tr-TR" sz="2000" dirty="0" smtClean="0"/>
          </a:p>
          <a:p>
            <a:endParaRPr lang="tr-TR" sz="2000" dirty="0" smtClean="0"/>
          </a:p>
          <a:p>
            <a:endParaRPr lang="tr-TR" sz="2000" dirty="0" smtClean="0"/>
          </a:p>
          <a:p>
            <a:endParaRPr lang="tr-TR" sz="2000" dirty="0" smtClean="0"/>
          </a:p>
          <a:p>
            <a:endParaRPr lang="tr-TR" sz="2000" dirty="0" smtClean="0"/>
          </a:p>
          <a:p>
            <a:pPr>
              <a:buNone/>
            </a:pPr>
            <a:endParaRPr lang="tr-TR" sz="2000" dirty="0" smtClean="0"/>
          </a:p>
          <a:p>
            <a:pPr>
              <a:buNone/>
            </a:pPr>
            <a:r>
              <a:rPr lang="tr-TR" sz="2000" dirty="0" smtClean="0"/>
              <a:t> Toplam = ∑(1,2,4,7)</a:t>
            </a:r>
          </a:p>
          <a:p>
            <a:pPr>
              <a:buNone/>
            </a:pPr>
            <a:r>
              <a:rPr lang="tr-TR" sz="2000" dirty="0" smtClean="0"/>
              <a:t>         </a:t>
            </a:r>
            <a:r>
              <a:rPr lang="tr-TR" sz="2000" dirty="0" err="1" smtClean="0"/>
              <a:t>co</a:t>
            </a:r>
            <a:r>
              <a:rPr lang="tr-TR" sz="2000" dirty="0" smtClean="0"/>
              <a:t> = ∑(3,5,6,7) </a:t>
            </a:r>
          </a:p>
          <a:p>
            <a:endParaRPr lang="tr-TR" sz="2000" dirty="0"/>
          </a:p>
        </p:txBody>
      </p:sp>
      <p:sp>
        <p:nvSpPr>
          <p:cNvPr id="4" name="3 Altbilgi Yer Tutucusu"/>
          <p:cNvSpPr>
            <a:spLocks noGrp="1"/>
          </p:cNvSpPr>
          <p:nvPr>
            <p:ph type="ftr" sz="quarter" idx="10"/>
          </p:nvPr>
        </p:nvSpPr>
        <p:spPr/>
        <p:txBody>
          <a:bodyPr/>
          <a:lstStyle/>
          <a:p>
            <a:pPr>
              <a:defRPr/>
            </a:pPr>
            <a:r>
              <a:rPr lang="tr-TR" smtClean="0"/>
              <a:t>Mantık Devreleri </a:t>
            </a:r>
            <a:endParaRPr lang="en-US"/>
          </a:p>
        </p:txBody>
      </p:sp>
      <p:graphicFrame>
        <p:nvGraphicFramePr>
          <p:cNvPr id="5" name="4 Tablo"/>
          <p:cNvGraphicFramePr>
            <a:graphicFrameLocks noGrp="1"/>
          </p:cNvGraphicFramePr>
          <p:nvPr/>
        </p:nvGraphicFramePr>
        <p:xfrm>
          <a:off x="523393" y="2159121"/>
          <a:ext cx="2071525" cy="2804160"/>
        </p:xfrm>
        <a:graphic>
          <a:graphicData uri="http://schemas.openxmlformats.org/drawingml/2006/table">
            <a:tbl>
              <a:tblPr/>
              <a:tblGrid>
                <a:gridCol w="311833"/>
                <a:gridCol w="282095"/>
                <a:gridCol w="268499"/>
                <a:gridCol w="724779"/>
                <a:gridCol w="484319"/>
              </a:tblGrid>
              <a:tr h="260985">
                <a:tc gridSpan="3">
                  <a:txBody>
                    <a:bodyPr/>
                    <a:lstStyle/>
                    <a:p>
                      <a:pPr algn="ctr">
                        <a:lnSpc>
                          <a:spcPct val="115000"/>
                        </a:lnSpc>
                        <a:spcBef>
                          <a:spcPts val="600"/>
                        </a:spcBef>
                        <a:spcAft>
                          <a:spcPts val="0"/>
                        </a:spcAft>
                      </a:pPr>
                      <a:r>
                        <a:rPr lang="tr-TR" sz="1600" b="1" dirty="0">
                          <a:latin typeface="Calibri"/>
                          <a:ea typeface="Calibri"/>
                          <a:cs typeface="Times New Roman"/>
                        </a:rPr>
                        <a:t>Girişler</a:t>
                      </a:r>
                      <a:endParaRPr lang="tr-TR" sz="1600" dirty="0">
                        <a:latin typeface="Calibri"/>
                        <a:ea typeface="Calibri"/>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tr-TR"/>
                    </a:p>
                  </a:txBody>
                  <a:tcPr/>
                </a:tc>
                <a:tc hMerge="1">
                  <a:txBody>
                    <a:bodyPr/>
                    <a:lstStyle/>
                    <a:p>
                      <a:endParaRPr lang="tr-TR"/>
                    </a:p>
                  </a:txBody>
                  <a:tcPr/>
                </a:tc>
                <a:tc gridSpan="2">
                  <a:txBody>
                    <a:bodyPr/>
                    <a:lstStyle/>
                    <a:p>
                      <a:pPr algn="ctr">
                        <a:lnSpc>
                          <a:spcPct val="115000"/>
                        </a:lnSpc>
                        <a:spcBef>
                          <a:spcPts val="600"/>
                        </a:spcBef>
                        <a:spcAft>
                          <a:spcPts val="0"/>
                        </a:spcAft>
                      </a:pPr>
                      <a:r>
                        <a:rPr lang="tr-TR" sz="1600" b="1" dirty="0">
                          <a:latin typeface="Calibri"/>
                          <a:ea typeface="Calibri"/>
                          <a:cs typeface="Times New Roman"/>
                        </a:rPr>
                        <a:t>Çıkışlar</a:t>
                      </a:r>
                      <a:endParaRPr lang="tr-TR" sz="1600" dirty="0">
                        <a:latin typeface="Calibri"/>
                        <a:ea typeface="Calibri"/>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tr-TR"/>
                    </a:p>
                  </a:txBody>
                  <a:tcPr/>
                </a:tc>
              </a:tr>
              <a:tr h="184785">
                <a:tc>
                  <a:txBody>
                    <a:bodyPr/>
                    <a:lstStyle/>
                    <a:p>
                      <a:pPr algn="ctr">
                        <a:lnSpc>
                          <a:spcPct val="115000"/>
                        </a:lnSpc>
                        <a:spcBef>
                          <a:spcPts val="600"/>
                        </a:spcBef>
                        <a:spcAft>
                          <a:spcPts val="0"/>
                        </a:spcAft>
                      </a:pPr>
                      <a:r>
                        <a:rPr lang="tr-TR" sz="1600" b="1">
                          <a:latin typeface="Calibri"/>
                          <a:ea typeface="Calibri"/>
                          <a:cs typeface="Times New Roman"/>
                        </a:rPr>
                        <a:t>A</a:t>
                      </a:r>
                      <a:endParaRPr lang="tr-TR" sz="1600">
                        <a:latin typeface="Calibri"/>
                        <a:ea typeface="Calibri"/>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600"/>
                        </a:spcBef>
                        <a:spcAft>
                          <a:spcPts val="0"/>
                        </a:spcAft>
                      </a:pPr>
                      <a:r>
                        <a:rPr lang="tr-TR" sz="1600" b="1">
                          <a:latin typeface="Calibri"/>
                          <a:ea typeface="Calibri"/>
                          <a:cs typeface="Times New Roman"/>
                        </a:rPr>
                        <a:t>B</a:t>
                      </a:r>
                      <a:endParaRPr lang="tr-TR" sz="1600">
                        <a:latin typeface="Calibri"/>
                        <a:ea typeface="Calibri"/>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600"/>
                        </a:spcBef>
                        <a:spcAft>
                          <a:spcPts val="0"/>
                        </a:spcAft>
                      </a:pPr>
                      <a:r>
                        <a:rPr lang="tr-TR" sz="1600" b="1">
                          <a:latin typeface="Calibri"/>
                          <a:ea typeface="Calibri"/>
                          <a:cs typeface="Times New Roman"/>
                        </a:rPr>
                        <a:t>ci</a:t>
                      </a:r>
                      <a:endParaRPr lang="tr-TR" sz="1600">
                        <a:latin typeface="Calibri"/>
                        <a:ea typeface="Calibri"/>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600"/>
                        </a:spcBef>
                        <a:spcAft>
                          <a:spcPts val="0"/>
                        </a:spcAft>
                      </a:pPr>
                      <a:r>
                        <a:rPr lang="tr-TR" sz="1600" b="1">
                          <a:latin typeface="Calibri"/>
                          <a:ea typeface="Calibri"/>
                          <a:cs typeface="Times New Roman"/>
                        </a:rPr>
                        <a:t>Toplam</a:t>
                      </a:r>
                      <a:endParaRPr lang="tr-TR" sz="1600">
                        <a:latin typeface="Calibri"/>
                        <a:ea typeface="Calibri"/>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600"/>
                        </a:spcBef>
                        <a:spcAft>
                          <a:spcPts val="0"/>
                        </a:spcAft>
                      </a:pPr>
                      <a:r>
                        <a:rPr lang="tr-TR" sz="1600" b="1">
                          <a:latin typeface="Calibri"/>
                          <a:ea typeface="Calibri"/>
                          <a:cs typeface="Times New Roman"/>
                        </a:rPr>
                        <a:t>co</a:t>
                      </a:r>
                      <a:endParaRPr lang="tr-TR" sz="1600">
                        <a:latin typeface="Calibri"/>
                        <a:ea typeface="Calibri"/>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4785">
                <a:tc>
                  <a:txBody>
                    <a:bodyPr/>
                    <a:lstStyle/>
                    <a:p>
                      <a:pPr algn="ctr">
                        <a:lnSpc>
                          <a:spcPct val="115000"/>
                        </a:lnSpc>
                        <a:spcBef>
                          <a:spcPts val="600"/>
                        </a:spcBef>
                        <a:spcAft>
                          <a:spcPts val="0"/>
                        </a:spcAft>
                      </a:pPr>
                      <a:r>
                        <a:rPr lang="tr-TR" sz="1600">
                          <a:latin typeface="Calibri"/>
                          <a:ea typeface="Calibri"/>
                          <a:cs typeface="Times New Roman"/>
                        </a:rPr>
                        <a:t>0</a:t>
                      </a: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600"/>
                        </a:spcBef>
                        <a:spcAft>
                          <a:spcPts val="0"/>
                        </a:spcAft>
                      </a:pPr>
                      <a:r>
                        <a:rPr lang="tr-TR" sz="1600">
                          <a:latin typeface="Calibri"/>
                          <a:ea typeface="Calibri"/>
                          <a:cs typeface="Times New Roman"/>
                        </a:rPr>
                        <a:t>0</a:t>
                      </a: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600"/>
                        </a:spcBef>
                        <a:spcAft>
                          <a:spcPts val="0"/>
                        </a:spcAft>
                      </a:pPr>
                      <a:r>
                        <a:rPr lang="tr-TR" sz="1600">
                          <a:latin typeface="Calibri"/>
                          <a:ea typeface="Calibri"/>
                          <a:cs typeface="Times New Roman"/>
                        </a:rPr>
                        <a:t>0</a:t>
                      </a: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600"/>
                        </a:spcBef>
                        <a:spcAft>
                          <a:spcPts val="0"/>
                        </a:spcAft>
                      </a:pPr>
                      <a:r>
                        <a:rPr lang="tr-TR" sz="1600">
                          <a:latin typeface="Calibri"/>
                          <a:ea typeface="Calibri"/>
                          <a:cs typeface="Times New Roman"/>
                        </a:rPr>
                        <a:t>0</a:t>
                      </a: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600"/>
                        </a:spcBef>
                        <a:spcAft>
                          <a:spcPts val="0"/>
                        </a:spcAft>
                      </a:pPr>
                      <a:r>
                        <a:rPr lang="tr-TR" sz="1600">
                          <a:latin typeface="Calibri"/>
                          <a:ea typeface="Calibri"/>
                          <a:cs typeface="Times New Roman"/>
                        </a:rPr>
                        <a:t>0</a:t>
                      </a: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4785">
                <a:tc>
                  <a:txBody>
                    <a:bodyPr/>
                    <a:lstStyle/>
                    <a:p>
                      <a:pPr algn="ctr">
                        <a:lnSpc>
                          <a:spcPct val="115000"/>
                        </a:lnSpc>
                        <a:spcBef>
                          <a:spcPts val="600"/>
                        </a:spcBef>
                        <a:spcAft>
                          <a:spcPts val="0"/>
                        </a:spcAft>
                      </a:pPr>
                      <a:r>
                        <a:rPr lang="tr-TR" sz="1600">
                          <a:latin typeface="Calibri"/>
                          <a:ea typeface="Calibri"/>
                          <a:cs typeface="Times New Roman"/>
                        </a:rPr>
                        <a:t>0</a:t>
                      </a: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600"/>
                        </a:spcBef>
                        <a:spcAft>
                          <a:spcPts val="0"/>
                        </a:spcAft>
                      </a:pPr>
                      <a:r>
                        <a:rPr lang="tr-TR" sz="1600">
                          <a:latin typeface="Calibri"/>
                          <a:ea typeface="Calibri"/>
                          <a:cs typeface="Times New Roman"/>
                        </a:rPr>
                        <a:t>0</a:t>
                      </a: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600"/>
                        </a:spcBef>
                        <a:spcAft>
                          <a:spcPts val="0"/>
                        </a:spcAft>
                      </a:pPr>
                      <a:r>
                        <a:rPr lang="tr-TR" sz="1600">
                          <a:latin typeface="Calibri"/>
                          <a:ea typeface="Calibri"/>
                          <a:cs typeface="Times New Roman"/>
                        </a:rPr>
                        <a:t>1</a:t>
                      </a: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600"/>
                        </a:spcBef>
                        <a:spcAft>
                          <a:spcPts val="0"/>
                        </a:spcAft>
                      </a:pPr>
                      <a:r>
                        <a:rPr lang="tr-TR" sz="1600">
                          <a:latin typeface="Calibri"/>
                          <a:ea typeface="Calibri"/>
                          <a:cs typeface="Times New Roman"/>
                        </a:rPr>
                        <a:t>1</a:t>
                      </a: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600"/>
                        </a:spcBef>
                        <a:spcAft>
                          <a:spcPts val="0"/>
                        </a:spcAft>
                      </a:pPr>
                      <a:r>
                        <a:rPr lang="tr-TR" sz="1600">
                          <a:latin typeface="Calibri"/>
                          <a:ea typeface="Calibri"/>
                          <a:cs typeface="Times New Roman"/>
                        </a:rPr>
                        <a:t>0</a:t>
                      </a: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4785">
                <a:tc>
                  <a:txBody>
                    <a:bodyPr/>
                    <a:lstStyle/>
                    <a:p>
                      <a:pPr algn="ctr">
                        <a:lnSpc>
                          <a:spcPct val="115000"/>
                        </a:lnSpc>
                        <a:spcBef>
                          <a:spcPts val="600"/>
                        </a:spcBef>
                        <a:spcAft>
                          <a:spcPts val="0"/>
                        </a:spcAft>
                      </a:pPr>
                      <a:r>
                        <a:rPr lang="tr-TR" sz="1600">
                          <a:latin typeface="Calibri"/>
                          <a:ea typeface="Calibri"/>
                          <a:cs typeface="Times New Roman"/>
                        </a:rPr>
                        <a:t>0</a:t>
                      </a: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600"/>
                        </a:spcBef>
                        <a:spcAft>
                          <a:spcPts val="0"/>
                        </a:spcAft>
                      </a:pPr>
                      <a:r>
                        <a:rPr lang="tr-TR" sz="1600">
                          <a:latin typeface="Calibri"/>
                          <a:ea typeface="Calibri"/>
                          <a:cs typeface="Times New Roman"/>
                        </a:rPr>
                        <a:t>1</a:t>
                      </a: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600"/>
                        </a:spcBef>
                        <a:spcAft>
                          <a:spcPts val="0"/>
                        </a:spcAft>
                      </a:pPr>
                      <a:r>
                        <a:rPr lang="tr-TR" sz="1600">
                          <a:latin typeface="Calibri"/>
                          <a:ea typeface="Calibri"/>
                          <a:cs typeface="Times New Roman"/>
                        </a:rPr>
                        <a:t>0</a:t>
                      </a: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600"/>
                        </a:spcBef>
                        <a:spcAft>
                          <a:spcPts val="0"/>
                        </a:spcAft>
                      </a:pPr>
                      <a:r>
                        <a:rPr lang="tr-TR" sz="1600">
                          <a:latin typeface="Calibri"/>
                          <a:ea typeface="Calibri"/>
                          <a:cs typeface="Times New Roman"/>
                        </a:rPr>
                        <a:t>1</a:t>
                      </a: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600"/>
                        </a:spcBef>
                        <a:spcAft>
                          <a:spcPts val="0"/>
                        </a:spcAft>
                      </a:pPr>
                      <a:r>
                        <a:rPr lang="tr-TR" sz="1600">
                          <a:latin typeface="Calibri"/>
                          <a:ea typeface="Calibri"/>
                          <a:cs typeface="Times New Roman"/>
                        </a:rPr>
                        <a:t>0</a:t>
                      </a: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4785">
                <a:tc>
                  <a:txBody>
                    <a:bodyPr/>
                    <a:lstStyle/>
                    <a:p>
                      <a:pPr algn="ctr">
                        <a:lnSpc>
                          <a:spcPct val="115000"/>
                        </a:lnSpc>
                        <a:spcBef>
                          <a:spcPts val="600"/>
                        </a:spcBef>
                        <a:spcAft>
                          <a:spcPts val="0"/>
                        </a:spcAft>
                      </a:pPr>
                      <a:r>
                        <a:rPr lang="tr-TR" sz="1600">
                          <a:latin typeface="Calibri"/>
                          <a:ea typeface="Calibri"/>
                          <a:cs typeface="Times New Roman"/>
                        </a:rPr>
                        <a:t>0</a:t>
                      </a: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600"/>
                        </a:spcBef>
                        <a:spcAft>
                          <a:spcPts val="0"/>
                        </a:spcAft>
                      </a:pPr>
                      <a:r>
                        <a:rPr lang="tr-TR" sz="1600">
                          <a:latin typeface="Calibri"/>
                          <a:ea typeface="Calibri"/>
                          <a:cs typeface="Times New Roman"/>
                        </a:rPr>
                        <a:t>1</a:t>
                      </a: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600"/>
                        </a:spcBef>
                        <a:spcAft>
                          <a:spcPts val="0"/>
                        </a:spcAft>
                      </a:pPr>
                      <a:r>
                        <a:rPr lang="tr-TR" sz="1600">
                          <a:latin typeface="Calibri"/>
                          <a:ea typeface="Calibri"/>
                          <a:cs typeface="Times New Roman"/>
                        </a:rPr>
                        <a:t>1</a:t>
                      </a: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600"/>
                        </a:spcBef>
                        <a:spcAft>
                          <a:spcPts val="0"/>
                        </a:spcAft>
                      </a:pPr>
                      <a:r>
                        <a:rPr lang="tr-TR" sz="1600">
                          <a:latin typeface="Calibri"/>
                          <a:ea typeface="Calibri"/>
                          <a:cs typeface="Times New Roman"/>
                        </a:rPr>
                        <a:t>0</a:t>
                      </a: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600"/>
                        </a:spcBef>
                        <a:spcAft>
                          <a:spcPts val="0"/>
                        </a:spcAft>
                      </a:pPr>
                      <a:r>
                        <a:rPr lang="tr-TR" sz="1600">
                          <a:latin typeface="Calibri"/>
                          <a:ea typeface="Calibri"/>
                          <a:cs typeface="Times New Roman"/>
                        </a:rPr>
                        <a:t>1</a:t>
                      </a: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4785">
                <a:tc>
                  <a:txBody>
                    <a:bodyPr/>
                    <a:lstStyle/>
                    <a:p>
                      <a:pPr algn="ctr">
                        <a:lnSpc>
                          <a:spcPct val="115000"/>
                        </a:lnSpc>
                        <a:spcBef>
                          <a:spcPts val="600"/>
                        </a:spcBef>
                        <a:spcAft>
                          <a:spcPts val="0"/>
                        </a:spcAft>
                      </a:pPr>
                      <a:r>
                        <a:rPr lang="tr-TR" sz="1600">
                          <a:latin typeface="Calibri"/>
                          <a:ea typeface="Calibri"/>
                          <a:cs typeface="Times New Roman"/>
                        </a:rPr>
                        <a:t>1</a:t>
                      </a: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600"/>
                        </a:spcBef>
                        <a:spcAft>
                          <a:spcPts val="0"/>
                        </a:spcAft>
                      </a:pPr>
                      <a:r>
                        <a:rPr lang="tr-TR" sz="1600">
                          <a:latin typeface="Calibri"/>
                          <a:ea typeface="Calibri"/>
                          <a:cs typeface="Times New Roman"/>
                        </a:rPr>
                        <a:t>0</a:t>
                      </a: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600"/>
                        </a:spcBef>
                        <a:spcAft>
                          <a:spcPts val="0"/>
                        </a:spcAft>
                      </a:pPr>
                      <a:r>
                        <a:rPr lang="tr-TR" sz="1600">
                          <a:latin typeface="Calibri"/>
                          <a:ea typeface="Calibri"/>
                          <a:cs typeface="Times New Roman"/>
                        </a:rPr>
                        <a:t>0</a:t>
                      </a: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600"/>
                        </a:spcBef>
                        <a:spcAft>
                          <a:spcPts val="0"/>
                        </a:spcAft>
                      </a:pPr>
                      <a:r>
                        <a:rPr lang="tr-TR" sz="1600">
                          <a:latin typeface="Calibri"/>
                          <a:ea typeface="Calibri"/>
                          <a:cs typeface="Times New Roman"/>
                        </a:rPr>
                        <a:t>1</a:t>
                      </a: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600"/>
                        </a:spcBef>
                        <a:spcAft>
                          <a:spcPts val="0"/>
                        </a:spcAft>
                      </a:pPr>
                      <a:r>
                        <a:rPr lang="tr-TR" sz="1600">
                          <a:latin typeface="Calibri"/>
                          <a:ea typeface="Calibri"/>
                          <a:cs typeface="Times New Roman"/>
                        </a:rPr>
                        <a:t>0</a:t>
                      </a: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4785">
                <a:tc>
                  <a:txBody>
                    <a:bodyPr/>
                    <a:lstStyle/>
                    <a:p>
                      <a:pPr algn="ctr">
                        <a:lnSpc>
                          <a:spcPct val="115000"/>
                        </a:lnSpc>
                        <a:spcBef>
                          <a:spcPts val="600"/>
                        </a:spcBef>
                        <a:spcAft>
                          <a:spcPts val="0"/>
                        </a:spcAft>
                      </a:pPr>
                      <a:r>
                        <a:rPr lang="tr-TR" sz="1600">
                          <a:latin typeface="Calibri"/>
                          <a:ea typeface="Calibri"/>
                          <a:cs typeface="Times New Roman"/>
                        </a:rPr>
                        <a:t>1</a:t>
                      </a: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600"/>
                        </a:spcBef>
                        <a:spcAft>
                          <a:spcPts val="0"/>
                        </a:spcAft>
                      </a:pPr>
                      <a:r>
                        <a:rPr lang="tr-TR" sz="1600">
                          <a:latin typeface="Calibri"/>
                          <a:ea typeface="Calibri"/>
                          <a:cs typeface="Times New Roman"/>
                        </a:rPr>
                        <a:t>0</a:t>
                      </a: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600"/>
                        </a:spcBef>
                        <a:spcAft>
                          <a:spcPts val="0"/>
                        </a:spcAft>
                      </a:pPr>
                      <a:r>
                        <a:rPr lang="tr-TR" sz="1600">
                          <a:latin typeface="Calibri"/>
                          <a:ea typeface="Calibri"/>
                          <a:cs typeface="Times New Roman"/>
                        </a:rPr>
                        <a:t>1</a:t>
                      </a: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600"/>
                        </a:spcBef>
                        <a:spcAft>
                          <a:spcPts val="0"/>
                        </a:spcAft>
                      </a:pPr>
                      <a:r>
                        <a:rPr lang="tr-TR" sz="1600">
                          <a:latin typeface="Calibri"/>
                          <a:ea typeface="Calibri"/>
                          <a:cs typeface="Times New Roman"/>
                        </a:rPr>
                        <a:t>0</a:t>
                      </a: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600"/>
                        </a:spcBef>
                        <a:spcAft>
                          <a:spcPts val="0"/>
                        </a:spcAft>
                      </a:pPr>
                      <a:r>
                        <a:rPr lang="tr-TR" sz="1600">
                          <a:latin typeface="Calibri"/>
                          <a:ea typeface="Calibri"/>
                          <a:cs typeface="Times New Roman"/>
                        </a:rPr>
                        <a:t>1</a:t>
                      </a: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4785">
                <a:tc>
                  <a:txBody>
                    <a:bodyPr/>
                    <a:lstStyle/>
                    <a:p>
                      <a:pPr algn="ctr">
                        <a:lnSpc>
                          <a:spcPct val="115000"/>
                        </a:lnSpc>
                        <a:spcBef>
                          <a:spcPts val="600"/>
                        </a:spcBef>
                        <a:spcAft>
                          <a:spcPts val="0"/>
                        </a:spcAft>
                      </a:pPr>
                      <a:r>
                        <a:rPr lang="tr-TR" sz="1600">
                          <a:latin typeface="Calibri"/>
                          <a:ea typeface="Calibri"/>
                          <a:cs typeface="Times New Roman"/>
                        </a:rPr>
                        <a:t>1</a:t>
                      </a: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600"/>
                        </a:spcBef>
                        <a:spcAft>
                          <a:spcPts val="0"/>
                        </a:spcAft>
                      </a:pPr>
                      <a:r>
                        <a:rPr lang="tr-TR" sz="1600">
                          <a:latin typeface="Calibri"/>
                          <a:ea typeface="Calibri"/>
                          <a:cs typeface="Times New Roman"/>
                        </a:rPr>
                        <a:t>1</a:t>
                      </a: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600"/>
                        </a:spcBef>
                        <a:spcAft>
                          <a:spcPts val="0"/>
                        </a:spcAft>
                      </a:pPr>
                      <a:r>
                        <a:rPr lang="tr-TR" sz="1600">
                          <a:latin typeface="Calibri"/>
                          <a:ea typeface="Calibri"/>
                          <a:cs typeface="Times New Roman"/>
                        </a:rPr>
                        <a:t>0</a:t>
                      </a: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600"/>
                        </a:spcBef>
                        <a:spcAft>
                          <a:spcPts val="0"/>
                        </a:spcAft>
                      </a:pPr>
                      <a:r>
                        <a:rPr lang="tr-TR" sz="1600">
                          <a:latin typeface="Calibri"/>
                          <a:ea typeface="Calibri"/>
                          <a:cs typeface="Times New Roman"/>
                        </a:rPr>
                        <a:t>0</a:t>
                      </a: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600"/>
                        </a:spcBef>
                        <a:spcAft>
                          <a:spcPts val="0"/>
                        </a:spcAft>
                      </a:pPr>
                      <a:r>
                        <a:rPr lang="tr-TR" sz="1600">
                          <a:latin typeface="Calibri"/>
                          <a:ea typeface="Calibri"/>
                          <a:cs typeface="Times New Roman"/>
                        </a:rPr>
                        <a:t>1</a:t>
                      </a: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4785">
                <a:tc>
                  <a:txBody>
                    <a:bodyPr/>
                    <a:lstStyle/>
                    <a:p>
                      <a:pPr algn="ctr">
                        <a:lnSpc>
                          <a:spcPct val="115000"/>
                        </a:lnSpc>
                        <a:spcBef>
                          <a:spcPts val="600"/>
                        </a:spcBef>
                        <a:spcAft>
                          <a:spcPts val="0"/>
                        </a:spcAft>
                      </a:pPr>
                      <a:r>
                        <a:rPr lang="tr-TR" sz="1600">
                          <a:latin typeface="Calibri"/>
                          <a:ea typeface="Calibri"/>
                          <a:cs typeface="Times New Roman"/>
                        </a:rPr>
                        <a:t>1</a:t>
                      </a: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600"/>
                        </a:spcBef>
                        <a:spcAft>
                          <a:spcPts val="0"/>
                        </a:spcAft>
                      </a:pPr>
                      <a:r>
                        <a:rPr lang="tr-TR" sz="1600">
                          <a:latin typeface="Calibri"/>
                          <a:ea typeface="Calibri"/>
                          <a:cs typeface="Times New Roman"/>
                        </a:rPr>
                        <a:t>1</a:t>
                      </a: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600"/>
                        </a:spcBef>
                        <a:spcAft>
                          <a:spcPts val="0"/>
                        </a:spcAft>
                      </a:pPr>
                      <a:r>
                        <a:rPr lang="tr-TR" sz="1600">
                          <a:latin typeface="Calibri"/>
                          <a:ea typeface="Calibri"/>
                          <a:cs typeface="Times New Roman"/>
                        </a:rPr>
                        <a:t>1</a:t>
                      </a: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600"/>
                        </a:spcBef>
                        <a:spcAft>
                          <a:spcPts val="0"/>
                        </a:spcAft>
                      </a:pPr>
                      <a:r>
                        <a:rPr lang="tr-TR" sz="1600">
                          <a:latin typeface="Calibri"/>
                          <a:ea typeface="Calibri"/>
                          <a:cs typeface="Times New Roman"/>
                        </a:rPr>
                        <a:t>1</a:t>
                      </a: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600"/>
                        </a:spcBef>
                        <a:spcAft>
                          <a:spcPts val="0"/>
                        </a:spcAft>
                      </a:pPr>
                      <a:r>
                        <a:rPr lang="tr-TR" sz="1600" dirty="0">
                          <a:latin typeface="Calibri"/>
                          <a:ea typeface="Calibri"/>
                          <a:cs typeface="Times New Roman"/>
                        </a:rPr>
                        <a:t>1</a:t>
                      </a: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6" name="5 Resim"/>
          <p:cNvPicPr>
            <a:picLocks noChangeAspect="1"/>
          </p:cNvPicPr>
          <p:nvPr/>
        </p:nvPicPr>
        <p:blipFill>
          <a:blip r:embed="rId2" cstate="print"/>
          <a:srcRect/>
          <a:stretch>
            <a:fillRect/>
          </a:stretch>
        </p:blipFill>
        <p:spPr bwMode="auto">
          <a:xfrm>
            <a:off x="4048419" y="2544559"/>
            <a:ext cx="4017619" cy="228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verview">
  <a:themeElements>
    <a:clrScheme name="overvie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verview">
      <a:majorFont>
        <a:latin typeface="Times New Roman"/>
        <a:ea typeface=""/>
        <a:cs typeface=""/>
      </a:majorFont>
      <a:minorFont>
        <a:latin typeface="Times New Roman"/>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square" lIns="36000" tIns="36000" rIns="36000" bIns="360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square" lIns="36000" tIns="36000" rIns="36000" bIns="360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overvie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verview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verview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verview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verview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verview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verview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is Teması">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class_new</Template>
  <TotalTime>6921</TotalTime>
  <Words>1133</Words>
  <Application>Microsoft Office PowerPoint</Application>
  <PresentationFormat>Ekran Gösterisi (4:3)</PresentationFormat>
  <Paragraphs>499</Paragraphs>
  <Slides>13</Slides>
  <Notes>0</Notes>
  <HiddenSlides>0</HiddenSlides>
  <MMClips>0</MMClips>
  <ScaleCrop>false</ScaleCrop>
  <HeadingPairs>
    <vt:vector size="4" baseType="variant">
      <vt:variant>
        <vt:lpstr>Tema</vt:lpstr>
      </vt:variant>
      <vt:variant>
        <vt:i4>1</vt:i4>
      </vt:variant>
      <vt:variant>
        <vt:lpstr>Slayt Başlıkları</vt:lpstr>
      </vt:variant>
      <vt:variant>
        <vt:i4>13</vt:i4>
      </vt:variant>
    </vt:vector>
  </HeadingPairs>
  <TitlesOfParts>
    <vt:vector size="14" baseType="lpstr">
      <vt:lpstr>overview</vt:lpstr>
      <vt:lpstr>Örnekler</vt:lpstr>
      <vt:lpstr>Örnek:</vt:lpstr>
      <vt:lpstr>Örnek:</vt:lpstr>
      <vt:lpstr>Örnek:</vt:lpstr>
      <vt:lpstr>Örnek:</vt:lpstr>
      <vt:lpstr>Örnek: (devamı)</vt:lpstr>
      <vt:lpstr>Örnek:</vt:lpstr>
      <vt:lpstr>Örnek: (devamı)</vt:lpstr>
      <vt:lpstr>Örnek:</vt:lpstr>
      <vt:lpstr>Örnek:</vt:lpstr>
      <vt:lpstr>Örnek:</vt:lpstr>
      <vt:lpstr>Örnek:</vt:lpstr>
      <vt:lpstr>Örnek:</vt:lpstr>
    </vt:vector>
  </TitlesOfParts>
  <Company>Washington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IPC</dc:title>
  <dc:creator>Fred Kuhns</dc:creator>
  <cp:lastModifiedBy>Administrator</cp:lastModifiedBy>
  <cp:revision>211</cp:revision>
  <cp:lastPrinted>2001-01-30T20:22:47Z</cp:lastPrinted>
  <dcterms:created xsi:type="dcterms:W3CDTF">1999-07-07T12:46:17Z</dcterms:created>
  <dcterms:modified xsi:type="dcterms:W3CDTF">2010-12-20T10:34:05Z</dcterms:modified>
</cp:coreProperties>
</file>