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8" r:id="rId4"/>
    <p:sldId id="279" r:id="rId5"/>
    <p:sldId id="284" r:id="rId6"/>
    <p:sldId id="285" r:id="rId7"/>
    <p:sldId id="288" r:id="rId8"/>
    <p:sldId id="290" r:id="rId9"/>
    <p:sldId id="292" r:id="rId10"/>
    <p:sldId id="287" r:id="rId11"/>
    <p:sldId id="294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5F5F5F"/>
    <a:srgbClr val="FFFFFF"/>
    <a:srgbClr val="F8F8F8"/>
    <a:srgbClr val="EAEAEA"/>
    <a:srgbClr val="DDDDDD"/>
    <a:srgbClr val="C0C0C0"/>
    <a:srgbClr val="969696"/>
    <a:srgbClr val="3C605F"/>
    <a:srgbClr val="85B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7" autoAdjust="0"/>
    <p:restoredTop sz="85075" autoAdjust="0"/>
  </p:normalViewPr>
  <p:slideViewPr>
    <p:cSldViewPr>
      <p:cViewPr varScale="1">
        <p:scale>
          <a:sx n="100" d="100"/>
          <a:sy n="100" d="100"/>
        </p:scale>
        <p:origin x="-24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61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9783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b="1" dirty="0" smtClean="0">
              <a:solidFill>
                <a:srgbClr val="002060"/>
              </a:solidFill>
              <a:latin typeface="Agency FB" pitchFamily="34" charset="0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yöntemde gerçek köke</a:t>
            </a:r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yakınsama yavaştır, fakat daima yakınsama olduğundan basit İterasyon ve N-R  yöntemlerine göre daha avantajlıdır. Bu yöntemin kullanılabilmesi için iki tane başlangıç değeri verilmesi gerekir.</a:t>
            </a:r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3600" b="1" dirty="0">
              <a:solidFill>
                <a:schemeClr val="accent2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4509120"/>
            <a:ext cx="5491336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Olmayan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Denklem Sistemlerinin Çözüm Yöntemleri</a:t>
            </a:r>
            <a:endParaRPr lang="tr-TR" sz="20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76672"/>
            <a:ext cx="76390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4499992" y="0"/>
            <a:ext cx="4464496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Sekant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1979712" y="1700808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Matlab</a:t>
            </a:r>
            <a:r>
              <a:rPr lang="tr-TR" dirty="0" smtClean="0"/>
              <a:t> … 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Eğri uydurma, aradeğer ve dış değer bulma yöntemleri…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l="437"/>
          <a:stretch>
            <a:fillRect/>
          </a:stretch>
        </p:blipFill>
        <p:spPr bwMode="auto">
          <a:xfrm rot="1333662">
            <a:off x="5270905" y="2207528"/>
            <a:ext cx="3157643" cy="2804623"/>
          </a:xfrm>
          <a:prstGeom prst="round2DiagRect">
            <a:avLst>
              <a:gd name="adj1" fmla="val 2042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142984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2 İçerik Yer Tutucusu"/>
          <p:cNvSpPr>
            <a:spLocks noGrp="1"/>
          </p:cNvSpPr>
          <p:nvPr>
            <p:ph idx="1"/>
          </p:nvPr>
        </p:nvSpPr>
        <p:spPr>
          <a:xfrm>
            <a:off x="2443178" y="-24"/>
            <a:ext cx="6700854" cy="611410"/>
          </a:xfrm>
        </p:spPr>
        <p:txBody>
          <a:bodyPr>
            <a:normAutofit lnSpcReduction="10000"/>
          </a:bodyPr>
          <a:lstStyle/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Lineer Olmayan </a:t>
            </a:r>
          </a:p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00166" y="714356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Regula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Falsi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Yöntemi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Secant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1567"/>
            <a:ext cx="7557893" cy="5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2571744"/>
            <a:ext cx="2143140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822960" lvl="1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9822" y="1142985"/>
            <a:ext cx="738679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5715015"/>
            <a:ext cx="6388648" cy="82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4355976" y="3789040"/>
            <a:ext cx="1872208" cy="7200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2771800" y="3789040"/>
            <a:ext cx="1512168" cy="7200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lum bright="16000" contrast="18000"/>
          </a:blip>
          <a:srcRect/>
          <a:stretch>
            <a:fillRect/>
          </a:stretch>
        </p:blipFill>
        <p:spPr bwMode="auto">
          <a:xfrm>
            <a:off x="7039231" y="1628800"/>
            <a:ext cx="2104769" cy="6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 flipV="1">
            <a:off x="6547280" y="6237311"/>
            <a:ext cx="689016" cy="4571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897" y="1214423"/>
            <a:ext cx="619450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dirty="0" smtClean="0"/>
              <a:t>.</a:t>
            </a:r>
          </a:p>
          <a:p>
            <a:pPr algn="ctr"/>
            <a:r>
              <a:rPr lang="tr-TR" dirty="0" smtClean="0"/>
              <a:t>Sayfa</a:t>
            </a:r>
            <a:endParaRPr lang="tr-TR" dirty="0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87624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222796"/>
            <a:ext cx="62007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74" y="3294521"/>
            <a:ext cx="4366115" cy="319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67" y="767543"/>
            <a:ext cx="7980807" cy="25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99" y="1700808"/>
            <a:ext cx="8075490" cy="370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Yuvarlatılmış Dikdörtgen 1"/>
          <p:cNvSpPr/>
          <p:nvPr/>
        </p:nvSpPr>
        <p:spPr>
          <a:xfrm>
            <a:off x="3311277" y="4797152"/>
            <a:ext cx="3816424" cy="1025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" y="504255"/>
            <a:ext cx="76200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7984"/>
            <a:ext cx="30146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accent1">
            <a:alpha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3081</TotalTime>
  <Words>251</Words>
  <Application>Microsoft Office PowerPoint</Application>
  <PresentationFormat>Ekran Gösterisi (4:3)</PresentationFormat>
  <Paragraphs>117</Paragraphs>
  <Slides>12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Gündönümü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cp:lastModifiedBy>User</cp:lastModifiedBy>
  <cp:revision>238</cp:revision>
  <dcterms:created xsi:type="dcterms:W3CDTF">2009-08-30T08:05:20Z</dcterms:created>
  <dcterms:modified xsi:type="dcterms:W3CDTF">2014-11-20T07:30:03Z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