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0" r:id="rId3"/>
    <p:sldId id="292" r:id="rId4"/>
    <p:sldId id="295" r:id="rId5"/>
    <p:sldId id="305" r:id="rId6"/>
    <p:sldId id="293" r:id="rId7"/>
    <p:sldId id="296" r:id="rId8"/>
    <p:sldId id="297" r:id="rId9"/>
    <p:sldId id="298" r:id="rId10"/>
    <p:sldId id="299" r:id="rId11"/>
    <p:sldId id="300" r:id="rId12"/>
    <p:sldId id="301" r:id="rId13"/>
    <p:sldId id="303" r:id="rId14"/>
    <p:sldId id="304" r:id="rId15"/>
    <p:sldId id="306" r:id="rId16"/>
    <p:sldId id="258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99"/>
    <a:srgbClr val="5F5F5F"/>
    <a:srgbClr val="F8F8F8"/>
    <a:srgbClr val="EAEAEA"/>
    <a:srgbClr val="DDDDDD"/>
    <a:srgbClr val="C0C0C0"/>
    <a:srgbClr val="969696"/>
    <a:srgbClr val="3C605F"/>
    <a:srgbClr val="85BA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47" autoAdjust="0"/>
    <p:restoredTop sz="93284" autoAdjust="0"/>
  </p:normalViewPr>
  <p:slideViewPr>
    <p:cSldViewPr>
      <p:cViewPr>
        <p:scale>
          <a:sx n="100" d="100"/>
          <a:sy n="100" d="100"/>
        </p:scale>
        <p:origin x="-2400" y="-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tr-TR" smtClean="0"/>
              <a:t>i</a:t>
            </a:r>
            <a:endParaRPr lang="tr-T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7A8066-7E68-4D30-B2C1-61A668CE483C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445388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tr-TR" smtClean="0"/>
              <a:t>i</a:t>
            </a:r>
            <a:endParaRPr lang="tr-T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A2BFB0-25B4-4D96-A77A-383ABC758268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002120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C50B7-AF34-4A62-97C4-13169690B673}" type="slidenum">
              <a:rPr lang="tr-TR"/>
              <a:pPr/>
              <a:t>1</a:t>
            </a:fld>
            <a:endParaRPr lang="tr-TR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b="1" dirty="0" smtClean="0">
              <a:solidFill>
                <a:srgbClr val="002060"/>
              </a:solidFill>
              <a:latin typeface="Agency FB" pitchFamily="34" charset="0"/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10" name="9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Düz Bağlayıcı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Oval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Oval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73751C7-D8B0-49E9-A6B0-B08BA81E385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74DD-0F94-435A-8A30-215C9A7EADC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93C7-B4F9-440E-960C-4179A869FE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C6896E4-35C4-4741-8A69-D49CDAA919B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tr-TR" smtClean="0"/>
              <a:t>SAÜ YYurtaY </a:t>
            </a:r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9" name="8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Oval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Oval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Düz Bağlayıcı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6E08E03-CBA5-420D-86FB-7DF12D12D6C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7F6D-74AF-4C97-AB36-9D486FAFEC9D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FBEA-62D8-40CD-A836-12C755D5691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2" name="11 Metin Yer Tutucusu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4" name="13 Metin Yer Tutucusu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D0DD8D-94BE-46CD-B195-BB07F56D2C3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tr-TR" smtClean="0"/>
              <a:t>SAÜ YYurtaY </a:t>
            </a:r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0765-CA1E-49FB-9913-CFC5C9FD115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İçerik Yer Tutucusu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1" name="20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1E048B-EE2C-4801-A93E-9CCC1CE4420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3" name="22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tr-TR" smtClean="0"/>
              <a:t>SAÜ YYurtaY </a:t>
            </a:r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C21CAA1-4B5B-46E7-B225-5361E635197D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1" name="20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tr-TR" smtClean="0"/>
              <a:t>SAÜ YYurtaY </a:t>
            </a:r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6E49F00-3D9E-4CFE-A554-658867EA9789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pull dir="r"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88640"/>
            <a:ext cx="6172200" cy="769618"/>
          </a:xfrm>
        </p:spPr>
        <p:txBody>
          <a:bodyPr>
            <a:normAutofit/>
          </a:bodyPr>
          <a:lstStyle/>
          <a:p>
            <a:r>
              <a:rPr lang="tr-TR" sz="2400" b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Arial Narrow" pitchFamily="34" charset="0"/>
              </a:rPr>
              <a:t>Sayisal Analiz</a:t>
            </a:r>
            <a:endParaRPr lang="tr-TR" sz="2400" b="0" dirty="0">
              <a:solidFill>
                <a:schemeClr val="accent1">
                  <a:lumMod val="75000"/>
                </a:schemeClr>
              </a:solidFill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23728" y="5373216"/>
            <a:ext cx="5832648" cy="7238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</a:pPr>
            <a:r>
              <a:rPr lang="tr-T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rPr>
              <a:t>Eğri uydurma, ara değer  </a:t>
            </a:r>
          </a:p>
          <a:p>
            <a:pPr>
              <a:spcBef>
                <a:spcPct val="0"/>
              </a:spcBef>
            </a:pPr>
            <a:r>
              <a:rPr lang="tr-T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rPr>
              <a:t>ve  </a:t>
            </a:r>
          </a:p>
          <a:p>
            <a:pPr>
              <a:spcBef>
                <a:spcPct val="0"/>
              </a:spcBef>
            </a:pPr>
            <a:r>
              <a:rPr lang="tr-T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rPr>
              <a:t>dış değer bulma yöntemleri</a:t>
            </a:r>
            <a:endParaRPr lang="tr-TR" sz="2000" b="1" dirty="0">
              <a:solidFill>
                <a:schemeClr val="accent1">
                  <a:lumMod val="75000"/>
                </a:schemeClr>
              </a:solidFill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51C7-D8B0-49E9-A6B0-B08BA81E385A}" type="slidenum">
              <a:rPr lang="tr-TR" smtClean="0"/>
              <a:pPr/>
              <a:t>1</a:t>
            </a:fld>
            <a:endParaRPr lang="tr-TR" dirty="0"/>
          </a:p>
        </p:txBody>
      </p:sp>
      <p:sp>
        <p:nvSpPr>
          <p:cNvPr id="9" name="3 Veri Yer Tutucusu"/>
          <p:cNvSpPr>
            <a:spLocks noGrp="1"/>
          </p:cNvSpPr>
          <p:nvPr>
            <p:ph type="dt" sz="half" idx="4294967295"/>
          </p:nvPr>
        </p:nvSpPr>
        <p:spPr>
          <a:xfrm>
            <a:off x="251520" y="6309320"/>
            <a:ext cx="71438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tr-TR" sz="1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1.  Sayfa</a:t>
            </a:r>
            <a:endParaRPr lang="tr-TR" sz="12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6 Veri Yer Tutucusu"/>
          <p:cNvSpPr txBox="1">
            <a:spLocks/>
          </p:cNvSpPr>
          <p:nvPr/>
        </p:nvSpPr>
        <p:spPr bwMode="auto">
          <a:xfrm>
            <a:off x="251520" y="573838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8.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Hafta</a:t>
            </a: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97727" y="1214422"/>
            <a:ext cx="73906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251520" y="611386"/>
            <a:ext cx="485778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Gregory-Newton Enterpolasyonu :</a:t>
            </a:r>
          </a:p>
          <a:p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(İleri enterpolasyon için Newton Formülü) :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endParaRPr kumimoji="1" lang="tr-TR" sz="1600" b="1" kern="0" dirty="0" smtClean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2 İçerik Yer Tutucusu"/>
          <p:cNvSpPr txBox="1">
            <a:spLocks/>
          </p:cNvSpPr>
          <p:nvPr/>
        </p:nvSpPr>
        <p:spPr bwMode="white">
          <a:xfrm>
            <a:off x="3801948" y="47298"/>
            <a:ext cx="5286412" cy="29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tr-TR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Eğri uydurma, aradeğer ve dış değer bulma yöntemleri</a:t>
            </a: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1" i="0" u="none" strike="noStrike" kern="0" cap="none" spc="0" normalizeH="0" baseline="0" noProof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" name="14 Grup"/>
          <p:cNvGrpSpPr/>
          <p:nvPr/>
        </p:nvGrpSpPr>
        <p:grpSpPr>
          <a:xfrm>
            <a:off x="1114858" y="1268760"/>
            <a:ext cx="7494587" cy="5185742"/>
            <a:chOff x="1397196" y="1334140"/>
            <a:chExt cx="7494587" cy="518574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97196" y="1334140"/>
              <a:ext cx="7494587" cy="4933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 t="11812"/>
            <a:stretch>
              <a:fillRect/>
            </a:stretch>
          </p:blipFill>
          <p:spPr bwMode="auto">
            <a:xfrm>
              <a:off x="4857752" y="6251086"/>
              <a:ext cx="3819525" cy="2687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5 Slayt Numarası Yer Tutucusu"/>
          <p:cNvSpPr>
            <a:spLocks noGrp="1"/>
          </p:cNvSpPr>
          <p:nvPr>
            <p:ph type="sldNum" sz="quarter" idx="15"/>
          </p:nvPr>
        </p:nvSpPr>
        <p:spPr>
          <a:xfrm>
            <a:off x="178942" y="6121102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algn="ctr"/>
              <a:t>10</a:t>
            </a:fld>
            <a:r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.</a:t>
            </a:r>
          </a:p>
          <a:p>
            <a:pPr algn="ctr"/>
            <a:r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Sayfa</a:t>
            </a:r>
            <a:endParaRPr lang="tr-TR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6 Veri Yer Tutucusu"/>
          <p:cNvSpPr txBox="1">
            <a:spLocks/>
          </p:cNvSpPr>
          <p:nvPr/>
        </p:nvSpPr>
        <p:spPr bwMode="auto">
          <a:xfrm>
            <a:off x="107504" y="537834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8.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" name="10 Oval"/>
          <p:cNvSpPr/>
          <p:nvPr/>
        </p:nvSpPr>
        <p:spPr>
          <a:xfrm>
            <a:off x="5076056" y="2852936"/>
            <a:ext cx="288032" cy="288032"/>
          </a:xfrm>
          <a:prstGeom prst="ellipse">
            <a:avLst/>
          </a:prstGeom>
          <a:solidFill>
            <a:srgbClr val="00B050">
              <a:alpha val="1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11 Oval"/>
          <p:cNvSpPr/>
          <p:nvPr/>
        </p:nvSpPr>
        <p:spPr>
          <a:xfrm>
            <a:off x="4344101" y="2841819"/>
            <a:ext cx="288032" cy="288032"/>
          </a:xfrm>
          <a:prstGeom prst="ellipse">
            <a:avLst/>
          </a:prstGeom>
          <a:solidFill>
            <a:srgbClr val="00B050">
              <a:alpha val="1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033160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218272" y="548680"/>
            <a:ext cx="485778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Gregory-Newton Enterpolasyonu :</a:t>
            </a:r>
          </a:p>
          <a:p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(İleri enterpolasyon için Newton Formülü) :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endParaRPr kumimoji="1" lang="tr-TR" sz="1600" b="1" kern="0" dirty="0" smtClean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2 İçerik Yer Tutucusu"/>
          <p:cNvSpPr txBox="1">
            <a:spLocks/>
          </p:cNvSpPr>
          <p:nvPr/>
        </p:nvSpPr>
        <p:spPr bwMode="white">
          <a:xfrm>
            <a:off x="3801948" y="47298"/>
            <a:ext cx="5286412" cy="29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tr-TR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Eğri uydurma, aradeğer ve dış değer bulma yöntemleri</a:t>
            </a: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1" i="0" u="none" strike="noStrike" kern="0" cap="none" spc="0" normalizeH="0" baseline="0" noProof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6" name="15 Grup"/>
          <p:cNvGrpSpPr/>
          <p:nvPr/>
        </p:nvGrpSpPr>
        <p:grpSpPr>
          <a:xfrm>
            <a:off x="1075421" y="1354800"/>
            <a:ext cx="7745051" cy="5242552"/>
            <a:chOff x="1500166" y="1278468"/>
            <a:chExt cx="7745051" cy="524255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00166" y="1278468"/>
              <a:ext cx="6134100" cy="168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44941" y="5354386"/>
              <a:ext cx="6215105" cy="1166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716825" y="3022512"/>
              <a:ext cx="3528392" cy="21878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5 Slayt Numarası Yer Tutucusu"/>
          <p:cNvSpPr>
            <a:spLocks noGrp="1"/>
          </p:cNvSpPr>
          <p:nvPr>
            <p:ph type="sldNum" sz="quarter" idx="15"/>
          </p:nvPr>
        </p:nvSpPr>
        <p:spPr>
          <a:xfrm>
            <a:off x="178942" y="6121102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algn="ctr"/>
              <a:t>11</a:t>
            </a:fld>
            <a:r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.</a:t>
            </a:r>
          </a:p>
          <a:p>
            <a:pPr algn="ctr"/>
            <a:r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Sayfa</a:t>
            </a:r>
            <a:endParaRPr lang="tr-TR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6 Veri Yer Tutucusu"/>
          <p:cNvSpPr txBox="1">
            <a:spLocks/>
          </p:cNvSpPr>
          <p:nvPr/>
        </p:nvSpPr>
        <p:spPr bwMode="auto">
          <a:xfrm>
            <a:off x="107504" y="537834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8.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3140968"/>
            <a:ext cx="468052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Oval"/>
          <p:cNvSpPr/>
          <p:nvPr/>
        </p:nvSpPr>
        <p:spPr>
          <a:xfrm>
            <a:off x="7092280" y="3332484"/>
            <a:ext cx="288032" cy="288032"/>
          </a:xfrm>
          <a:prstGeom prst="ellipse">
            <a:avLst/>
          </a:prstGeom>
          <a:solidFill>
            <a:srgbClr val="00B050">
              <a:alpha val="1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17 Oval"/>
          <p:cNvSpPr/>
          <p:nvPr/>
        </p:nvSpPr>
        <p:spPr>
          <a:xfrm>
            <a:off x="7680219" y="3345117"/>
            <a:ext cx="288032" cy="288032"/>
          </a:xfrm>
          <a:prstGeom prst="ellipse">
            <a:avLst/>
          </a:prstGeom>
          <a:solidFill>
            <a:srgbClr val="00B050">
              <a:alpha val="1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19 Oval"/>
          <p:cNvSpPr/>
          <p:nvPr/>
        </p:nvSpPr>
        <p:spPr>
          <a:xfrm>
            <a:off x="8280791" y="3345117"/>
            <a:ext cx="288032" cy="288032"/>
          </a:xfrm>
          <a:prstGeom prst="ellipse">
            <a:avLst/>
          </a:prstGeom>
          <a:solidFill>
            <a:srgbClr val="00B050">
              <a:alpha val="1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Başlık"/>
          <p:cNvSpPr txBox="1">
            <a:spLocks/>
          </p:cNvSpPr>
          <p:nvPr/>
        </p:nvSpPr>
        <p:spPr bwMode="auto">
          <a:xfrm>
            <a:off x="142453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85852" y="1214422"/>
            <a:ext cx="73906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251520" y="548680"/>
            <a:ext cx="485778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Gregory-Newton Enterpolasyonu :</a:t>
            </a:r>
          </a:p>
          <a:p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(İleri enterpolasyon için Newton Formülü) :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endParaRPr kumimoji="1" lang="tr-TR" sz="1600" b="1" kern="0" dirty="0" smtClean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2 İçerik Yer Tutucusu"/>
          <p:cNvSpPr txBox="1">
            <a:spLocks/>
          </p:cNvSpPr>
          <p:nvPr/>
        </p:nvSpPr>
        <p:spPr bwMode="white">
          <a:xfrm>
            <a:off x="3801948" y="47298"/>
            <a:ext cx="5286412" cy="29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tr-TR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Eğri uydurma, aradeğer ve dış değer bulma yöntemleri</a:t>
            </a: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1" i="0" u="none" strike="noStrike" kern="0" cap="none" spc="0" normalizeH="0" baseline="0" noProof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b="652"/>
          <a:stretch>
            <a:fillRect/>
          </a:stretch>
        </p:blipFill>
        <p:spPr bwMode="auto">
          <a:xfrm>
            <a:off x="1038621" y="1196752"/>
            <a:ext cx="6700389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5 Slayt Numarası Yer Tutucusu"/>
          <p:cNvSpPr>
            <a:spLocks noGrp="1"/>
          </p:cNvSpPr>
          <p:nvPr>
            <p:ph type="sldNum" sz="quarter" idx="15"/>
          </p:nvPr>
        </p:nvSpPr>
        <p:spPr>
          <a:xfrm>
            <a:off x="178942" y="6121102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algn="ctr"/>
              <a:t>12</a:t>
            </a:fld>
            <a:r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.</a:t>
            </a:r>
          </a:p>
          <a:p>
            <a:pPr algn="ctr"/>
            <a:r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Sayfa</a:t>
            </a:r>
            <a:endParaRPr lang="tr-TR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6 Veri Yer Tutucusu"/>
          <p:cNvSpPr txBox="1">
            <a:spLocks/>
          </p:cNvSpPr>
          <p:nvPr/>
        </p:nvSpPr>
        <p:spPr bwMode="auto">
          <a:xfrm>
            <a:off x="107504" y="537834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8.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Başlık"/>
          <p:cNvSpPr txBox="1">
            <a:spLocks/>
          </p:cNvSpPr>
          <p:nvPr/>
        </p:nvSpPr>
        <p:spPr bwMode="auto">
          <a:xfrm>
            <a:off x="142453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251520" y="548680"/>
            <a:ext cx="485778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Gregory-Newton Enterpolasyonu :</a:t>
            </a:r>
          </a:p>
          <a:p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(İleri enterpolasyon için Newton Formülü) :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endParaRPr kumimoji="1" lang="tr-TR" sz="1600" b="1" kern="0" dirty="0" smtClean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2 İçerik Yer Tutucusu"/>
          <p:cNvSpPr txBox="1">
            <a:spLocks/>
          </p:cNvSpPr>
          <p:nvPr/>
        </p:nvSpPr>
        <p:spPr bwMode="white">
          <a:xfrm>
            <a:off x="3801948" y="47298"/>
            <a:ext cx="5286412" cy="29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tr-T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Eğri uydurma, </a:t>
            </a:r>
            <a:r>
              <a:rPr kumimoji="1" lang="tr-T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aradeğer</a:t>
            </a:r>
            <a:r>
              <a:rPr kumimoji="1" lang="tr-T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 ve dış değer bulma yöntemleri</a:t>
            </a: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5 Slayt Numarası Yer Tutucusu"/>
          <p:cNvSpPr>
            <a:spLocks noGrp="1"/>
          </p:cNvSpPr>
          <p:nvPr>
            <p:ph type="sldNum" sz="quarter" idx="15"/>
          </p:nvPr>
        </p:nvSpPr>
        <p:spPr>
          <a:xfrm>
            <a:off x="178942" y="6121102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algn="ctr"/>
              <a:t>13</a:t>
            </a:fld>
            <a:r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.</a:t>
            </a:r>
          </a:p>
          <a:p>
            <a:pPr algn="ctr"/>
            <a:r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Sayfa</a:t>
            </a:r>
            <a:endParaRPr lang="tr-TR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6 Veri Yer Tutucusu"/>
          <p:cNvSpPr txBox="1">
            <a:spLocks/>
          </p:cNvSpPr>
          <p:nvPr/>
        </p:nvSpPr>
        <p:spPr bwMode="auto">
          <a:xfrm>
            <a:off x="107504" y="537834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8.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267941" y="2060848"/>
            <a:ext cx="8207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tr-TR" sz="18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Uygulama 1:</a:t>
            </a:r>
          </a:p>
          <a:p>
            <a:pPr lvl="0"/>
            <a:endParaRPr kumimoji="1" lang="tr-TR" sz="1800" kern="0" dirty="0" smtClean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lvl="0"/>
            <a:r>
              <a:rPr kumimoji="1" lang="tr-TR" sz="1800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Bir </a:t>
            </a:r>
            <a:r>
              <a:rPr kumimoji="1" lang="tr-TR" sz="1800" kern="0" dirty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deney sonucunda elektrik devresinin zamana göre </a:t>
            </a:r>
            <a:r>
              <a:rPr kumimoji="1" lang="tr-TR" sz="1800" kern="0" dirty="0" err="1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güc</a:t>
            </a:r>
            <a:r>
              <a:rPr kumimoji="1" lang="tr-TR" sz="1800" kern="0" dirty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değişimi tabloda </a:t>
            </a:r>
            <a:r>
              <a:rPr kumimoji="1" lang="tr-TR" sz="1800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verilmiştir, Gücü zamana bağlayan </a:t>
            </a:r>
            <a:r>
              <a:rPr kumimoji="1" lang="tr-TR" sz="1800" kern="0" dirty="0" err="1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polinomu</a:t>
            </a:r>
            <a:r>
              <a:rPr kumimoji="1" lang="tr-TR" sz="1800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bulunuz.(t=5 İçin güç =?)</a:t>
            </a:r>
            <a:endParaRPr kumimoji="1" lang="tr-TR" sz="1800" kern="0" dirty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endParaRPr lang="tr-TR" sz="1800" dirty="0"/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564607"/>
              </p:ext>
            </p:extLst>
          </p:nvPr>
        </p:nvGraphicFramePr>
        <p:xfrm>
          <a:off x="3275856" y="3717032"/>
          <a:ext cx="129899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98"/>
                <a:gridCol w="779396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t</a:t>
                      </a:r>
                      <a:r>
                        <a:rPr lang="tr-TR" baseline="-25000" dirty="0" smtClean="0"/>
                        <a:t>i</a:t>
                      </a:r>
                      <a:endParaRPr lang="tr-T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P(t</a:t>
                      </a:r>
                      <a:r>
                        <a:rPr lang="tr-TR" baseline="-25000" dirty="0" smtClean="0"/>
                        <a:t>i</a:t>
                      </a:r>
                      <a:r>
                        <a:rPr lang="tr-TR" dirty="0" smtClean="0"/>
                        <a:t>)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0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0</a:t>
                      </a:r>
                      <a:endParaRPr lang="tr-T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2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24</a:t>
                      </a:r>
                      <a:endParaRPr lang="tr-T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4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80</a:t>
                      </a:r>
                      <a:endParaRPr lang="tr-T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6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168</a:t>
                      </a:r>
                      <a:endParaRPr lang="tr-T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8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288</a:t>
                      </a:r>
                      <a:endParaRPr lang="tr-T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209146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Başlık"/>
          <p:cNvSpPr txBox="1">
            <a:spLocks/>
          </p:cNvSpPr>
          <p:nvPr/>
        </p:nvSpPr>
        <p:spPr bwMode="auto">
          <a:xfrm>
            <a:off x="142453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251520" y="548680"/>
            <a:ext cx="485778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Gregory-Newton Enterpolasyonu :</a:t>
            </a:r>
          </a:p>
          <a:p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(İleri enterpolasyon için Newton Formülü) :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endParaRPr kumimoji="1" lang="tr-TR" sz="1600" b="1" kern="0" dirty="0" smtClean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2 İçerik Yer Tutucusu"/>
          <p:cNvSpPr txBox="1">
            <a:spLocks/>
          </p:cNvSpPr>
          <p:nvPr/>
        </p:nvSpPr>
        <p:spPr bwMode="white">
          <a:xfrm>
            <a:off x="3801948" y="47298"/>
            <a:ext cx="5286412" cy="29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tr-T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Eğri uydurma, </a:t>
            </a:r>
            <a:r>
              <a:rPr kumimoji="1" lang="tr-T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aradeğer</a:t>
            </a:r>
            <a:r>
              <a:rPr kumimoji="1" lang="tr-T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 ve dış değer bulma yöntemleri</a:t>
            </a: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5 Slayt Numarası Yer Tutucusu"/>
          <p:cNvSpPr>
            <a:spLocks noGrp="1"/>
          </p:cNvSpPr>
          <p:nvPr>
            <p:ph type="sldNum" sz="quarter" idx="15"/>
          </p:nvPr>
        </p:nvSpPr>
        <p:spPr>
          <a:xfrm>
            <a:off x="178942" y="6121102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algn="ctr"/>
              <a:t>14</a:t>
            </a:fld>
            <a:r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.</a:t>
            </a:r>
          </a:p>
          <a:p>
            <a:pPr algn="ctr"/>
            <a:r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Sayfa</a:t>
            </a:r>
            <a:endParaRPr lang="tr-TR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6 Veri Yer Tutucusu"/>
          <p:cNvSpPr txBox="1">
            <a:spLocks/>
          </p:cNvSpPr>
          <p:nvPr/>
        </p:nvSpPr>
        <p:spPr bwMode="auto">
          <a:xfrm>
            <a:off x="107504" y="537834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8.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395536" y="1123632"/>
            <a:ext cx="8207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tr-TR" sz="18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Uygulama 1:</a:t>
            </a:r>
          </a:p>
          <a:p>
            <a:pPr lvl="0"/>
            <a:endParaRPr kumimoji="1" lang="tr-TR" sz="1800" kern="0" dirty="0" smtClean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lvl="0"/>
            <a:r>
              <a:rPr kumimoji="1" lang="tr-TR" sz="1800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Bir </a:t>
            </a:r>
            <a:r>
              <a:rPr kumimoji="1" lang="tr-TR" sz="1800" kern="0" dirty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deney sonucunda elektrik devresinin zamana göre </a:t>
            </a:r>
            <a:r>
              <a:rPr kumimoji="1" lang="tr-TR" sz="1800" kern="0" dirty="0" err="1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güc</a:t>
            </a:r>
            <a:r>
              <a:rPr kumimoji="1" lang="tr-TR" sz="1800" kern="0" dirty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değişimi tabloda </a:t>
            </a:r>
            <a:r>
              <a:rPr kumimoji="1" lang="tr-TR" sz="1800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verilmiştir, Gücü zamana bağlayan </a:t>
            </a:r>
            <a:r>
              <a:rPr kumimoji="1" lang="tr-TR" sz="1800" kern="0" dirty="0" err="1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polinomu</a:t>
            </a:r>
            <a:r>
              <a:rPr kumimoji="1" lang="tr-TR" sz="1800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bulunuz.(t=5 İçin güç =?)</a:t>
            </a:r>
            <a:endParaRPr kumimoji="1" lang="tr-TR" sz="1800" kern="0" dirty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endParaRPr lang="tr-TR" sz="1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2473"/>
            <a:ext cx="6364621" cy="245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058" y="4462463"/>
            <a:ext cx="271462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756187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ayt Numarası Yer Tutucusu 5"/>
          <p:cNvSpPr>
            <a:spLocks noGrp="1"/>
          </p:cNvSpPr>
          <p:nvPr>
            <p:ph type="sldNum" sz="quarter" idx="4294967295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5C6896E4-35C4-4741-8A69-D49CDAA919B9}" type="slidenum">
              <a:rPr lang="tr-TR" smtClean="0"/>
              <a:pPr/>
              <a:t>15</a:t>
            </a:fld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76"/>
          <a:stretch/>
        </p:blipFill>
        <p:spPr bwMode="auto">
          <a:xfrm>
            <a:off x="755576" y="1556792"/>
            <a:ext cx="7920880" cy="3422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1 Başlık"/>
          <p:cNvSpPr txBox="1">
            <a:spLocks/>
          </p:cNvSpPr>
          <p:nvPr/>
        </p:nvSpPr>
        <p:spPr>
          <a:xfrm rot="16200000">
            <a:off x="-1522118" y="4338544"/>
            <a:ext cx="4109353" cy="274042"/>
          </a:xfrm>
          <a:prstGeom prst="rect">
            <a:avLst/>
          </a:prstGeom>
        </p:spPr>
        <p:txBody>
          <a:bodyPr anchor="ctr">
            <a:normAutofit fontScale="4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1" lang="tr-TR" sz="2800" kern="0" smtClean="0">
                <a:solidFill>
                  <a:schemeClr val="tx1"/>
                </a:solidFill>
                <a:latin typeface="Harrington" pitchFamily="82" charset="0"/>
              </a:rPr>
              <a:t>Sayısal Analiz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1043608" y="375047"/>
            <a:ext cx="1550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Problemler</a:t>
            </a:r>
          </a:p>
        </p:txBody>
      </p:sp>
    </p:spTree>
    <p:extLst>
      <p:ext uri="{BB962C8B-B14F-4D97-AF65-F5344CB8AC3E}">
        <p14:creationId xmlns:p14="http://schemas.microsoft.com/office/powerpoint/2010/main" val="2328157467"/>
      </p:ext>
    </p:extLst>
  </p:cSld>
  <p:clrMapOvr>
    <a:masterClrMapping/>
  </p:clrMapOvr>
  <p:transition>
    <p:pull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857232"/>
            <a:ext cx="7643834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pPr marL="342900" indent="-342900">
              <a:buClr>
                <a:srgbClr val="3C605F"/>
              </a:buClr>
              <a:buSzPct val="75000"/>
            </a:pPr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Kaynaklar</a:t>
            </a: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Sayısal Analiz </a:t>
            </a: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tr-TR" sz="11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S.Akpınar)</a:t>
            </a:r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Mühendisler için Sayısal Yöntemler</a:t>
            </a: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tr-TR" sz="12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Steven</a:t>
            </a:r>
            <a:r>
              <a:rPr lang="tr-TR" sz="12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C.</a:t>
            </a:r>
            <a:r>
              <a:rPr lang="tr-TR" sz="12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Chapra</a:t>
            </a:r>
            <a:r>
              <a:rPr lang="tr-TR" sz="12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tr-TR" sz="12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RaymontP</a:t>
            </a:r>
            <a:r>
              <a:rPr lang="tr-TR" sz="12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tr-TR" sz="12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Canale</a:t>
            </a:r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Nümerik Analiz </a:t>
            </a:r>
          </a:p>
          <a:p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tr-TR" sz="12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Schanum’s</a:t>
            </a:r>
            <a:r>
              <a:rPr lang="tr-TR" sz="12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r-TR" sz="12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outlines</a:t>
            </a:r>
            <a:r>
              <a:rPr lang="tr-TR" sz="12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-Nobel</a:t>
            </a:r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endParaRPr lang="tr-TR" sz="16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tr-TR" sz="1200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10 Resim"/>
          <p:cNvPicPr/>
          <p:nvPr/>
        </p:nvPicPr>
        <p:blipFill>
          <a:blip r:embed="rId3" cstate="print"/>
          <a:srcRect l="437"/>
          <a:stretch>
            <a:fillRect/>
          </a:stretch>
        </p:blipFill>
        <p:spPr bwMode="auto">
          <a:xfrm rot="1333662">
            <a:off x="5270905" y="2207528"/>
            <a:ext cx="3157643" cy="2804623"/>
          </a:xfrm>
          <a:prstGeom prst="round2DiagRect">
            <a:avLst>
              <a:gd name="adj1" fmla="val 2042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4" descr="http://www.gtsav.gatech.edu/people/ffedele/cee3000/Fall08/CEE3000Fall08_files/matlab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72330" y="1142984"/>
            <a:ext cx="1811838" cy="13573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1500166" y="1340768"/>
            <a:ext cx="7391400" cy="5140994"/>
          </a:xfrm>
        </p:spPr>
        <p:txBody>
          <a:bodyPr/>
          <a:lstStyle/>
          <a:p>
            <a:pPr>
              <a:buNone/>
            </a:pP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Ders İçeriği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>
              <a:latin typeface="Arial Narrow" pitchFamily="34" charset="0"/>
            </a:endParaRPr>
          </a:p>
          <a:p>
            <a:pPr>
              <a:buFont typeface="Wingdings" pitchFamily="2" charset="2"/>
              <a:buChar char="v"/>
            </a:pPr>
            <a:endParaRPr lang="tr-TR" sz="2000" b="1" dirty="0" smtClean="0">
              <a:solidFill>
                <a:srgbClr val="000099"/>
              </a:solidFill>
              <a:latin typeface="Arial Narrow" pitchFamily="34" charset="0"/>
            </a:endParaRPr>
          </a:p>
          <a:p>
            <a:pPr>
              <a:buFont typeface="Wingdings" pitchFamily="2" charset="2"/>
              <a:buChar char="v"/>
            </a:pPr>
            <a:endParaRPr lang="tr-TR" sz="2000" b="1" dirty="0" smtClean="0">
              <a:solidFill>
                <a:srgbClr val="000099"/>
              </a:solidFill>
              <a:latin typeface="Arial Narrow" pitchFamily="34" charset="0"/>
            </a:endParaRPr>
          </a:p>
          <a:p>
            <a:pPr>
              <a:buFont typeface="Wingdings" pitchFamily="2" charset="2"/>
              <a:buChar char="v"/>
            </a:pPr>
            <a:endParaRPr lang="tr-TR" sz="2000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tr-TR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Kuadratik Enterpolasyon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George-Newton Enterpolasyonu 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4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2.  Sayfa</a:t>
            </a:r>
            <a:endParaRPr lang="tr-TR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2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8.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179512" y="-24"/>
            <a:ext cx="7202331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Sayısal Analiz</a:t>
            </a:r>
            <a:endParaRPr kumimoji="1" lang="tr-TR" sz="20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12" name="2 İçerik Yer Tutucusu"/>
          <p:cNvSpPr txBox="1">
            <a:spLocks/>
          </p:cNvSpPr>
          <p:nvPr/>
        </p:nvSpPr>
        <p:spPr bwMode="white">
          <a:xfrm>
            <a:off x="2143108" y="245822"/>
            <a:ext cx="6700854" cy="611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tr-TR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uLnTx/>
                <a:uFillTx/>
                <a:latin typeface="Agency FB" pitchFamily="34" charset="0"/>
                <a:ea typeface="+mn-ea"/>
                <a:cs typeface="+mn-cs"/>
              </a:rPr>
              <a:t>Eğri uydurma, </a:t>
            </a: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tr-TR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uLnTx/>
                <a:uFillTx/>
                <a:latin typeface="Agency FB" pitchFamily="34" charset="0"/>
                <a:ea typeface="+mn-ea"/>
                <a:cs typeface="+mn-cs"/>
              </a:rPr>
              <a:t>aradeğer ve dış değer bulma yöntemleri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80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200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143108" y="245822"/>
            <a:ext cx="6700854" cy="61141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endParaRPr lang="tr-TR" sz="1600" b="1" dirty="0" smtClean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251520" y="548680"/>
            <a:ext cx="4857784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Kuadratik Enterpolasyon :</a:t>
            </a: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052736"/>
            <a:ext cx="7564363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5877272"/>
            <a:ext cx="6557643" cy="695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2 İçerik Yer Tutucusu"/>
          <p:cNvSpPr txBox="1">
            <a:spLocks/>
          </p:cNvSpPr>
          <p:nvPr/>
        </p:nvSpPr>
        <p:spPr bwMode="white">
          <a:xfrm>
            <a:off x="3801948" y="47298"/>
            <a:ext cx="5286412" cy="29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tr-TR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Eğri uydurma, aradeğer ve dış değer bulma yöntemleri</a:t>
            </a: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1" i="0" u="none" strike="noStrike" kern="0" cap="none" spc="0" normalizeH="0" baseline="0" noProof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3 Veri Yer Tutucusu"/>
          <p:cNvSpPr>
            <a:spLocks noGrp="1"/>
          </p:cNvSpPr>
          <p:nvPr>
            <p:ph type="dt" sz="half" idx="14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3.  Sayfa</a:t>
            </a:r>
            <a:endParaRPr lang="tr-TR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8.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143108" y="245822"/>
            <a:ext cx="6700854" cy="611410"/>
          </a:xfrm>
        </p:spPr>
        <p:txBody>
          <a:bodyPr/>
          <a:lstStyle/>
          <a:p>
            <a:pPr lvl="0" algn="r">
              <a:buNone/>
            </a:pPr>
            <a:endParaRPr lang="tr-TR" sz="16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>
              <a:buFont typeface="Wingdings" pitchFamily="2" charset="2"/>
              <a:buChar char="v"/>
            </a:pPr>
            <a:endParaRPr lang="tr-TR" sz="1600" b="1" dirty="0" smtClean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309602" y="1214422"/>
            <a:ext cx="73906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251520" y="548680"/>
            <a:ext cx="4857784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Kuadratik Enterpolasyon :</a:t>
            </a:r>
          </a:p>
        </p:txBody>
      </p:sp>
      <p:sp>
        <p:nvSpPr>
          <p:cNvPr id="13" name="2 İçerik Yer Tutucusu"/>
          <p:cNvSpPr txBox="1">
            <a:spLocks/>
          </p:cNvSpPr>
          <p:nvPr/>
        </p:nvSpPr>
        <p:spPr bwMode="white">
          <a:xfrm>
            <a:off x="3801948" y="47298"/>
            <a:ext cx="5286412" cy="29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tr-T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Eğri uydurma, aradeğer ve dış değer bulma yöntemleri</a:t>
            </a: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3 Veri Yer Tutucusu"/>
          <p:cNvSpPr>
            <a:spLocks noGrp="1"/>
          </p:cNvSpPr>
          <p:nvPr>
            <p:ph type="dt" sz="half" idx="14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4.  Sayfa</a:t>
            </a:r>
            <a:endParaRPr lang="tr-TR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8.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17" name="16 Düz Bağlayıcı"/>
          <p:cNvCxnSpPr/>
          <p:nvPr/>
        </p:nvCxnSpPr>
        <p:spPr>
          <a:xfrm>
            <a:off x="1043608" y="5517232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lum bright="-7000" contrast="18000"/>
          </a:blip>
          <a:stretch>
            <a:fillRect/>
          </a:stretch>
        </p:blipFill>
        <p:spPr bwMode="auto">
          <a:xfrm>
            <a:off x="1043608" y="1196752"/>
            <a:ext cx="7630446" cy="504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Başlık"/>
          <p:cNvSpPr txBox="1">
            <a:spLocks/>
          </p:cNvSpPr>
          <p:nvPr/>
        </p:nvSpPr>
        <p:spPr bwMode="auto">
          <a:xfrm>
            <a:off x="142453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85852" y="1124744"/>
            <a:ext cx="7390604" cy="564357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251520" y="548680"/>
            <a:ext cx="485778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Gregory-Newton Enterpolasyonu :</a:t>
            </a:r>
          </a:p>
          <a:p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(İleri enterpolasyon için Newton Formülü) :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endParaRPr kumimoji="1" lang="tr-TR" sz="1600" b="1" kern="0" dirty="0" smtClean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2 İçerik Yer Tutucusu"/>
          <p:cNvSpPr txBox="1">
            <a:spLocks/>
          </p:cNvSpPr>
          <p:nvPr/>
        </p:nvSpPr>
        <p:spPr bwMode="white">
          <a:xfrm>
            <a:off x="3801948" y="47298"/>
            <a:ext cx="5286412" cy="29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tr-TR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Eğri uydurma, aradeğer ve dış değer bulma yöntemleri</a:t>
            </a: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1" i="0" u="none" strike="noStrike" kern="0" cap="none" spc="0" normalizeH="0" baseline="0" noProof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5 Slayt Numarası Yer Tutucusu"/>
          <p:cNvSpPr>
            <a:spLocks noGrp="1"/>
          </p:cNvSpPr>
          <p:nvPr>
            <p:ph type="sldNum" sz="quarter" idx="15"/>
          </p:nvPr>
        </p:nvSpPr>
        <p:spPr>
          <a:xfrm>
            <a:off x="178942" y="6121102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algn="ctr"/>
              <a:t>5</a:t>
            </a:fld>
            <a:r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.</a:t>
            </a:r>
          </a:p>
          <a:p>
            <a:pPr algn="ctr"/>
            <a:r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Sayfa</a:t>
            </a:r>
            <a:endParaRPr lang="tr-TR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6 Veri Yer Tutucusu"/>
          <p:cNvSpPr txBox="1">
            <a:spLocks/>
          </p:cNvSpPr>
          <p:nvPr/>
        </p:nvSpPr>
        <p:spPr bwMode="auto">
          <a:xfrm>
            <a:off x="107504" y="537834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8.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196752"/>
            <a:ext cx="6264696" cy="5451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8000"/>
                    </a14:imgEffect>
                    <a14:imgEffect>
                      <a14:brightnessContrast bright="22000" contrast="-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980728"/>
            <a:ext cx="2088232" cy="1596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148417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801948" y="47298"/>
            <a:ext cx="5286412" cy="294102"/>
          </a:xfrm>
        </p:spPr>
        <p:txBody>
          <a:bodyPr/>
          <a:lstStyle/>
          <a:p>
            <a:pPr lvl="0" algn="r">
              <a:buNone/>
            </a:pPr>
            <a:r>
              <a:rPr lang="tr-TR" sz="1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Eğri uydurma, aradeğer ve dış değer bulma yöntemleri</a:t>
            </a:r>
          </a:p>
          <a:p>
            <a:pPr algn="r">
              <a:buFont typeface="Wingdings" pitchFamily="2" charset="2"/>
              <a:buChar char="v"/>
            </a:pPr>
            <a:endParaRPr lang="tr-TR" sz="1600" b="1" dirty="0" smtClean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algn="r"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5"/>
          </p:nvPr>
        </p:nvSpPr>
        <p:spPr>
          <a:xfrm>
            <a:off x="178942" y="6121102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algn="ctr"/>
              <a:t>6</a:t>
            </a:fld>
            <a:r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.</a:t>
            </a:r>
          </a:p>
          <a:p>
            <a:pPr algn="ctr"/>
            <a:r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Sayfa</a:t>
            </a:r>
            <a:endParaRPr lang="tr-TR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107504" y="537834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8.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323528" y="548680"/>
            <a:ext cx="485778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Gregory-Newton Enterpolasyonu :</a:t>
            </a:r>
          </a:p>
          <a:p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(İleri enterpolasyon için Newton Formülü) :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endParaRPr kumimoji="1" lang="tr-TR" sz="1600" b="1" kern="0" dirty="0" smtClean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96752"/>
            <a:ext cx="7389331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6342" y="3286124"/>
            <a:ext cx="13906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3789040"/>
            <a:ext cx="7400925" cy="2749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323528" y="476672"/>
            <a:ext cx="678661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Gregory-Newton Enterpolasyonu :</a:t>
            </a:r>
          </a:p>
          <a:p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(İleri enterpolasyon için Newton Formülü) :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endParaRPr kumimoji="1" lang="tr-TR" sz="1600" b="1" kern="0" dirty="0" smtClean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9" name="18 Grup"/>
          <p:cNvGrpSpPr/>
          <p:nvPr/>
        </p:nvGrpSpPr>
        <p:grpSpPr>
          <a:xfrm>
            <a:off x="982717" y="1052736"/>
            <a:ext cx="7712951" cy="5544616"/>
            <a:chOff x="1357289" y="1215405"/>
            <a:chExt cx="7496927" cy="5286454"/>
          </a:xfrm>
        </p:grpSpPr>
        <p:pic>
          <p:nvPicPr>
            <p:cNvPr id="5734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b="27251"/>
            <a:stretch>
              <a:fillRect/>
            </a:stretch>
          </p:blipFill>
          <p:spPr bwMode="auto">
            <a:xfrm>
              <a:off x="1357291" y="1215405"/>
              <a:ext cx="7000924" cy="2085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4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t="15748"/>
            <a:stretch>
              <a:fillRect/>
            </a:stretch>
          </p:blipFill>
          <p:spPr bwMode="auto">
            <a:xfrm>
              <a:off x="1357289" y="4071942"/>
              <a:ext cx="7496927" cy="2429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8" name="17 Grup"/>
            <p:cNvGrpSpPr/>
            <p:nvPr/>
          </p:nvGrpSpPr>
          <p:grpSpPr>
            <a:xfrm>
              <a:off x="1428728" y="3324229"/>
              <a:ext cx="6814835" cy="676275"/>
              <a:chOff x="1714480" y="3500438"/>
              <a:chExt cx="6814835" cy="676275"/>
            </a:xfrm>
          </p:grpSpPr>
          <p:pic>
            <p:nvPicPr>
              <p:cNvPr id="57348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262240" y="3571876"/>
                <a:ext cx="3267075" cy="476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7350" name="Picture 6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714480" y="3500438"/>
                <a:ext cx="3467100" cy="676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1" name="2 İçerik Yer Tutucusu"/>
          <p:cNvSpPr txBox="1">
            <a:spLocks/>
          </p:cNvSpPr>
          <p:nvPr/>
        </p:nvSpPr>
        <p:spPr bwMode="white">
          <a:xfrm>
            <a:off x="3801948" y="47298"/>
            <a:ext cx="5286412" cy="29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tr-T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Eğri uydurma, aradeğer ve dış değer bulma yöntemleri</a:t>
            </a: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5 Slayt Numarası Yer Tutucusu"/>
          <p:cNvSpPr>
            <a:spLocks noGrp="1"/>
          </p:cNvSpPr>
          <p:nvPr>
            <p:ph type="sldNum" sz="quarter" idx="15"/>
          </p:nvPr>
        </p:nvSpPr>
        <p:spPr>
          <a:xfrm>
            <a:off x="178942" y="6121102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algn="ctr"/>
              <a:t>7</a:t>
            </a:fld>
            <a:r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.</a:t>
            </a:r>
          </a:p>
          <a:p>
            <a:pPr algn="ctr"/>
            <a:r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Sayfa</a:t>
            </a:r>
            <a:endParaRPr lang="tr-TR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6 Veri Yer Tutucusu"/>
          <p:cNvSpPr txBox="1">
            <a:spLocks/>
          </p:cNvSpPr>
          <p:nvPr/>
        </p:nvSpPr>
        <p:spPr bwMode="auto">
          <a:xfrm>
            <a:off x="107504" y="537834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8.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" name="12 Dikdörtgen"/>
          <p:cNvSpPr/>
          <p:nvPr/>
        </p:nvSpPr>
        <p:spPr>
          <a:xfrm>
            <a:off x="1043608" y="3333242"/>
            <a:ext cx="7056784" cy="648072"/>
          </a:xfrm>
          <a:prstGeom prst="rect">
            <a:avLst/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85852" y="1214422"/>
            <a:ext cx="73906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251520" y="476672"/>
            <a:ext cx="485778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Gregory-Newton Enterpolasyonu :</a:t>
            </a:r>
          </a:p>
          <a:p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(İleri enterpolasyon için Newton Formülü) :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endParaRPr kumimoji="1" lang="tr-TR" sz="1600" b="1" kern="0" dirty="0" smtClean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2 İçerik Yer Tutucusu"/>
          <p:cNvSpPr txBox="1">
            <a:spLocks/>
          </p:cNvSpPr>
          <p:nvPr/>
        </p:nvSpPr>
        <p:spPr bwMode="white">
          <a:xfrm>
            <a:off x="3801948" y="47298"/>
            <a:ext cx="5286412" cy="29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tr-TR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Eğri uydurma, aradeğer ve dış değer bulma yöntemleri</a:t>
            </a: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1" i="0" u="none" strike="noStrike" kern="0" cap="none" spc="0" normalizeH="0" baseline="0" noProof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263396"/>
            <a:ext cx="5238309" cy="521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Dikdörtgen"/>
          <p:cNvSpPr/>
          <p:nvPr/>
        </p:nvSpPr>
        <p:spPr bwMode="auto">
          <a:xfrm>
            <a:off x="1691680" y="5429264"/>
            <a:ext cx="4286280" cy="642942"/>
          </a:xfrm>
          <a:prstGeom prst="rect">
            <a:avLst/>
          </a:prstGeom>
          <a:solidFill>
            <a:schemeClr val="accent1">
              <a:alpha val="1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5 Slayt Numarası Yer Tutucusu"/>
          <p:cNvSpPr>
            <a:spLocks noGrp="1"/>
          </p:cNvSpPr>
          <p:nvPr>
            <p:ph type="sldNum" sz="quarter" idx="15"/>
          </p:nvPr>
        </p:nvSpPr>
        <p:spPr>
          <a:xfrm>
            <a:off x="178942" y="6121102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algn="ctr"/>
              <a:t>8</a:t>
            </a:fld>
            <a:r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.</a:t>
            </a:r>
          </a:p>
          <a:p>
            <a:pPr algn="ctr"/>
            <a:r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Sayfa</a:t>
            </a:r>
            <a:endParaRPr lang="tr-TR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6 Veri Yer Tutucusu"/>
          <p:cNvSpPr txBox="1">
            <a:spLocks/>
          </p:cNvSpPr>
          <p:nvPr/>
        </p:nvSpPr>
        <p:spPr bwMode="auto">
          <a:xfrm>
            <a:off x="107504" y="537834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8.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85852" y="1214422"/>
            <a:ext cx="73906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323528" y="548680"/>
            <a:ext cx="485778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Gregory-Newton Enterpolasyonu :</a:t>
            </a:r>
          </a:p>
          <a:p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(İleri enterpolasyon için Newton Formülü) :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endParaRPr kumimoji="1" lang="tr-TR" sz="1600" b="1" kern="0" dirty="0" smtClean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2 İçerik Yer Tutucusu"/>
          <p:cNvSpPr txBox="1">
            <a:spLocks/>
          </p:cNvSpPr>
          <p:nvPr/>
        </p:nvSpPr>
        <p:spPr bwMode="white">
          <a:xfrm>
            <a:off x="3801948" y="47298"/>
            <a:ext cx="5286412" cy="29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tr-TR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Eğri uydurma, aradeğer ve dış değer bulma yöntemleri</a:t>
            </a: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1" i="0" u="none" strike="noStrike" kern="0" cap="none" spc="0" normalizeH="0" baseline="0" noProof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2914" y="1196752"/>
            <a:ext cx="6777438" cy="5304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5 Slayt Numarası Yer Tutucusu"/>
          <p:cNvSpPr>
            <a:spLocks noGrp="1"/>
          </p:cNvSpPr>
          <p:nvPr>
            <p:ph type="sldNum" sz="quarter" idx="15"/>
          </p:nvPr>
        </p:nvSpPr>
        <p:spPr>
          <a:xfrm>
            <a:off x="178942" y="6121102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algn="ctr"/>
              <a:t>9</a:t>
            </a:fld>
            <a:r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.</a:t>
            </a:r>
          </a:p>
          <a:p>
            <a:pPr algn="ctr"/>
            <a:r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Sayfa</a:t>
            </a:r>
            <a:endParaRPr lang="tr-TR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6 Veri Yer Tutucusu"/>
          <p:cNvSpPr txBox="1">
            <a:spLocks/>
          </p:cNvSpPr>
          <p:nvPr/>
        </p:nvSpPr>
        <p:spPr bwMode="auto">
          <a:xfrm>
            <a:off x="107504" y="537834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8.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mba">
  <a:themeElements>
    <a:clrScheme name="Cumb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umb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umb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3235</TotalTime>
  <Words>466</Words>
  <Application>Microsoft Office PowerPoint</Application>
  <PresentationFormat>Ekran Gösterisi (4:3)</PresentationFormat>
  <Paragraphs>174</Paragraphs>
  <Slides>16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17" baseType="lpstr">
      <vt:lpstr>Cumba</vt:lpstr>
      <vt:lpstr>Sayisal Analiz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Sayısal Analiz</dc:title>
  <dc:creator>Sau;YYurtaY</dc:creator>
  <cp:keywords>YYurtaY_SA/2009</cp:keywords>
  <cp:lastModifiedBy>User</cp:lastModifiedBy>
  <cp:revision>263</cp:revision>
  <dcterms:created xsi:type="dcterms:W3CDTF">2009-08-30T08:05:20Z</dcterms:created>
  <dcterms:modified xsi:type="dcterms:W3CDTF">2015-12-16T07:45:00Z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TC011408341055</vt:lpwstr>
  </property>
</Properties>
</file>