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5.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media/image11.png" ContentType="image/png"/>
  <Override PartName="/ppt/media/image10.png" ContentType="image/png"/>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tr-TR" sz="1800" spc="-1" strike="noStrike">
                <a:solidFill>
                  <a:srgbClr val="000000"/>
                </a:solidFill>
                <a:latin typeface="Gill Sans MT"/>
              </a:rPr>
              <a:t>Click to move the slide</a:t>
            </a:r>
            <a:endParaRPr b="0" lang="tr-TR" sz="1800" spc="-1" strike="noStrike">
              <a:solidFill>
                <a:srgbClr val="000000"/>
              </a:solidFill>
              <a:latin typeface="Gill Sans MT"/>
            </a:endParaRPr>
          </a:p>
        </p:txBody>
      </p:sp>
      <p:sp>
        <p:nvSpPr>
          <p:cNvPr id="13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3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4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4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4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D83CB3C-FCDB-4371-83ED-A4568C78A0B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143000" y="685800"/>
            <a:ext cx="4571640" cy="3428640"/>
          </a:xfrm>
          <a:prstGeom prst="rect">
            <a:avLst/>
          </a:prstGeom>
        </p:spPr>
      </p:sp>
      <p:sp>
        <p:nvSpPr>
          <p:cNvPr id="29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9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B373032-50F0-4B51-BF45-89A398A9DD8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143000" y="685800"/>
            <a:ext cx="4571640" cy="3428640"/>
          </a:xfrm>
          <a:prstGeom prst="rect">
            <a:avLst/>
          </a:prstGeom>
        </p:spPr>
      </p:sp>
      <p:sp>
        <p:nvSpPr>
          <p:cNvPr id="29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9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54CD8C4-4801-4B74-A822-7CD87B5538D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884760" y="8685360"/>
            <a:ext cx="2971440" cy="456840"/>
          </a:xfrm>
          <a:prstGeom prst="rect">
            <a:avLst/>
          </a:prstGeom>
          <a:noFill/>
          <a:ln>
            <a:noFill/>
          </a:ln>
        </p:spPr>
        <p:txBody>
          <a:bodyPr anchor="b">
            <a:noAutofit/>
          </a:bodyPr>
          <a:p>
            <a:pPr algn="r">
              <a:lnSpc>
                <a:spcPct val="100000"/>
              </a:lnSpc>
            </a:pPr>
            <a:fld id="{5BBB31C5-185E-4BAC-A9A4-FE85F092B553}" type="slidenum">
              <a:rPr b="0" lang="en-US" sz="1200" spc="-1" strike="noStrike">
                <a:solidFill>
                  <a:srgbClr val="000000"/>
                </a:solidFill>
                <a:latin typeface="Arial"/>
              </a:rPr>
              <a:t>&lt;number&gt;</a:t>
            </a:fld>
            <a:endParaRPr b="0" lang="en-US" sz="1200" spc="-1" strike="noStrike">
              <a:latin typeface="Times New Roman"/>
            </a:endParaRPr>
          </a:p>
        </p:txBody>
      </p:sp>
      <p:sp>
        <p:nvSpPr>
          <p:cNvPr id="296" name="PlaceHolder 2"/>
          <p:cNvSpPr>
            <a:spLocks noGrp="1"/>
          </p:cNvSpPr>
          <p:nvPr>
            <p:ph type="sldImg"/>
          </p:nvPr>
        </p:nvSpPr>
        <p:spPr>
          <a:xfrm>
            <a:off x="1143000" y="685800"/>
            <a:ext cx="4571640" cy="3428640"/>
          </a:xfrm>
          <a:prstGeom prst="rect">
            <a:avLst/>
          </a:prstGeom>
        </p:spPr>
      </p:sp>
      <p:sp>
        <p:nvSpPr>
          <p:cNvPr id="297"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884760" y="8685360"/>
            <a:ext cx="2971440" cy="456840"/>
          </a:xfrm>
          <a:prstGeom prst="rect">
            <a:avLst/>
          </a:prstGeom>
          <a:noFill/>
          <a:ln>
            <a:noFill/>
          </a:ln>
        </p:spPr>
        <p:txBody>
          <a:bodyPr anchor="b">
            <a:noAutofit/>
          </a:bodyPr>
          <a:p>
            <a:pPr algn="r">
              <a:lnSpc>
                <a:spcPct val="100000"/>
              </a:lnSpc>
            </a:pPr>
            <a:fld id="{FC8A6F12-2C58-4931-BA4C-3538E822D57B}" type="slidenum">
              <a:rPr b="0" lang="en-US" sz="1200" spc="-1" strike="noStrike">
                <a:solidFill>
                  <a:srgbClr val="000000"/>
                </a:solidFill>
                <a:latin typeface="Arial"/>
              </a:rPr>
              <a:t>&lt;number&gt;</a:t>
            </a:fld>
            <a:endParaRPr b="0" lang="en-US" sz="1200" spc="-1" strike="noStrike">
              <a:latin typeface="Times New Roman"/>
            </a:endParaRPr>
          </a:p>
        </p:txBody>
      </p:sp>
      <p:sp>
        <p:nvSpPr>
          <p:cNvPr id="299" name="PlaceHolder 2"/>
          <p:cNvSpPr>
            <a:spLocks noGrp="1"/>
          </p:cNvSpPr>
          <p:nvPr>
            <p:ph type="sldImg"/>
          </p:nvPr>
        </p:nvSpPr>
        <p:spPr>
          <a:xfrm>
            <a:off x="1143000" y="685800"/>
            <a:ext cx="4571640" cy="3428640"/>
          </a:xfrm>
          <a:prstGeom prst="rect">
            <a:avLst/>
          </a:prstGeom>
        </p:spPr>
      </p:sp>
      <p:sp>
        <p:nvSpPr>
          <p:cNvPr id="30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3884760" y="8685360"/>
            <a:ext cx="2971440" cy="456840"/>
          </a:xfrm>
          <a:prstGeom prst="rect">
            <a:avLst/>
          </a:prstGeom>
          <a:noFill/>
          <a:ln>
            <a:noFill/>
          </a:ln>
        </p:spPr>
        <p:txBody>
          <a:bodyPr anchor="b">
            <a:noAutofit/>
          </a:bodyPr>
          <a:p>
            <a:pPr algn="r">
              <a:lnSpc>
                <a:spcPct val="100000"/>
              </a:lnSpc>
            </a:pPr>
            <a:fld id="{137F03F5-4607-46A7-87C7-CA04A7C7A20B}" type="slidenum">
              <a:rPr b="0" lang="en-US" sz="1200" spc="-1" strike="noStrike">
                <a:solidFill>
                  <a:srgbClr val="000000"/>
                </a:solidFill>
                <a:latin typeface="Arial"/>
              </a:rPr>
              <a:t>&lt;number&gt;</a:t>
            </a:fld>
            <a:endParaRPr b="0" lang="en-US" sz="1200" spc="-1" strike="noStrike">
              <a:latin typeface="Times New Roman"/>
            </a:endParaRPr>
          </a:p>
        </p:txBody>
      </p:sp>
      <p:sp>
        <p:nvSpPr>
          <p:cNvPr id="302" name="PlaceHolder 2"/>
          <p:cNvSpPr>
            <a:spLocks noGrp="1"/>
          </p:cNvSpPr>
          <p:nvPr>
            <p:ph type="sldImg"/>
          </p:nvPr>
        </p:nvSpPr>
        <p:spPr>
          <a:xfrm>
            <a:off x="1143000" y="685800"/>
            <a:ext cx="4571640" cy="3428640"/>
          </a:xfrm>
          <a:prstGeom prst="rect">
            <a:avLst/>
          </a:prstGeom>
        </p:spPr>
      </p:sp>
      <p:sp>
        <p:nvSpPr>
          <p:cNvPr id="30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43000" y="685800"/>
            <a:ext cx="4571640" cy="3428640"/>
          </a:xfrm>
          <a:prstGeom prst="rect">
            <a:avLst/>
          </a:prstGeom>
        </p:spPr>
      </p:sp>
      <p:sp>
        <p:nvSpPr>
          <p:cNvPr id="30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0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F0D61832-BAF6-49F4-B2DF-EA74E5C0E13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143000" y="685800"/>
            <a:ext cx="4571640" cy="3428640"/>
          </a:xfrm>
          <a:prstGeom prst="rect">
            <a:avLst/>
          </a:prstGeom>
        </p:spPr>
      </p:sp>
      <p:sp>
        <p:nvSpPr>
          <p:cNvPr id="30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0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2B16C9CA-BD79-4C64-B7B7-B24EF0758AB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FC21E8B-37FA-4AE3-98B6-988E87B933A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143000" y="685800"/>
            <a:ext cx="4571640" cy="3428640"/>
          </a:xfrm>
          <a:prstGeom prst="rect">
            <a:avLst/>
          </a:prstGeom>
        </p:spPr>
      </p:sp>
      <p:sp>
        <p:nvSpPr>
          <p:cNvPr id="31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AED8390-555C-4BB7-9A13-25E3DF6FBE6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43000" y="685800"/>
            <a:ext cx="4571640" cy="3428640"/>
          </a:xfrm>
          <a:prstGeom prst="rect">
            <a:avLst/>
          </a:prstGeom>
        </p:spPr>
      </p:sp>
      <p:sp>
        <p:nvSpPr>
          <p:cNvPr id="317"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1CB0A012-4F8F-4E89-A804-DBED256E760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43000" y="685800"/>
            <a:ext cx="4571640" cy="3428640"/>
          </a:xfrm>
          <a:prstGeom prst="rect">
            <a:avLst/>
          </a:prstGeom>
        </p:spPr>
      </p:sp>
      <p:sp>
        <p:nvSpPr>
          <p:cNvPr id="269" name="PlaceHolder 2"/>
          <p:cNvSpPr>
            <a:spLocks noGrp="1"/>
          </p:cNvSpPr>
          <p:nvPr>
            <p:ph type="body"/>
          </p:nvPr>
        </p:nvSpPr>
        <p:spPr>
          <a:xfrm>
            <a:off x="685800" y="4343400"/>
            <a:ext cx="5486040" cy="4114440"/>
          </a:xfrm>
          <a:prstGeom prst="rect">
            <a:avLst/>
          </a:prstGeom>
        </p:spPr>
        <p:txBody>
          <a:bodyPr>
            <a:noAutofit/>
          </a:bodyPr>
          <a:p>
            <a:pPr marL="171360" indent="-171000">
              <a:lnSpc>
                <a:spcPct val="100000"/>
              </a:lnSpc>
              <a:buClr>
                <a:srgbClr val="000000"/>
              </a:buClr>
              <a:buFont typeface="Arial"/>
              <a:buChar char="•"/>
            </a:pPr>
            <a:r>
              <a:rPr b="0" lang="en-US" sz="2000" spc="-1" strike="noStrike">
                <a:latin typeface="Arial"/>
              </a:rPr>
              <a:t>Ağ cihazlarıda ip adresine sahiptir. </a:t>
            </a:r>
            <a:endParaRPr b="0" lang="en-US" sz="2000" spc="-1" strike="noStrike">
              <a:latin typeface="Arial"/>
            </a:endParaRPr>
          </a:p>
        </p:txBody>
      </p:sp>
      <p:sp>
        <p:nvSpPr>
          <p:cNvPr id="27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41AB26C-7A60-4E1E-B814-081E72ED9C8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143000" y="685800"/>
            <a:ext cx="4571640" cy="3428640"/>
          </a:xfrm>
          <a:prstGeom prst="rect">
            <a:avLst/>
          </a:prstGeom>
        </p:spPr>
      </p:sp>
      <p:sp>
        <p:nvSpPr>
          <p:cNvPr id="32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D50ADD2E-71AA-4ABC-AB74-64F9F3A4739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43000" y="685800"/>
            <a:ext cx="4571640" cy="3428640"/>
          </a:xfrm>
          <a:prstGeom prst="rect">
            <a:avLst/>
          </a:prstGeom>
        </p:spPr>
      </p:sp>
      <p:sp>
        <p:nvSpPr>
          <p:cNvPr id="32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E6B587E-CB3A-499A-A885-90C6C7FF8F8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143000" y="685800"/>
            <a:ext cx="4571640" cy="3428640"/>
          </a:xfrm>
          <a:prstGeom prst="rect">
            <a:avLst/>
          </a:prstGeom>
        </p:spPr>
      </p:sp>
      <p:sp>
        <p:nvSpPr>
          <p:cNvPr id="32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39434EA-FBBB-47BA-BD9A-3B1B15D9B77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3884760" y="8685360"/>
            <a:ext cx="2971440" cy="456840"/>
          </a:xfrm>
          <a:prstGeom prst="rect">
            <a:avLst/>
          </a:prstGeom>
          <a:noFill/>
          <a:ln>
            <a:noFill/>
          </a:ln>
        </p:spPr>
        <p:txBody>
          <a:bodyPr anchor="b">
            <a:noAutofit/>
          </a:bodyPr>
          <a:p>
            <a:pPr algn="r">
              <a:lnSpc>
                <a:spcPct val="100000"/>
              </a:lnSpc>
            </a:pPr>
            <a:fld id="{124498DF-875B-4293-97C4-830B9DF2A33A}" type="slidenum">
              <a:rPr b="0" lang="en-US" sz="1200" spc="-1" strike="noStrike">
                <a:solidFill>
                  <a:srgbClr val="000000"/>
                </a:solidFill>
                <a:latin typeface="Arial"/>
              </a:rPr>
              <a:t>&lt;number&gt;</a:t>
            </a:fld>
            <a:endParaRPr b="0" lang="en-US" sz="1200" spc="-1" strike="noStrike">
              <a:latin typeface="Times New Roman"/>
            </a:endParaRPr>
          </a:p>
        </p:txBody>
      </p:sp>
      <p:sp>
        <p:nvSpPr>
          <p:cNvPr id="329" name="PlaceHolder 2"/>
          <p:cNvSpPr>
            <a:spLocks noGrp="1"/>
          </p:cNvSpPr>
          <p:nvPr>
            <p:ph type="sldImg"/>
          </p:nvPr>
        </p:nvSpPr>
        <p:spPr>
          <a:xfrm>
            <a:off x="1143000" y="685800"/>
            <a:ext cx="4571640" cy="3428640"/>
          </a:xfrm>
          <a:prstGeom prst="rect">
            <a:avLst/>
          </a:prstGeom>
        </p:spPr>
      </p:sp>
      <p:sp>
        <p:nvSpPr>
          <p:cNvPr id="33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43000" y="685800"/>
            <a:ext cx="4571640" cy="3428640"/>
          </a:xfrm>
          <a:prstGeom prst="rect">
            <a:avLst/>
          </a:prstGeom>
        </p:spPr>
      </p:sp>
      <p:sp>
        <p:nvSpPr>
          <p:cNvPr id="27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7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3C6A364-1D54-4276-8AAC-1A13C45723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43000" y="685800"/>
            <a:ext cx="4571640" cy="3428640"/>
          </a:xfrm>
          <a:prstGeom prst="rect">
            <a:avLst/>
          </a:prstGeom>
        </p:spPr>
      </p:sp>
      <p:sp>
        <p:nvSpPr>
          <p:cNvPr id="275"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7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93DD152-CB46-4697-95CE-E26F8A5198D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43000" y="685800"/>
            <a:ext cx="4571640" cy="3428640"/>
          </a:xfrm>
          <a:prstGeom prst="rect">
            <a:avLst/>
          </a:prstGeom>
        </p:spPr>
      </p:sp>
      <p:sp>
        <p:nvSpPr>
          <p:cNvPr id="27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7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8574EBE1-EF58-4534-ABDD-E1B5C11941C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43000" y="685800"/>
            <a:ext cx="4571640" cy="3428640"/>
          </a:xfrm>
          <a:prstGeom prst="rect">
            <a:avLst/>
          </a:prstGeom>
        </p:spPr>
      </p:sp>
      <p:sp>
        <p:nvSpPr>
          <p:cNvPr id="281"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8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EADDB53-9496-490D-9F3C-8E4E06D3AA9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143000" y="685800"/>
            <a:ext cx="4571640" cy="3428640"/>
          </a:xfrm>
          <a:prstGeom prst="rect">
            <a:avLst/>
          </a:prstGeom>
        </p:spPr>
      </p:sp>
      <p:sp>
        <p:nvSpPr>
          <p:cNvPr id="28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28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71DCCEA-481C-433B-AABF-A46DEE0F7D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1143000" y="685800"/>
            <a:ext cx="4571640" cy="3428640"/>
          </a:xfrm>
          <a:prstGeom prst="rect">
            <a:avLst/>
          </a:prstGeom>
        </p:spPr>
      </p:sp>
      <p:sp>
        <p:nvSpPr>
          <p:cNvPr id="287" name="PlaceHolder 2"/>
          <p:cNvSpPr>
            <a:spLocks noGrp="1"/>
          </p:cNvSpPr>
          <p:nvPr>
            <p:ph type="body"/>
          </p:nvPr>
        </p:nvSpPr>
        <p:spPr>
          <a:xfrm>
            <a:off x="685800" y="4343400"/>
            <a:ext cx="5486040" cy="4114440"/>
          </a:xfrm>
          <a:prstGeom prst="rect">
            <a:avLst/>
          </a:prstGeom>
        </p:spPr>
        <p:txBody>
          <a:bodyPr>
            <a:noAutofit/>
          </a:bodyPr>
          <a:p>
            <a:pPr>
              <a:lnSpc>
                <a:spcPct val="100000"/>
              </a:lnSpc>
            </a:pPr>
            <a:r>
              <a:rPr b="0" lang="en-US" sz="2000" spc="-1" strike="noStrike">
                <a:latin typeface="Arial"/>
              </a:rPr>
              <a:t>URL Tim Berners Lee tarafından oluşturulmuştur. </a:t>
            </a:r>
            <a:endParaRPr b="0" lang="en-US" sz="2000" spc="-1" strike="noStrike">
              <a:latin typeface="Arial"/>
            </a:endParaRPr>
          </a:p>
        </p:txBody>
      </p:sp>
      <p:sp>
        <p:nvSpPr>
          <p:cNvPr id="28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9B868A5-8F86-4B32-AFCF-179CDC2FB1E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34" name="PlaceHolder 2"/>
          <p:cNvSpPr>
            <a:spLocks noGrp="1"/>
          </p:cNvSpPr>
          <p:nvPr>
            <p:ph type="body"/>
          </p:nvPr>
        </p:nvSpPr>
        <p:spPr>
          <a:xfrm>
            <a:off x="457200" y="12193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5" name="PlaceHolder 3"/>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37"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8"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9"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0" name="PlaceHolder 5"/>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42" name="PlaceHolder 2"/>
          <p:cNvSpPr>
            <a:spLocks noGrp="1"/>
          </p:cNvSpPr>
          <p:nvPr>
            <p:ph type="body"/>
          </p:nvPr>
        </p:nvSpPr>
        <p:spPr>
          <a:xfrm>
            <a:off x="45720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3" name="PlaceHolder 3"/>
          <p:cNvSpPr>
            <a:spLocks noGrp="1"/>
          </p:cNvSpPr>
          <p:nvPr>
            <p:ph type="body"/>
          </p:nvPr>
        </p:nvSpPr>
        <p:spPr>
          <a:xfrm>
            <a:off x="323964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4" name="PlaceHolder 4"/>
          <p:cNvSpPr>
            <a:spLocks noGrp="1"/>
          </p:cNvSpPr>
          <p:nvPr>
            <p:ph type="body"/>
          </p:nvPr>
        </p:nvSpPr>
        <p:spPr>
          <a:xfrm>
            <a:off x="602208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5" name="PlaceHolder 5"/>
          <p:cNvSpPr>
            <a:spLocks noGrp="1"/>
          </p:cNvSpPr>
          <p:nvPr>
            <p:ph type="body"/>
          </p:nvPr>
        </p:nvSpPr>
        <p:spPr>
          <a:xfrm>
            <a:off x="45720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6" name="PlaceHolder 6"/>
          <p:cNvSpPr>
            <a:spLocks noGrp="1"/>
          </p:cNvSpPr>
          <p:nvPr>
            <p:ph type="body"/>
          </p:nvPr>
        </p:nvSpPr>
        <p:spPr>
          <a:xfrm>
            <a:off x="323964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47" name="PlaceHolder 7"/>
          <p:cNvSpPr>
            <a:spLocks noGrp="1"/>
          </p:cNvSpPr>
          <p:nvPr>
            <p:ph type="body"/>
          </p:nvPr>
        </p:nvSpPr>
        <p:spPr>
          <a:xfrm>
            <a:off x="602208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57" name="PlaceHolder 2"/>
          <p:cNvSpPr>
            <a:spLocks noGrp="1"/>
          </p:cNvSpPr>
          <p:nvPr>
            <p:ph type="subTitle"/>
          </p:nvPr>
        </p:nvSpPr>
        <p:spPr>
          <a:xfrm>
            <a:off x="457200" y="1219320"/>
            <a:ext cx="82292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59" name="PlaceHolder 2"/>
          <p:cNvSpPr>
            <a:spLocks noGrp="1"/>
          </p:cNvSpPr>
          <p:nvPr>
            <p:ph type="body"/>
          </p:nvPr>
        </p:nvSpPr>
        <p:spPr>
          <a:xfrm>
            <a:off x="457200" y="1219320"/>
            <a:ext cx="822924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61"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62"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152280"/>
            <a:ext cx="8229240" cy="459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66"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67"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68"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3" name="PlaceHolder 2"/>
          <p:cNvSpPr>
            <a:spLocks noGrp="1"/>
          </p:cNvSpPr>
          <p:nvPr>
            <p:ph type="subTitle"/>
          </p:nvPr>
        </p:nvSpPr>
        <p:spPr>
          <a:xfrm>
            <a:off x="457200" y="1219320"/>
            <a:ext cx="82292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70"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1"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2" name="PlaceHolder 4"/>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74"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5"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6" name="PlaceHolder 4"/>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78" name="PlaceHolder 2"/>
          <p:cNvSpPr>
            <a:spLocks noGrp="1"/>
          </p:cNvSpPr>
          <p:nvPr>
            <p:ph type="body"/>
          </p:nvPr>
        </p:nvSpPr>
        <p:spPr>
          <a:xfrm>
            <a:off x="457200" y="12193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79" name="PlaceHolder 3"/>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81"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2"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3"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4" name="PlaceHolder 5"/>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86" name="PlaceHolder 2"/>
          <p:cNvSpPr>
            <a:spLocks noGrp="1"/>
          </p:cNvSpPr>
          <p:nvPr>
            <p:ph type="body"/>
          </p:nvPr>
        </p:nvSpPr>
        <p:spPr>
          <a:xfrm>
            <a:off x="45720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7" name="PlaceHolder 3"/>
          <p:cNvSpPr>
            <a:spLocks noGrp="1"/>
          </p:cNvSpPr>
          <p:nvPr>
            <p:ph type="body"/>
          </p:nvPr>
        </p:nvSpPr>
        <p:spPr>
          <a:xfrm>
            <a:off x="323964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8" name="PlaceHolder 4"/>
          <p:cNvSpPr>
            <a:spLocks noGrp="1"/>
          </p:cNvSpPr>
          <p:nvPr>
            <p:ph type="body"/>
          </p:nvPr>
        </p:nvSpPr>
        <p:spPr>
          <a:xfrm>
            <a:off x="602208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89" name="PlaceHolder 5"/>
          <p:cNvSpPr>
            <a:spLocks noGrp="1"/>
          </p:cNvSpPr>
          <p:nvPr>
            <p:ph type="body"/>
          </p:nvPr>
        </p:nvSpPr>
        <p:spPr>
          <a:xfrm>
            <a:off x="45720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90" name="PlaceHolder 6"/>
          <p:cNvSpPr>
            <a:spLocks noGrp="1"/>
          </p:cNvSpPr>
          <p:nvPr>
            <p:ph type="body"/>
          </p:nvPr>
        </p:nvSpPr>
        <p:spPr>
          <a:xfrm>
            <a:off x="323964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91" name="PlaceHolder 7"/>
          <p:cNvSpPr>
            <a:spLocks noGrp="1"/>
          </p:cNvSpPr>
          <p:nvPr>
            <p:ph type="body"/>
          </p:nvPr>
        </p:nvSpPr>
        <p:spPr>
          <a:xfrm>
            <a:off x="602208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02" name="PlaceHolder 2"/>
          <p:cNvSpPr>
            <a:spLocks noGrp="1"/>
          </p:cNvSpPr>
          <p:nvPr>
            <p:ph type="subTitle"/>
          </p:nvPr>
        </p:nvSpPr>
        <p:spPr>
          <a:xfrm>
            <a:off x="457200" y="1219320"/>
            <a:ext cx="8229240" cy="4937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04" name="PlaceHolder 2"/>
          <p:cNvSpPr>
            <a:spLocks noGrp="1"/>
          </p:cNvSpPr>
          <p:nvPr>
            <p:ph type="body"/>
          </p:nvPr>
        </p:nvSpPr>
        <p:spPr>
          <a:xfrm>
            <a:off x="457200" y="1219320"/>
            <a:ext cx="822924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06"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07"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5" name="PlaceHolder 2"/>
          <p:cNvSpPr>
            <a:spLocks noGrp="1"/>
          </p:cNvSpPr>
          <p:nvPr>
            <p:ph type="body"/>
          </p:nvPr>
        </p:nvSpPr>
        <p:spPr>
          <a:xfrm>
            <a:off x="457200" y="1219320"/>
            <a:ext cx="822924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457200" y="152280"/>
            <a:ext cx="8229240" cy="459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11"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12"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13"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15"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16"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17" name="PlaceHolder 4"/>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19"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20"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21" name="PlaceHolder 4"/>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23" name="PlaceHolder 2"/>
          <p:cNvSpPr>
            <a:spLocks noGrp="1"/>
          </p:cNvSpPr>
          <p:nvPr>
            <p:ph type="body"/>
          </p:nvPr>
        </p:nvSpPr>
        <p:spPr>
          <a:xfrm>
            <a:off x="457200" y="12193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24" name="PlaceHolder 3"/>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26"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27"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28"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29" name="PlaceHolder 5"/>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31" name="PlaceHolder 2"/>
          <p:cNvSpPr>
            <a:spLocks noGrp="1"/>
          </p:cNvSpPr>
          <p:nvPr>
            <p:ph type="body"/>
          </p:nvPr>
        </p:nvSpPr>
        <p:spPr>
          <a:xfrm>
            <a:off x="45720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32" name="PlaceHolder 3"/>
          <p:cNvSpPr>
            <a:spLocks noGrp="1"/>
          </p:cNvSpPr>
          <p:nvPr>
            <p:ph type="body"/>
          </p:nvPr>
        </p:nvSpPr>
        <p:spPr>
          <a:xfrm>
            <a:off x="323964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33" name="PlaceHolder 4"/>
          <p:cNvSpPr>
            <a:spLocks noGrp="1"/>
          </p:cNvSpPr>
          <p:nvPr>
            <p:ph type="body"/>
          </p:nvPr>
        </p:nvSpPr>
        <p:spPr>
          <a:xfrm>
            <a:off x="6022080" y="12193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34" name="PlaceHolder 5"/>
          <p:cNvSpPr>
            <a:spLocks noGrp="1"/>
          </p:cNvSpPr>
          <p:nvPr>
            <p:ph type="body"/>
          </p:nvPr>
        </p:nvSpPr>
        <p:spPr>
          <a:xfrm>
            <a:off x="45720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35" name="PlaceHolder 6"/>
          <p:cNvSpPr>
            <a:spLocks noGrp="1"/>
          </p:cNvSpPr>
          <p:nvPr>
            <p:ph type="body"/>
          </p:nvPr>
        </p:nvSpPr>
        <p:spPr>
          <a:xfrm>
            <a:off x="323964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36" name="PlaceHolder 7"/>
          <p:cNvSpPr>
            <a:spLocks noGrp="1"/>
          </p:cNvSpPr>
          <p:nvPr>
            <p:ph type="body"/>
          </p:nvPr>
        </p:nvSpPr>
        <p:spPr>
          <a:xfrm>
            <a:off x="6022080" y="3798720"/>
            <a:ext cx="26496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17"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18"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152280"/>
            <a:ext cx="8229240" cy="459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22"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3" name="PlaceHolder 3"/>
          <p:cNvSpPr>
            <a:spLocks noGrp="1"/>
          </p:cNvSpPr>
          <p:nvPr>
            <p:ph type="body"/>
          </p:nvPr>
        </p:nvSpPr>
        <p:spPr>
          <a:xfrm>
            <a:off x="467424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4" name="PlaceHolder 4"/>
          <p:cNvSpPr>
            <a:spLocks noGrp="1"/>
          </p:cNvSpPr>
          <p:nvPr>
            <p:ph type="body"/>
          </p:nvPr>
        </p:nvSpPr>
        <p:spPr>
          <a:xfrm>
            <a:off x="45720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26" name="PlaceHolder 2"/>
          <p:cNvSpPr>
            <a:spLocks noGrp="1"/>
          </p:cNvSpPr>
          <p:nvPr>
            <p:ph type="body"/>
          </p:nvPr>
        </p:nvSpPr>
        <p:spPr>
          <a:xfrm>
            <a:off x="457200" y="1219320"/>
            <a:ext cx="4015800" cy="493740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7"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28" name="PlaceHolder 4"/>
          <p:cNvSpPr>
            <a:spLocks noGrp="1"/>
          </p:cNvSpPr>
          <p:nvPr>
            <p:ph type="body"/>
          </p:nvPr>
        </p:nvSpPr>
        <p:spPr>
          <a:xfrm>
            <a:off x="4674240" y="37987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990360"/>
          </a:xfrm>
          <a:prstGeom prst="rect">
            <a:avLst/>
          </a:prstGeom>
        </p:spPr>
        <p:txBody>
          <a:bodyPr lIns="0" rIns="0" tIns="0" bIns="0" anchor="ctr">
            <a:spAutoFit/>
          </a:bodyPr>
          <a:p>
            <a:endParaRPr b="0" lang="tr-TR" sz="1800" spc="-1" strike="noStrike">
              <a:solidFill>
                <a:srgbClr val="000000"/>
              </a:solidFill>
              <a:latin typeface="Gill Sans MT"/>
            </a:endParaRPr>
          </a:p>
        </p:txBody>
      </p:sp>
      <p:sp>
        <p:nvSpPr>
          <p:cNvPr id="30" name="PlaceHolder 2"/>
          <p:cNvSpPr>
            <a:spLocks noGrp="1"/>
          </p:cNvSpPr>
          <p:nvPr>
            <p:ph type="body"/>
          </p:nvPr>
        </p:nvSpPr>
        <p:spPr>
          <a:xfrm>
            <a:off x="45720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1" name="PlaceHolder 3"/>
          <p:cNvSpPr>
            <a:spLocks noGrp="1"/>
          </p:cNvSpPr>
          <p:nvPr>
            <p:ph type="body"/>
          </p:nvPr>
        </p:nvSpPr>
        <p:spPr>
          <a:xfrm>
            <a:off x="4674240" y="1219320"/>
            <a:ext cx="4015800" cy="2355120"/>
          </a:xfrm>
          <a:prstGeom prst="rect">
            <a:avLst/>
          </a:prstGeom>
        </p:spPr>
        <p:txBody>
          <a:bodyPr lIns="0" rIns="0" tIns="0" bIns="0">
            <a:normAutofit/>
          </a:bodyPr>
          <a:p>
            <a:endParaRPr b="0" lang="tr-TR" sz="2600" spc="-1" strike="noStrike">
              <a:solidFill>
                <a:srgbClr val="000000"/>
              </a:solidFill>
              <a:latin typeface="Gill Sans MT"/>
            </a:endParaRPr>
          </a:p>
        </p:txBody>
      </p:sp>
      <p:sp>
        <p:nvSpPr>
          <p:cNvPr id="32" name="PlaceHolder 4"/>
          <p:cNvSpPr>
            <a:spLocks noGrp="1"/>
          </p:cNvSpPr>
          <p:nvPr>
            <p:ph type="body"/>
          </p:nvPr>
        </p:nvSpPr>
        <p:spPr>
          <a:xfrm>
            <a:off x="457200" y="3798720"/>
            <a:ext cx="8229240" cy="2355120"/>
          </a:xfrm>
          <a:prstGeom prst="rect">
            <a:avLst/>
          </a:prstGeom>
        </p:spPr>
        <p:txBody>
          <a:bodyPr lIns="0" rIns="0" tIns="0" bIns="0">
            <a:normAutofit/>
          </a:bodyPr>
          <a:p>
            <a:endParaRPr b="0" lang="tr-TR" sz="26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1"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2" name="CustomShape 3" hidden="1"/>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PlaceHolder 4"/>
          <p:cNvSpPr>
            <a:spLocks noGrp="1"/>
          </p:cNvSpPr>
          <p:nvPr>
            <p:ph type="title"/>
          </p:nvPr>
        </p:nvSpPr>
        <p:spPr>
          <a:xfrm>
            <a:off x="1219320" y="3886200"/>
            <a:ext cx="6857640" cy="990360"/>
          </a:xfrm>
          <a:prstGeom prst="rect">
            <a:avLst/>
          </a:prstGeom>
        </p:spPr>
        <p:txBody>
          <a:bodyPr lIns="90000" rIns="90000" tIns="45000" bIns="45000">
            <a:noAutofit/>
          </a:bodyPr>
          <a:p>
            <a:pPr algn="r">
              <a:lnSpc>
                <a:spcPct val="100000"/>
              </a:lnSpc>
            </a:pPr>
            <a:r>
              <a:rPr b="0" lang="tr-TR" sz="3200" spc="-1" strike="noStrike">
                <a:solidFill>
                  <a:srgbClr val="000000"/>
                </a:solidFill>
                <a:latin typeface="Bookman Old Style"/>
              </a:rPr>
              <a:t>Asıl başlık stili için tıklatın</a:t>
            </a:r>
            <a:endParaRPr b="0" lang="tr-TR" sz="3200" spc="-1" strike="noStrike">
              <a:solidFill>
                <a:srgbClr val="000000"/>
              </a:solidFill>
              <a:latin typeface="Gill Sans MT"/>
            </a:endParaRPr>
          </a:p>
        </p:txBody>
      </p:sp>
      <p:sp>
        <p:nvSpPr>
          <p:cNvPr id="4" name="PlaceHolder 5"/>
          <p:cNvSpPr>
            <a:spLocks noGrp="1"/>
          </p:cNvSpPr>
          <p:nvPr>
            <p:ph type="dt"/>
          </p:nvPr>
        </p:nvSpPr>
        <p:spPr>
          <a:xfrm>
            <a:off x="6400800" y="6355080"/>
            <a:ext cx="2285640" cy="365400"/>
          </a:xfrm>
          <a:prstGeom prst="rect">
            <a:avLst/>
          </a:prstGeom>
        </p:spPr>
        <p:txBody>
          <a:bodyPr lIns="90000" rIns="90000" tIns="45000" bIns="45000">
            <a:noAutofit/>
          </a:bodyPr>
          <a:p>
            <a:pPr>
              <a:lnSpc>
                <a:spcPct val="100000"/>
              </a:lnSpc>
            </a:pPr>
            <a:fld id="{213FB381-6DCC-4CA6-9E01-D382437D793E}" type="datetime1">
              <a:rPr b="0" lang="en-US" sz="1400" spc="-1" strike="noStrike">
                <a:solidFill>
                  <a:srgbClr val="464653"/>
                </a:solidFill>
                <a:latin typeface="Gill Sans MT"/>
              </a:rPr>
              <a:t>02/19/2019</a:t>
            </a:fld>
            <a:endParaRPr b="0" lang="en-US" sz="1400" spc="-1" strike="noStrike">
              <a:latin typeface="Times New Roman"/>
            </a:endParaRPr>
          </a:p>
        </p:txBody>
      </p:sp>
      <p:sp>
        <p:nvSpPr>
          <p:cNvPr id="5" name="PlaceHolder 6"/>
          <p:cNvSpPr>
            <a:spLocks noGrp="1"/>
          </p:cNvSpPr>
          <p:nvPr>
            <p:ph type="ftr"/>
          </p:nvPr>
        </p:nvSpPr>
        <p:spPr>
          <a:xfrm>
            <a:off x="2898720" y="6355080"/>
            <a:ext cx="3474360" cy="365400"/>
          </a:xfrm>
          <a:prstGeom prst="rect">
            <a:avLst/>
          </a:prstGeom>
        </p:spPr>
        <p:txBody>
          <a:bodyPr lIns="90000" rIns="90000" tIns="45000" bIns="45000">
            <a:noAutofit/>
          </a:bodyPr>
          <a:p>
            <a:endParaRPr b="0" lang="en-US" sz="2400" spc="-1" strike="noStrike">
              <a:latin typeface="Times New Roman"/>
            </a:endParaRPr>
          </a:p>
        </p:txBody>
      </p:sp>
      <p:sp>
        <p:nvSpPr>
          <p:cNvPr id="6" name="PlaceHolder 7"/>
          <p:cNvSpPr>
            <a:spLocks noGrp="1"/>
          </p:cNvSpPr>
          <p:nvPr>
            <p:ph type="sldNum"/>
          </p:nvPr>
        </p:nvSpPr>
        <p:spPr>
          <a:xfrm>
            <a:off x="1216080" y="6355080"/>
            <a:ext cx="1218960" cy="365400"/>
          </a:xfrm>
          <a:prstGeom prst="rect">
            <a:avLst/>
          </a:prstGeom>
        </p:spPr>
        <p:txBody>
          <a:bodyPr lIns="90000" rIns="90000" tIns="45000" bIns="45000">
            <a:noAutofit/>
          </a:bodyPr>
          <a:p>
            <a:pPr>
              <a:lnSpc>
                <a:spcPct val="100000"/>
              </a:lnSpc>
            </a:pPr>
            <a:fld id="{BD08AF2A-E538-4A34-9E90-8F1CB9381345}" type="slidenum">
              <a:rPr b="0" lang="en-US" sz="1400" spc="-1" strike="noStrike">
                <a:solidFill>
                  <a:srgbClr val="464653"/>
                </a:solidFill>
                <a:latin typeface="Gill Sans MT"/>
              </a:rPr>
              <a:t>32</a:t>
            </a:fld>
            <a:endParaRPr b="0" lang="en-US" sz="1400" spc="-1" strike="noStrike">
              <a:latin typeface="Times New Roman"/>
            </a:endParaRPr>
          </a:p>
        </p:txBody>
      </p:sp>
      <p:sp>
        <p:nvSpPr>
          <p:cNvPr id="7" name="CustomShape 8"/>
          <p:cNvSpPr/>
          <p:nvPr/>
        </p:nvSpPr>
        <p:spPr>
          <a:xfrm>
            <a:off x="905040" y="3648240"/>
            <a:ext cx="7314840" cy="1279800"/>
          </a:xfrm>
          <a:prstGeom prst="rect">
            <a:avLst/>
          </a:prstGeom>
          <a:noFill/>
          <a:ln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914400" y="5048280"/>
            <a:ext cx="7314840" cy="685440"/>
          </a:xfrm>
          <a:prstGeom prst="rect">
            <a:avLst/>
          </a:prstGeom>
          <a:noFill/>
          <a:ln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905040" y="3648240"/>
            <a:ext cx="228240" cy="1279800"/>
          </a:xfrm>
          <a:prstGeom prst="rect">
            <a:avLst/>
          </a:prstGeom>
          <a:solidFill>
            <a:schemeClr val="accent1"/>
          </a:solid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914400" y="5048280"/>
            <a:ext cx="228240" cy="685440"/>
          </a:xfrm>
          <a:prstGeom prst="rect">
            <a:avLst/>
          </a:prstGeom>
          <a:solidFill>
            <a:schemeClr val="accent2"/>
          </a:solid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2600" spc="-1" strike="noStrike">
                <a:solidFill>
                  <a:srgbClr val="000000"/>
                </a:solidFill>
                <a:latin typeface="Gill Sans MT"/>
              </a:rPr>
              <a:t>Click to edit the outline text format</a:t>
            </a:r>
            <a:endParaRPr b="0" lang="tr-TR"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tr-TR" sz="2000" spc="-1" strike="noStrike">
                <a:solidFill>
                  <a:srgbClr val="000000"/>
                </a:solidFill>
                <a:latin typeface="Gill Sans MT"/>
              </a:rPr>
              <a:t>Second Outline Level</a:t>
            </a:r>
            <a:endParaRPr b="0" lang="tr-TR"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Gill Sans MT"/>
              </a:rPr>
              <a:t>Third Outline Level</a:t>
            </a:r>
            <a:endParaRPr b="0" lang="tr-TR"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tr-TR" sz="1600" spc="-1" strike="noStrike">
                <a:solidFill>
                  <a:srgbClr val="000000"/>
                </a:solidFill>
                <a:latin typeface="Gill Sans MT"/>
              </a:rPr>
              <a:t>Fourth Outline Level</a:t>
            </a:r>
            <a:endParaRPr b="0" lang="tr-TR"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Gill Sans MT"/>
              </a:rPr>
              <a:t>Fifth Outline Level</a:t>
            </a:r>
            <a:endParaRPr b="0" lang="tr-TR"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Gill Sans MT"/>
              </a:rPr>
              <a:t>Sixth Outline Level</a:t>
            </a:r>
            <a:endParaRPr b="0" lang="tr-TR"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Gill Sans MT"/>
              </a:rPr>
              <a:t>Seventh Outline Level</a:t>
            </a:r>
            <a:endParaRPr b="0" lang="tr-TR"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49"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50"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PlaceHolder 4"/>
          <p:cNvSpPr>
            <a:spLocks noGrp="1"/>
          </p:cNvSpPr>
          <p:nvPr>
            <p:ph type="title"/>
          </p:nvPr>
        </p:nvSpPr>
        <p:spPr>
          <a:xfrm>
            <a:off x="457200" y="152280"/>
            <a:ext cx="8229240" cy="990360"/>
          </a:xfrm>
          <a:prstGeom prst="rect">
            <a:avLst/>
          </a:prstGeom>
        </p:spPr>
        <p:txBody>
          <a:bodyPr lIns="90000" rIns="90000" tIns="45000" bIns="45000" anchor="b">
            <a:noAutofit/>
          </a:bodyPr>
          <a:p>
            <a:pPr>
              <a:lnSpc>
                <a:spcPct val="100000"/>
              </a:lnSpc>
            </a:pPr>
            <a:r>
              <a:rPr b="0" lang="tr-TR" sz="3200" spc="-1" strike="noStrike">
                <a:solidFill>
                  <a:srgbClr val="464653"/>
                </a:solidFill>
                <a:latin typeface="Bookman Old Style"/>
              </a:rPr>
              <a:t>Asıl başlık stili için tıklatın</a:t>
            </a:r>
            <a:endParaRPr b="0" lang="tr-TR" sz="3200" spc="-1" strike="noStrike">
              <a:solidFill>
                <a:srgbClr val="000000"/>
              </a:solidFill>
              <a:latin typeface="Gill Sans MT"/>
            </a:endParaRPr>
          </a:p>
        </p:txBody>
      </p:sp>
      <p:sp>
        <p:nvSpPr>
          <p:cNvPr id="52" name="PlaceHolder 5"/>
          <p:cNvSpPr>
            <a:spLocks noGrp="1"/>
          </p:cNvSpPr>
          <p:nvPr>
            <p:ph type="dt"/>
          </p:nvPr>
        </p:nvSpPr>
        <p:spPr>
          <a:xfrm>
            <a:off x="6400800" y="6356520"/>
            <a:ext cx="2288520" cy="365400"/>
          </a:xfrm>
          <a:prstGeom prst="rect">
            <a:avLst/>
          </a:prstGeom>
        </p:spPr>
        <p:txBody>
          <a:bodyPr lIns="90000" rIns="90000" tIns="45000" bIns="45000">
            <a:noAutofit/>
          </a:bodyPr>
          <a:p>
            <a:pPr>
              <a:lnSpc>
                <a:spcPct val="100000"/>
              </a:lnSpc>
            </a:pPr>
            <a:fld id="{F870FE9F-BB02-4E1D-BAD8-3D135127844F}" type="datetime1">
              <a:rPr b="0" lang="en-US" sz="1400" spc="-1" strike="noStrike">
                <a:solidFill>
                  <a:srgbClr val="464653"/>
                </a:solidFill>
                <a:latin typeface="Gill Sans MT"/>
              </a:rPr>
              <a:t>02/19/2019</a:t>
            </a:fld>
            <a:endParaRPr b="0" lang="en-US" sz="1400" spc="-1" strike="noStrike">
              <a:latin typeface="Times New Roman"/>
            </a:endParaRPr>
          </a:p>
        </p:txBody>
      </p:sp>
      <p:sp>
        <p:nvSpPr>
          <p:cNvPr id="53" name="PlaceHolder 6"/>
          <p:cNvSpPr>
            <a:spLocks noGrp="1"/>
          </p:cNvSpPr>
          <p:nvPr>
            <p:ph type="ftr"/>
          </p:nvPr>
        </p:nvSpPr>
        <p:spPr>
          <a:xfrm>
            <a:off x="2898720" y="6356520"/>
            <a:ext cx="3504960" cy="365400"/>
          </a:xfrm>
          <a:prstGeom prst="rect">
            <a:avLst/>
          </a:prstGeom>
        </p:spPr>
        <p:txBody>
          <a:bodyPr lIns="90000" rIns="90000" tIns="45000" bIns="45000">
            <a:noAutofit/>
          </a:bodyPr>
          <a:p>
            <a:endParaRPr b="0" lang="en-US" sz="2400" spc="-1" strike="noStrike">
              <a:latin typeface="Times New Roman"/>
            </a:endParaRPr>
          </a:p>
        </p:txBody>
      </p:sp>
      <p:sp>
        <p:nvSpPr>
          <p:cNvPr id="54" name="PlaceHolder 7"/>
          <p:cNvSpPr>
            <a:spLocks noGrp="1"/>
          </p:cNvSpPr>
          <p:nvPr>
            <p:ph type="sldNum"/>
          </p:nvPr>
        </p:nvSpPr>
        <p:spPr>
          <a:xfrm>
            <a:off x="612720" y="6356520"/>
            <a:ext cx="1980720" cy="365400"/>
          </a:xfrm>
          <a:prstGeom prst="rect">
            <a:avLst/>
          </a:prstGeom>
        </p:spPr>
        <p:txBody>
          <a:bodyPr lIns="90000" rIns="90000" tIns="45000" bIns="45000">
            <a:noAutofit/>
          </a:bodyPr>
          <a:p>
            <a:pPr>
              <a:lnSpc>
                <a:spcPct val="100000"/>
              </a:lnSpc>
            </a:pPr>
            <a:fld id="{EFC74CE9-A4DD-4657-B9EA-DD4AD198D275}" type="slidenum">
              <a:rPr b="0" lang="en-US" sz="1400" spc="-1" strike="noStrike">
                <a:solidFill>
                  <a:srgbClr val="464653"/>
                </a:solidFill>
                <a:latin typeface="Gill Sans MT"/>
              </a:rPr>
              <a:t>1</a:t>
            </a:fld>
            <a:endParaRPr b="0" lang="en-US" sz="1400" spc="-1" strike="noStrike">
              <a:latin typeface="Times New Roman"/>
            </a:endParaRPr>
          </a:p>
        </p:txBody>
      </p:sp>
      <p:sp>
        <p:nvSpPr>
          <p:cNvPr id="55" name="PlaceHolder 8"/>
          <p:cNvSpPr>
            <a:spLocks noGrp="1"/>
          </p:cNvSpPr>
          <p:nvPr>
            <p:ph type="body"/>
          </p:nvPr>
        </p:nvSpPr>
        <p:spPr>
          <a:xfrm>
            <a:off x="457200" y="1219320"/>
            <a:ext cx="8229240" cy="493740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Asıl metin stillerini düzenlemek için tıklatın</a:t>
            </a:r>
            <a:endParaRPr b="0" lang="tr-TR"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İkinci düzey</a:t>
            </a:r>
            <a:endParaRPr b="0" lang="tr-TR"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tr-TR" sz="2000" spc="-1" strike="noStrike">
                <a:solidFill>
                  <a:srgbClr val="000000"/>
                </a:solidFill>
                <a:latin typeface="Gill Sans MT"/>
              </a:rPr>
              <a:t>Üçüncü düzey</a:t>
            </a:r>
            <a:endParaRPr b="0" lang="tr-TR"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tr-TR" sz="1800" spc="-1" strike="noStrike">
                <a:solidFill>
                  <a:srgbClr val="000000"/>
                </a:solidFill>
                <a:latin typeface="Gill Sans MT"/>
              </a:rPr>
              <a:t>Dördüncü düzey</a:t>
            </a:r>
            <a:endParaRPr b="0" lang="tr-TR"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tr-TR" sz="1600" spc="-1" strike="noStrike">
                <a:solidFill>
                  <a:srgbClr val="000000"/>
                </a:solidFill>
                <a:latin typeface="Gill Sans MT"/>
              </a:rPr>
              <a:t>Beşinci düzey</a:t>
            </a:r>
            <a:endParaRPr b="0" lang="tr-TR"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Line 1"/>
          <p:cNvSpPr/>
          <p:nvPr/>
        </p:nvSpPr>
        <p:spPr>
          <a:xfrm>
            <a:off x="457200" y="6352920"/>
            <a:ext cx="8229600" cy="360"/>
          </a:xfrm>
          <a:prstGeom prst="line">
            <a:avLst/>
          </a:prstGeom>
          <a:ln w="9360">
            <a:solidFill>
              <a:schemeClr val="accent2"/>
            </a:solidFill>
            <a:custDash>
              <a:ds d="500000" sp="400000"/>
            </a:custDash>
            <a:round/>
          </a:ln>
        </p:spPr>
        <p:style>
          <a:lnRef idx="0"/>
          <a:fillRef idx="0"/>
          <a:effectRef idx="0"/>
          <a:fontRef idx="minor"/>
        </p:style>
      </p:sp>
      <p:sp>
        <p:nvSpPr>
          <p:cNvPr id="93" name="Line 2"/>
          <p:cNvSpPr/>
          <p:nvPr/>
        </p:nvSpPr>
        <p:spPr>
          <a:xfrm>
            <a:off x="457200" y="1143000"/>
            <a:ext cx="8229600" cy="360"/>
          </a:xfrm>
          <a:prstGeom prst="line">
            <a:avLst/>
          </a:prstGeom>
          <a:ln w="9360">
            <a:solidFill>
              <a:schemeClr val="accent2"/>
            </a:solidFill>
            <a:custDash>
              <a:ds d="500000" sp="400000"/>
            </a:custDash>
            <a:round/>
          </a:ln>
        </p:spPr>
        <p:style>
          <a:lnRef idx="0"/>
          <a:fillRef idx="0"/>
          <a:effectRef idx="0"/>
          <a:fontRef idx="minor"/>
        </p:style>
      </p:sp>
      <p:sp>
        <p:nvSpPr>
          <p:cNvPr id="94"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5" name="PlaceHolder 4"/>
          <p:cNvSpPr>
            <a:spLocks noGrp="1"/>
          </p:cNvSpPr>
          <p:nvPr>
            <p:ph type="title"/>
          </p:nvPr>
        </p:nvSpPr>
        <p:spPr>
          <a:xfrm>
            <a:off x="455760" y="272880"/>
            <a:ext cx="8226000" cy="1142640"/>
          </a:xfrm>
          <a:prstGeom prst="rect">
            <a:avLst/>
          </a:prstGeom>
        </p:spPr>
        <p:txBody>
          <a:bodyPr lIns="90000" rIns="90000" tIns="45000" bIns="45000" anchor="b">
            <a:noAutofit/>
          </a:bodyPr>
          <a:p>
            <a:pPr>
              <a:lnSpc>
                <a:spcPct val="100000"/>
              </a:lnSpc>
            </a:pPr>
            <a:r>
              <a:rPr b="0" lang="tr-TR" sz="3200" spc="-1" strike="noStrike">
                <a:solidFill>
                  <a:srgbClr val="464653"/>
                </a:solidFill>
                <a:latin typeface="Bookman Old Style"/>
              </a:rPr>
              <a:t>Asıl başlık stili için tıklatın</a:t>
            </a:r>
            <a:endParaRPr b="0" lang="tr-TR" sz="3200" spc="-1" strike="noStrike">
              <a:solidFill>
                <a:srgbClr val="000000"/>
              </a:solidFill>
              <a:latin typeface="Gill Sans MT"/>
            </a:endParaRPr>
          </a:p>
        </p:txBody>
      </p:sp>
      <p:sp>
        <p:nvSpPr>
          <p:cNvPr id="96" name="PlaceHolder 5"/>
          <p:cNvSpPr>
            <a:spLocks noGrp="1"/>
          </p:cNvSpPr>
          <p:nvPr>
            <p:ph type="body"/>
          </p:nvPr>
        </p:nvSpPr>
        <p:spPr>
          <a:xfrm>
            <a:off x="455760" y="1598760"/>
            <a:ext cx="4036680" cy="449712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Asıl metin stillerini düzenlemek için tıklatın</a:t>
            </a:r>
            <a:endParaRPr b="0" lang="tr-TR"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İkinci düzey</a:t>
            </a:r>
            <a:endParaRPr b="0" lang="tr-TR"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tr-TR" sz="2000" spc="-1" strike="noStrike">
                <a:solidFill>
                  <a:srgbClr val="000000"/>
                </a:solidFill>
                <a:latin typeface="Gill Sans MT"/>
              </a:rPr>
              <a:t>Üçüncü düzey</a:t>
            </a:r>
            <a:endParaRPr b="0" lang="tr-TR"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tr-TR" sz="1800" spc="-1" strike="noStrike">
                <a:solidFill>
                  <a:srgbClr val="000000"/>
                </a:solidFill>
                <a:latin typeface="Gill Sans MT"/>
              </a:rPr>
              <a:t>Dördüncü düzey</a:t>
            </a:r>
            <a:endParaRPr b="0" lang="tr-TR"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tr-TR" sz="1600" spc="-1" strike="noStrike">
                <a:solidFill>
                  <a:srgbClr val="000000"/>
                </a:solidFill>
                <a:latin typeface="Gill Sans MT"/>
              </a:rPr>
              <a:t>Beşinci düzey</a:t>
            </a:r>
            <a:endParaRPr b="0" lang="tr-TR" sz="1600" spc="-1" strike="noStrike">
              <a:solidFill>
                <a:srgbClr val="000000"/>
              </a:solidFill>
              <a:latin typeface="Gill Sans MT"/>
            </a:endParaRPr>
          </a:p>
        </p:txBody>
      </p:sp>
      <p:sp>
        <p:nvSpPr>
          <p:cNvPr id="97" name="PlaceHolder 6"/>
          <p:cNvSpPr>
            <a:spLocks noGrp="1"/>
          </p:cNvSpPr>
          <p:nvPr>
            <p:ph type="body"/>
          </p:nvPr>
        </p:nvSpPr>
        <p:spPr>
          <a:xfrm>
            <a:off x="4645080" y="1598760"/>
            <a:ext cx="4036680" cy="4497120"/>
          </a:xfrm>
          <a:prstGeom prst="rect">
            <a:avLst/>
          </a:prstGeom>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Asıl metin stillerini düzenlemek için tıklatın</a:t>
            </a:r>
            <a:endParaRPr b="0" lang="tr-TR" sz="26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İkinci düzey</a:t>
            </a:r>
            <a:endParaRPr b="0" lang="tr-TR" sz="2300" spc="-1" strike="noStrike">
              <a:solidFill>
                <a:srgbClr val="000000"/>
              </a:solidFill>
              <a:latin typeface="Gill Sans MT"/>
            </a:endParaRPr>
          </a:p>
          <a:p>
            <a:pPr lvl="2" marL="822960" indent="-228240">
              <a:lnSpc>
                <a:spcPct val="100000"/>
              </a:lnSpc>
              <a:spcBef>
                <a:spcPts val="499"/>
              </a:spcBef>
              <a:buClr>
                <a:srgbClr val="bcbcbc"/>
              </a:buClr>
              <a:buSzPct val="76000"/>
              <a:buFont typeface="Wingdings 3" charset="2"/>
              <a:buChar char=""/>
            </a:pPr>
            <a:r>
              <a:rPr b="0" lang="tr-TR" sz="2000" spc="-1" strike="noStrike">
                <a:solidFill>
                  <a:srgbClr val="000000"/>
                </a:solidFill>
                <a:latin typeface="Gill Sans MT"/>
              </a:rPr>
              <a:t>Üçüncü düzey</a:t>
            </a:r>
            <a:endParaRPr b="0" lang="tr-TR" sz="2000" spc="-1" strike="noStrike">
              <a:solidFill>
                <a:srgbClr val="000000"/>
              </a:solidFill>
              <a:latin typeface="Gill Sans MT"/>
            </a:endParaRPr>
          </a:p>
          <a:p>
            <a:pPr lvl="3" marL="1097280" indent="-228240">
              <a:lnSpc>
                <a:spcPct val="100000"/>
              </a:lnSpc>
              <a:spcBef>
                <a:spcPts val="400"/>
              </a:spcBef>
              <a:buClr>
                <a:srgbClr val="8ca2b4"/>
              </a:buClr>
              <a:buSzPct val="70000"/>
              <a:buFont typeface="Wingdings" charset="2"/>
              <a:buChar char=""/>
            </a:pPr>
            <a:r>
              <a:rPr b="0" lang="tr-TR" sz="1800" spc="-1" strike="noStrike">
                <a:solidFill>
                  <a:srgbClr val="000000"/>
                </a:solidFill>
                <a:latin typeface="Gill Sans MT"/>
              </a:rPr>
              <a:t>Dördüncü düzey</a:t>
            </a:r>
            <a:endParaRPr b="0" lang="tr-TR" sz="1800" spc="-1" strike="noStrike">
              <a:solidFill>
                <a:srgbClr val="000000"/>
              </a:solidFill>
              <a:latin typeface="Gill Sans MT"/>
            </a:endParaRPr>
          </a:p>
          <a:p>
            <a:pPr lvl="4" marL="1371600" indent="-228240">
              <a:lnSpc>
                <a:spcPct val="100000"/>
              </a:lnSpc>
              <a:spcBef>
                <a:spcPts val="300"/>
              </a:spcBef>
              <a:buClr>
                <a:srgbClr val="9fb8cd"/>
              </a:buClr>
              <a:buSzPct val="70000"/>
              <a:buFont typeface="Wingdings" charset="2"/>
              <a:buChar char=""/>
            </a:pPr>
            <a:r>
              <a:rPr b="0" lang="tr-TR" sz="1600" spc="-1" strike="noStrike">
                <a:solidFill>
                  <a:srgbClr val="000000"/>
                </a:solidFill>
                <a:latin typeface="Gill Sans MT"/>
              </a:rPr>
              <a:t>Beşinci düzey</a:t>
            </a:r>
            <a:endParaRPr b="0" lang="tr-TR" sz="1600" spc="-1" strike="noStrike">
              <a:solidFill>
                <a:srgbClr val="000000"/>
              </a:solidFill>
              <a:latin typeface="Gill Sans MT"/>
            </a:endParaRPr>
          </a:p>
        </p:txBody>
      </p:sp>
      <p:sp>
        <p:nvSpPr>
          <p:cNvPr id="98" name="PlaceHolder 7"/>
          <p:cNvSpPr>
            <a:spLocks noGrp="1"/>
          </p:cNvSpPr>
          <p:nvPr>
            <p:ph type="dt"/>
          </p:nvPr>
        </p:nvSpPr>
        <p:spPr>
          <a:xfrm>
            <a:off x="6400800" y="6356520"/>
            <a:ext cx="2288520" cy="365400"/>
          </a:xfrm>
          <a:prstGeom prst="rect">
            <a:avLst/>
          </a:prstGeom>
        </p:spPr>
        <p:txBody>
          <a:bodyPr lIns="90000" rIns="90000" tIns="45000" bIns="45000">
            <a:noAutofit/>
          </a:bodyPr>
          <a:p>
            <a:endParaRPr b="0" lang="en-US" sz="2400" spc="-1" strike="noStrike">
              <a:latin typeface="Times New Roman"/>
            </a:endParaRPr>
          </a:p>
        </p:txBody>
      </p:sp>
      <p:sp>
        <p:nvSpPr>
          <p:cNvPr id="99" name="PlaceHolder 8"/>
          <p:cNvSpPr>
            <a:spLocks noGrp="1"/>
          </p:cNvSpPr>
          <p:nvPr>
            <p:ph type="ftr"/>
          </p:nvPr>
        </p:nvSpPr>
        <p:spPr>
          <a:xfrm>
            <a:off x="2898720" y="6356520"/>
            <a:ext cx="3504960" cy="365400"/>
          </a:xfrm>
          <a:prstGeom prst="rect">
            <a:avLst/>
          </a:prstGeom>
        </p:spPr>
        <p:txBody>
          <a:bodyPr lIns="90000" rIns="90000" tIns="45000" bIns="45000">
            <a:noAutofit/>
          </a:bodyPr>
          <a:p>
            <a:endParaRPr b="0" lang="en-US" sz="2400" spc="-1" strike="noStrike">
              <a:latin typeface="Times New Roman"/>
            </a:endParaRPr>
          </a:p>
        </p:txBody>
      </p:sp>
      <p:sp>
        <p:nvSpPr>
          <p:cNvPr id="100" name="PlaceHolder 9"/>
          <p:cNvSpPr>
            <a:spLocks noGrp="1"/>
          </p:cNvSpPr>
          <p:nvPr>
            <p:ph type="sldNum"/>
          </p:nvPr>
        </p:nvSpPr>
        <p:spPr>
          <a:xfrm>
            <a:off x="612720" y="6356520"/>
            <a:ext cx="1980720" cy="365400"/>
          </a:xfrm>
          <a:prstGeom prst="rect">
            <a:avLst/>
          </a:prstGeom>
        </p:spPr>
        <p:txBody>
          <a:bodyPr lIns="90000" rIns="90000" tIns="45000" bIns="45000">
            <a:noAutofit/>
          </a:bodyPr>
          <a:p>
            <a:pPr>
              <a:lnSpc>
                <a:spcPct val="100000"/>
              </a:lnSpc>
            </a:pPr>
            <a:fld id="{2746103C-4C4F-4836-AF36-25BF4A0F18AD}" type="slidenum">
              <a:rPr b="0" lang="en-US" sz="1400" spc="-1" strike="noStrike">
                <a:solidFill>
                  <a:srgbClr val="464653"/>
                </a:solidFill>
                <a:latin typeface="Gill Sans MT"/>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hyperlink" Target="http://www.w3schools.com/html/tryit.asp?filename=tryhtml_default" TargetMode="External"/><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hyperlink" Target="http://www.w3schools.com/html/tryit.asp?filename=tryhtml_basic_headings"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www.w3schools.com/html/tryit.asp?filename=tryhtml_basic_paragraphs" TargetMode="External"/><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www.w3schools.com/html/tryit.asp?filename=tryhtml_basic_link" TargetMode="External"/><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hyperlink" Target="http://www.w3schools.com/html/tryit.asp?filename=tryhtml_basic_img" TargetMode="External"/><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hyperlink" Target="http://www.w3schools.com/html/tryit.asp?filename=tryhtml_attributes_title" TargetMode="External"/><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hyperlink" Target="http://www.w3schools.com/html/tryit.asp?filename=tryhtml_attributes_link" TargetMode="External"/><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hyperlink" Target="http://www.w3schools.com/html/tryit.asp?filename=tryhtml_attributes_link" TargetMode="External"/><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hyperlink" Target="http://www.w3schools.com/html/tryit.asp?filename=tryhtml_attributes_error" TargetMode="External"/><Relationship Id="rId2" Type="http://schemas.openxmlformats.org/officeDocument/2006/relationships/hyperlink" Target="http://www.w3schools.com/html/tryit.asp?filename=tryhtml_attributes_noquotes" TargetMode="External"/><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hyperlink" Target="http://www.w3schools.com/html/tryit.asp?filename=tryhtml_formatting_b" TargetMode="External"/><Relationship Id="rId2" Type="http://schemas.openxmlformats.org/officeDocument/2006/relationships/hyperlink" Target="http://www.w3schools.com/html/tryit.asp?filename=tryhtml_formatting_i" TargetMode="External"/><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www.w3schools.com/html/tryit.asp?filename=tryhtml_colorrgb"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hyperlink" Target="http://www.w3schools.com/html/exercise.asp?filename=exercise_attributes1"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www.sakarya.edu.tr/" TargetMode="External"/><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219320" y="3886200"/>
            <a:ext cx="6857640" cy="990360"/>
          </a:xfrm>
          <a:prstGeom prst="rect">
            <a:avLst/>
          </a:prstGeom>
          <a:noFill/>
          <a:ln>
            <a:noFill/>
          </a:ln>
        </p:spPr>
        <p:txBody>
          <a:bodyPr lIns="90000" rIns="90000" tIns="45000" bIns="45000">
            <a:noAutofit/>
          </a:bodyPr>
          <a:p>
            <a:pPr algn="r">
              <a:lnSpc>
                <a:spcPct val="100000"/>
              </a:lnSpc>
            </a:pPr>
            <a:r>
              <a:rPr b="0" lang="tr-TR" sz="3200" spc="-1" strike="noStrike">
                <a:solidFill>
                  <a:srgbClr val="000000"/>
                </a:solidFill>
                <a:latin typeface="Bookman Old Style"/>
              </a:rPr>
              <a:t>Web Teknolojileri</a:t>
            </a:r>
            <a:endParaRPr b="0" lang="tr-TR" sz="3200" spc="-1" strike="noStrike">
              <a:solidFill>
                <a:srgbClr val="000000"/>
              </a:solidFill>
              <a:latin typeface="Gill Sans MT"/>
            </a:endParaRPr>
          </a:p>
        </p:txBody>
      </p:sp>
      <p:sp>
        <p:nvSpPr>
          <p:cNvPr id="144" name="TextShape 2"/>
          <p:cNvSpPr txBox="1"/>
          <p:nvPr/>
        </p:nvSpPr>
        <p:spPr>
          <a:xfrm>
            <a:off x="1219320" y="5124600"/>
            <a:ext cx="6857640" cy="533160"/>
          </a:xfrm>
          <a:prstGeom prst="rect">
            <a:avLst/>
          </a:prstGeom>
          <a:noFill/>
          <a:ln>
            <a:noFill/>
          </a:ln>
        </p:spPr>
        <p:txBody>
          <a:bodyPr lIns="90000" rIns="90000" tIns="45000" bIns="45000">
            <a:noAutofit/>
          </a:bodyPr>
          <a:p>
            <a:pPr algn="r">
              <a:lnSpc>
                <a:spcPct val="100000"/>
              </a:lnSpc>
              <a:spcBef>
                <a:spcPts val="601"/>
              </a:spcBef>
            </a:pPr>
            <a:r>
              <a:rPr b="0" lang="en-US" sz="2000" spc="-1" strike="noStrike">
                <a:solidFill>
                  <a:srgbClr val="464653"/>
                </a:solidFill>
                <a:latin typeface="Bookman Old Style"/>
              </a:rPr>
              <a:t>Hafta 1</a:t>
            </a:r>
            <a:endParaRPr b="0" lang="en-US" sz="2000" spc="-1" strike="noStrike">
              <a:latin typeface="Arial"/>
            </a:endParaRPr>
          </a:p>
        </p:txBody>
      </p:sp>
      <p:sp>
        <p:nvSpPr>
          <p:cNvPr id="145" name="TextShape 3"/>
          <p:cNvSpPr txBox="1"/>
          <p:nvPr/>
        </p:nvSpPr>
        <p:spPr>
          <a:xfrm>
            <a:off x="1216080" y="6355080"/>
            <a:ext cx="1218960" cy="365400"/>
          </a:xfrm>
          <a:prstGeom prst="rect">
            <a:avLst/>
          </a:prstGeom>
          <a:noFill/>
          <a:ln>
            <a:noFill/>
          </a:ln>
        </p:spPr>
        <p:txBody>
          <a:bodyPr lIns="90000" rIns="90000" tIns="45000" bIns="45000">
            <a:noAutofit/>
          </a:bodyPr>
          <a:p>
            <a:pPr>
              <a:lnSpc>
                <a:spcPct val="100000"/>
              </a:lnSpc>
            </a:pPr>
            <a:fld id="{9550514F-4E29-4902-A2CB-C48AD409D9F1}"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 Sayfası Çalışma Mantığı</a:t>
            </a:r>
            <a:endParaRPr b="0" lang="tr-TR" sz="3200" spc="-1" strike="noStrike">
              <a:solidFill>
                <a:srgbClr val="000000"/>
              </a:solidFill>
              <a:latin typeface="Gill Sans MT"/>
            </a:endParaRPr>
          </a:p>
        </p:txBody>
      </p:sp>
      <p:sp>
        <p:nvSpPr>
          <p:cNvPr id="173" name="TextShape 2"/>
          <p:cNvSpPr txBox="1"/>
          <p:nvPr/>
        </p:nvSpPr>
        <p:spPr>
          <a:xfrm>
            <a:off x="457200" y="1219320"/>
            <a:ext cx="8229240" cy="177732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Sunucu yazılımı yüklü olan bilgisayarda gelen http taleplerini karşılamak için bilgisayardaki belirli bir klasör ayrılır (Örnek olarak C:/www/ gibi).</a:t>
            </a:r>
            <a:endParaRPr b="0" lang="tr-TR" sz="2800" spc="-1" strike="noStrike">
              <a:solidFill>
                <a:srgbClr val="000000"/>
              </a:solidFill>
              <a:latin typeface="Gill Sans MT"/>
            </a:endParaRPr>
          </a:p>
        </p:txBody>
      </p:sp>
      <p:sp>
        <p:nvSpPr>
          <p:cNvPr id="174"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05A5A0F7-53E2-4F0E-BC79-4D670FB337D9}" type="slidenum">
              <a:rPr b="0" lang="en-US" sz="1400" spc="-1" strike="noStrike">
                <a:solidFill>
                  <a:srgbClr val="464653"/>
                </a:solidFill>
                <a:latin typeface="Gill Sans MT"/>
              </a:rPr>
              <a:t>&lt;number&gt;</a:t>
            </a:fld>
            <a:endParaRPr b="0" lang="en-US" sz="1400" spc="-1" strike="noStrike">
              <a:latin typeface="Times New Roman"/>
            </a:endParaRPr>
          </a:p>
        </p:txBody>
      </p:sp>
      <p:pic>
        <p:nvPicPr>
          <p:cNvPr id="175" name="Picture 6" descr=""/>
          <p:cNvPicPr/>
          <p:nvPr/>
        </p:nvPicPr>
        <p:blipFill>
          <a:blip r:embed="rId1"/>
          <a:stretch/>
        </p:blipFill>
        <p:spPr>
          <a:xfrm>
            <a:off x="1318320" y="2559240"/>
            <a:ext cx="4680000" cy="3160080"/>
          </a:xfrm>
          <a:prstGeom prst="rect">
            <a:avLst/>
          </a:prstGeom>
          <a:ln>
            <a:noFill/>
          </a:ln>
        </p:spPr>
      </p:pic>
      <p:sp>
        <p:nvSpPr>
          <p:cNvPr id="176" name="CustomShape 4"/>
          <p:cNvSpPr/>
          <p:nvPr/>
        </p:nvSpPr>
        <p:spPr>
          <a:xfrm>
            <a:off x="375840" y="5719320"/>
            <a:ext cx="8229240" cy="94968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Web sunucularında gelen istek için anasayfa index.htm, index.php gibi sayfa isimleri olabilir)</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 Sayfası Çalışma Mantığı</a:t>
            </a:r>
            <a:endParaRPr b="0" lang="tr-TR" sz="3200" spc="-1" strike="noStrike">
              <a:solidFill>
                <a:srgbClr val="000000"/>
              </a:solidFill>
              <a:latin typeface="Gill Sans MT"/>
            </a:endParaRPr>
          </a:p>
        </p:txBody>
      </p:sp>
      <p:sp>
        <p:nvSpPr>
          <p:cNvPr id="178" name="TextShape 2"/>
          <p:cNvSpPr txBox="1"/>
          <p:nvPr/>
        </p:nvSpPr>
        <p:spPr>
          <a:xfrm>
            <a:off x="457200" y="1219320"/>
            <a:ext cx="8229240" cy="3793680"/>
          </a:xfrm>
          <a:prstGeom prst="rect">
            <a:avLst/>
          </a:prstGeom>
          <a:noFill/>
          <a:ln>
            <a:noFill/>
          </a:ln>
        </p:spPr>
        <p:txBody>
          <a:bodyPr lIns="90000" rIns="90000" tIns="45000" bIns="45000">
            <a:normAutofit fontScale="91000"/>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Sunucuya gelen istekler için belirli bir portu sürekli olarak dinler.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Gelen isteğe göre, istekte bulunan sayfa, türüne göre işlenerek veya doğrudan istekte bulunana istemcinin bilgisayarına gönderilir.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İstemci bilgisayardan gelen web sayfası  tarayıcı programda (işlenerek veya doğrudan) kullanıcıya gösterilir. </a:t>
            </a:r>
            <a:endParaRPr b="0" lang="tr-TR" sz="2800" spc="-1" strike="noStrike">
              <a:solidFill>
                <a:srgbClr val="000000"/>
              </a:solidFill>
              <a:latin typeface="Gill Sans MT"/>
            </a:endParaRPr>
          </a:p>
          <a:p>
            <a:pPr>
              <a:lnSpc>
                <a:spcPct val="100000"/>
              </a:lnSpc>
              <a:spcBef>
                <a:spcPts val="601"/>
              </a:spcBef>
            </a:pPr>
            <a:endParaRPr b="0" lang="tr-TR" sz="2800" spc="-1" strike="noStrike">
              <a:solidFill>
                <a:srgbClr val="000000"/>
              </a:solidFill>
              <a:latin typeface="Gill Sans MT"/>
            </a:endParaRPr>
          </a:p>
        </p:txBody>
      </p:sp>
      <p:sp>
        <p:nvSpPr>
          <p:cNvPr id="179"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E1F5144-82A6-4F03-A466-B7BD1101FFAF}" type="slidenum">
              <a:rPr b="0" lang="en-US" sz="1400" spc="-1" strike="noStrike">
                <a:solidFill>
                  <a:srgbClr val="464653"/>
                </a:solidFill>
                <a:latin typeface="Gill Sans MT"/>
              </a:rPr>
              <a:t>&lt;number&gt;</a:t>
            </a:fld>
            <a:endParaRPr b="0" lang="en-US" sz="1400" spc="-1" strike="noStrike">
              <a:latin typeface="Times New Roman"/>
            </a:endParaRPr>
          </a:p>
        </p:txBody>
      </p:sp>
      <p:sp>
        <p:nvSpPr>
          <p:cNvPr id="180" name="CustomShape 4"/>
          <p:cNvSpPr/>
          <p:nvPr/>
        </p:nvSpPr>
        <p:spPr>
          <a:xfrm>
            <a:off x="375840" y="5949360"/>
            <a:ext cx="8229240" cy="805680"/>
          </a:xfrm>
          <a:prstGeom prst="rect">
            <a:avLst/>
          </a:prstGeom>
          <a:noFill/>
          <a:ln>
            <a:noFill/>
          </a:ln>
        </p:spPr>
        <p:style>
          <a:lnRef idx="0"/>
          <a:fillRef idx="0"/>
          <a:effectRef idx="0"/>
          <a:fontRef idx="minor"/>
        </p:style>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http için varsayılan port 80 numaralı porttur.</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67640" y="1340640"/>
            <a:ext cx="8064360" cy="3600000"/>
          </a:xfrm>
          <a:prstGeom prst="rect">
            <a:avLst/>
          </a:prstGeom>
          <a:noFill/>
          <a:ln>
            <a:noFill/>
          </a:ln>
        </p:spPr>
        <p:txBody>
          <a:bodyPr lIns="90000" rIns="90000" tIns="45000" bIns="45000">
            <a:normAutofit fontScale="77000"/>
          </a:bodyPr>
          <a:p>
            <a:pPr>
              <a:lnSpc>
                <a:spcPct val="100000"/>
              </a:lnSpc>
              <a:spcBef>
                <a:spcPts val="601"/>
              </a:spcBef>
            </a:pPr>
            <a:r>
              <a:rPr b="0" lang="tr-TR" sz="2800" spc="-1" strike="noStrike">
                <a:solidFill>
                  <a:srgbClr val="000000"/>
                </a:solidFill>
                <a:latin typeface="Gill Sans MT"/>
              </a:rPr>
              <a:t>HTML (HyperText Markup Language / Hareketli-Metin İşaretleme Dili) tarayıcıda gösterilen sayfayı oluşturmaya yarayan bir işaretleme dildir. Sayfanın hypertext olması, sayfanın ya da bir parçasının, başka bir sayfanın içinden çağırılabilmesi nedeniyledir. Çağırılan, aynı sayfa içinde bir kısım ya da ağ üzerinde herhangi bir bilgisayarda bulunan başka bir sayfa veya sayfanın bir kısmı olabilir. </a:t>
            </a:r>
            <a:endParaRPr b="0" lang="tr-TR" sz="2800" spc="-1" strike="noStrike">
              <a:solidFill>
                <a:srgbClr val="000000"/>
              </a:solidFill>
              <a:latin typeface="Gill Sans MT"/>
            </a:endParaRPr>
          </a:p>
        </p:txBody>
      </p:sp>
      <p:sp>
        <p:nvSpPr>
          <p:cNvPr id="182" name="TextShape 2"/>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HTML</a:t>
            </a:r>
            <a:endParaRPr b="0" lang="tr-TR" sz="32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HTML Nedir</a:t>
            </a:r>
            <a:r>
              <a:rPr b="0" lang="tr-TR" sz="3200" spc="-1" strike="noStrike">
                <a:solidFill>
                  <a:srgbClr val="464653"/>
                </a:solidFill>
                <a:latin typeface="Bookman Old Style"/>
              </a:rPr>
              <a:t>	</a:t>
            </a:r>
            <a:endParaRPr b="0" lang="tr-TR" sz="3200" spc="-1" strike="noStrike">
              <a:solidFill>
                <a:srgbClr val="000000"/>
              </a:solidFill>
              <a:latin typeface="Gill Sans MT"/>
            </a:endParaRPr>
          </a:p>
        </p:txBody>
      </p:sp>
      <p:sp>
        <p:nvSpPr>
          <p:cNvPr id="184" name="TextShape 2"/>
          <p:cNvSpPr txBox="1"/>
          <p:nvPr/>
        </p:nvSpPr>
        <p:spPr>
          <a:xfrm>
            <a:off x="457200" y="1219320"/>
            <a:ext cx="8229240" cy="4937400"/>
          </a:xfrm>
          <a:prstGeom prst="rect">
            <a:avLst/>
          </a:prstGeom>
          <a:noFill/>
          <a:ln>
            <a:noFill/>
          </a:ln>
        </p:spPr>
        <p:txBody>
          <a:bodyPr lIns="90000" rIns="90000" tIns="45000" bIns="45000">
            <a:normAutofit fontScale="94000"/>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 </a:t>
            </a:r>
            <a:r>
              <a:rPr b="1" lang="tr-TR" sz="2600" spc="-1" strike="noStrike">
                <a:solidFill>
                  <a:srgbClr val="000000"/>
                </a:solidFill>
                <a:latin typeface="Gill Sans MT"/>
              </a:rPr>
              <a:t>H</a:t>
            </a:r>
            <a:r>
              <a:rPr b="0" lang="tr-TR" sz="2600" spc="-1" strike="noStrike">
                <a:solidFill>
                  <a:srgbClr val="000000"/>
                </a:solidFill>
                <a:latin typeface="Gill Sans MT"/>
              </a:rPr>
              <a:t>yper </a:t>
            </a:r>
            <a:r>
              <a:rPr b="1" lang="tr-TR" sz="2600" spc="-1" strike="noStrike">
                <a:solidFill>
                  <a:srgbClr val="000000"/>
                </a:solidFill>
                <a:latin typeface="Gill Sans MT"/>
              </a:rPr>
              <a:t>T</a:t>
            </a:r>
            <a:r>
              <a:rPr b="0" lang="tr-TR" sz="2600" spc="-1" strike="noStrike">
                <a:solidFill>
                  <a:srgbClr val="000000"/>
                </a:solidFill>
                <a:latin typeface="Gill Sans MT"/>
              </a:rPr>
              <a:t>ext </a:t>
            </a:r>
            <a:r>
              <a:rPr b="1" lang="tr-TR" sz="2600" spc="-1" strike="noStrike">
                <a:solidFill>
                  <a:srgbClr val="000000"/>
                </a:solidFill>
                <a:latin typeface="Gill Sans MT"/>
              </a:rPr>
              <a:t>M</a:t>
            </a:r>
            <a:r>
              <a:rPr b="0" lang="tr-TR" sz="2600" spc="-1" strike="noStrike">
                <a:solidFill>
                  <a:srgbClr val="000000"/>
                </a:solidFill>
                <a:latin typeface="Gill Sans MT"/>
              </a:rPr>
              <a:t>arkup </a:t>
            </a:r>
            <a:r>
              <a:rPr b="1" lang="tr-TR" sz="2600" spc="-1" strike="noStrike">
                <a:solidFill>
                  <a:srgbClr val="000000"/>
                </a:solidFill>
                <a:latin typeface="Gill Sans MT"/>
              </a:rPr>
              <a:t>L</a:t>
            </a:r>
            <a:r>
              <a:rPr b="0" lang="tr-TR" sz="2600" spc="-1" strike="noStrike">
                <a:solidFill>
                  <a:srgbClr val="000000"/>
                </a:solidFill>
                <a:latin typeface="Gill Sans MT"/>
              </a:rPr>
              <a:t>anguage (Hiper Metin İşaretleme Dili) web sayfalarını oluşturmak için kullanılan standart metin işaretleme dilidir.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HTML, bir programlama dili olarak tanımlanamaz.</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HTML kodlarıyla kendi başına çalışan bir program yazılamaz.</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Ancak bu dili yorumlayabilen programlar aracılığıyla çalışabilen programlar yazılabilir.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Web Sayfaları HTML tagları ile oluşturulur.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Her bir tag web sayfasının farklı bir yerinin görüntülenmesi sağlar.</a:t>
            </a:r>
            <a:endParaRPr b="0" lang="tr-TR"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67640" y="1211040"/>
            <a:ext cx="8064360" cy="4824000"/>
          </a:xfrm>
          <a:prstGeom prst="rect">
            <a:avLst/>
          </a:prstGeom>
          <a:noFill/>
          <a:ln>
            <a:noFill/>
          </a:ln>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tr-TR" sz="2000" spc="-1" strike="noStrike">
                <a:solidFill>
                  <a:srgbClr val="000000"/>
                </a:solidFill>
                <a:latin typeface="Gill Sans MT"/>
              </a:rPr>
              <a:t>Web sayfalarındaki yazılara değişik formatlar verilebilir (koyu renk yazı, italik yazı, yazı ortalama, renk verme, değişik boyutlarda yazma gibi),</a:t>
            </a:r>
            <a:br/>
            <a:r>
              <a:rPr b="0" lang="tr-TR" sz="2000" spc="-1" strike="noStrike">
                <a:solidFill>
                  <a:srgbClr val="000000"/>
                </a:solidFill>
                <a:latin typeface="Gill Sans MT"/>
              </a:rPr>
              <a:t> </a:t>
            </a:r>
            <a:endParaRPr b="0" lang="tr-TR" sz="20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000" spc="-1" strike="noStrike">
                <a:solidFill>
                  <a:srgbClr val="000000"/>
                </a:solidFill>
                <a:latin typeface="Gill Sans MT"/>
              </a:rPr>
              <a:t>Tablo, Liste, Adres Alanı, sabit genişlikli yazı alanı vb gibi özel biçimler oluşturulabilir,</a:t>
            </a:r>
            <a:br/>
            <a:r>
              <a:rPr b="0" lang="tr-TR" sz="2000" spc="-1" strike="noStrike">
                <a:solidFill>
                  <a:srgbClr val="000000"/>
                </a:solidFill>
                <a:latin typeface="Gill Sans MT"/>
              </a:rPr>
              <a:t> </a:t>
            </a:r>
            <a:endParaRPr b="0" lang="tr-TR" sz="20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000" spc="-1" strike="noStrike">
                <a:solidFill>
                  <a:srgbClr val="000000"/>
                </a:solidFill>
                <a:latin typeface="Gill Sans MT"/>
              </a:rPr>
              <a:t>Web sayfalarında "frame" adı verilen ve birbirleri ile ilişkilendirilebilen alt-kısımlar oluşturulabilir,</a:t>
            </a:r>
            <a:endParaRPr b="0" lang="tr-TR" sz="2000" spc="-1" strike="noStrike">
              <a:solidFill>
                <a:srgbClr val="000000"/>
              </a:solidFill>
              <a:latin typeface="Gill Sans MT"/>
            </a:endParaRPr>
          </a:p>
          <a:p>
            <a:pPr>
              <a:lnSpc>
                <a:spcPct val="100000"/>
              </a:lnSpc>
              <a:spcBef>
                <a:spcPts val="601"/>
              </a:spcBef>
            </a:pPr>
            <a:endParaRPr b="0" lang="tr-TR" sz="20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000" spc="-1" strike="noStrike">
                <a:solidFill>
                  <a:srgbClr val="000000"/>
                </a:solidFill>
                <a:latin typeface="Gill Sans MT"/>
              </a:rPr>
              <a:t>Ses, grafik, animasyon gibi uygulamaların web sayfalarından çalıştırılabilmesi için gerekli ortamlar sağlanabilir,</a:t>
            </a:r>
            <a:br/>
            <a:r>
              <a:rPr b="0" lang="tr-TR" sz="2000" spc="-1" strike="noStrike">
                <a:solidFill>
                  <a:srgbClr val="000000"/>
                </a:solidFill>
                <a:latin typeface="Gill Sans MT"/>
              </a:rPr>
              <a:t> </a:t>
            </a:r>
            <a:endParaRPr b="0" lang="tr-TR" sz="20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000" spc="-1" strike="noStrike">
                <a:solidFill>
                  <a:srgbClr val="000000"/>
                </a:solidFill>
                <a:latin typeface="Gill Sans MT"/>
              </a:rPr>
              <a:t>Java, JavaScript gibi programlama dilleri ile web içeriklerinin etkileşimli kullanımı için gerekli ortamları sağlar,</a:t>
            </a:r>
            <a:br/>
            <a:r>
              <a:rPr b="0" lang="tr-TR" sz="2000" spc="-1" strike="noStrike">
                <a:solidFill>
                  <a:srgbClr val="000000"/>
                </a:solidFill>
                <a:latin typeface="Gill Sans MT"/>
              </a:rPr>
              <a:t> </a:t>
            </a:r>
            <a:endParaRPr b="0" lang="tr-TR" sz="2000" spc="-1" strike="noStrike">
              <a:solidFill>
                <a:srgbClr val="000000"/>
              </a:solidFill>
              <a:latin typeface="Gill Sans MT"/>
            </a:endParaRPr>
          </a:p>
        </p:txBody>
      </p:sp>
      <p:sp>
        <p:nvSpPr>
          <p:cNvPr id="186" name="TextShape 2"/>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HTML'in özellikleri </a:t>
            </a:r>
            <a:endParaRPr b="0" lang="tr-TR" sz="32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95640" y="1268640"/>
            <a:ext cx="7992360" cy="5040360"/>
          </a:xfrm>
          <a:prstGeom prst="rect">
            <a:avLst/>
          </a:prstGeom>
          <a:noFill/>
          <a:ln>
            <a:noFill/>
          </a:ln>
        </p:spPr>
        <p:txBody>
          <a:bodyPr lIns="90000" rIns="90000" tIns="45000" bIns="45000">
            <a:noAutofit/>
          </a:bodyPr>
          <a:p>
            <a:pPr marL="274320" indent="-273960">
              <a:lnSpc>
                <a:spcPct val="100000"/>
              </a:lnSpc>
              <a:spcBef>
                <a:spcPts val="601"/>
              </a:spcBef>
              <a:buClr>
                <a:srgbClr val="727ca3"/>
              </a:buClr>
              <a:buSzPct val="76000"/>
              <a:buFont typeface="Wingdings 3" charset="2"/>
              <a:buChar char=""/>
            </a:pPr>
            <a:r>
              <a:rPr b="0" lang="tr-TR" sz="2200" spc="-1" strike="noStrike">
                <a:solidFill>
                  <a:srgbClr val="000000"/>
                </a:solidFill>
                <a:latin typeface="Gill Sans MT"/>
              </a:rPr>
              <a:t>Bir HTML dokümanı genel olarak (frameset'ler gibi istisna kullanımları da vardır) aşağıdaki şekildedir: </a:t>
            </a:r>
            <a:endParaRPr b="0" lang="tr-TR" sz="22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200" spc="-1" strike="noStrike">
                <a:solidFill>
                  <a:srgbClr val="000000"/>
                </a:solidFill>
                <a:latin typeface="Gill Sans MT"/>
              </a:rPr>
              <a:t>&lt;HTML&gt;</a:t>
            </a:r>
            <a:br/>
            <a:r>
              <a:rPr b="0" lang="tr-TR" sz="2200" spc="-1" strike="noStrike">
                <a:solidFill>
                  <a:srgbClr val="000000"/>
                </a:solidFill>
                <a:latin typeface="Gill Sans MT"/>
              </a:rPr>
              <a:t>&lt;HEAD&gt;</a:t>
            </a:r>
            <a:br/>
            <a:r>
              <a:rPr b="0" lang="tr-TR" sz="2200" spc="-1" strike="noStrike">
                <a:solidFill>
                  <a:srgbClr val="000000"/>
                </a:solidFill>
                <a:latin typeface="Gill Sans MT"/>
              </a:rPr>
              <a:t>&lt;!-- Head (başlık bölümü) elemanları --&gt;</a:t>
            </a:r>
            <a:br/>
            <a:r>
              <a:rPr b="0" lang="tr-TR" sz="2200" spc="-1" strike="noStrike">
                <a:solidFill>
                  <a:srgbClr val="000000"/>
                </a:solidFill>
                <a:latin typeface="Gill Sans MT"/>
              </a:rPr>
              <a:t>Burada genelde doküman içeriği dışında kalan karakter set tanımlamaları, başlık, JavaScript tanımlamaları vb elemanlar bulunur...</a:t>
            </a:r>
            <a:br/>
            <a:r>
              <a:rPr b="0" lang="tr-TR" sz="2200" spc="-1" strike="noStrike">
                <a:solidFill>
                  <a:srgbClr val="000000"/>
                </a:solidFill>
                <a:latin typeface="Gill Sans MT"/>
              </a:rPr>
              <a:t>&lt;/HEAD&gt;</a:t>
            </a:r>
            <a:br/>
            <a:r>
              <a:rPr b="0" lang="tr-TR" sz="2200" spc="-1" strike="noStrike">
                <a:solidFill>
                  <a:srgbClr val="000000"/>
                </a:solidFill>
                <a:latin typeface="Gill Sans MT"/>
              </a:rPr>
              <a:t>&lt;BODY&gt;</a:t>
            </a:r>
            <a:br/>
            <a:r>
              <a:rPr b="0" lang="tr-TR" sz="2200" spc="-1" strike="noStrike">
                <a:solidFill>
                  <a:srgbClr val="000000"/>
                </a:solidFill>
                <a:latin typeface="Gill Sans MT"/>
              </a:rPr>
              <a:t>&lt;!-- Body (gövde bölümü) elemanları --&gt;</a:t>
            </a:r>
            <a:br/>
            <a:r>
              <a:rPr b="0" lang="tr-TR" sz="2200" spc="-1" strike="noStrike">
                <a:solidFill>
                  <a:srgbClr val="000000"/>
                </a:solidFill>
                <a:latin typeface="Gill Sans MT"/>
              </a:rPr>
              <a:t>Burada ise dokümanın asıl içeriği (görünen sayfa) vardır. İçinde metin, ses, video vb içerebilir...</a:t>
            </a:r>
            <a:br/>
            <a:r>
              <a:rPr b="0" lang="tr-TR" sz="2200" spc="-1" strike="noStrike">
                <a:solidFill>
                  <a:srgbClr val="000000"/>
                </a:solidFill>
                <a:latin typeface="Gill Sans MT"/>
              </a:rPr>
              <a:t>&lt;/BODY&gt;</a:t>
            </a:r>
            <a:br/>
            <a:r>
              <a:rPr b="0" lang="tr-TR" sz="2200" spc="-1" strike="noStrike">
                <a:solidFill>
                  <a:srgbClr val="000000"/>
                </a:solidFill>
                <a:latin typeface="Gill Sans MT"/>
              </a:rPr>
              <a:t>&lt;/HTML&gt;</a:t>
            </a:r>
            <a:endParaRPr b="0" lang="tr-TR" sz="2200" spc="-1" strike="noStrike">
              <a:solidFill>
                <a:srgbClr val="000000"/>
              </a:solidFill>
              <a:latin typeface="Gill Sans MT"/>
            </a:endParaRPr>
          </a:p>
        </p:txBody>
      </p:sp>
      <p:sp>
        <p:nvSpPr>
          <p:cNvPr id="188" name="TextShape 2"/>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HTML Dokümanlarının Yapısı </a:t>
            </a:r>
            <a:endParaRPr b="0" lang="tr-TR" sz="32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İlk HTML Örneği</a:t>
            </a:r>
            <a:endParaRPr b="0" lang="tr-TR" sz="3200" spc="-1" strike="noStrike">
              <a:solidFill>
                <a:srgbClr val="000000"/>
              </a:solidFill>
              <a:latin typeface="Gill Sans MT"/>
            </a:endParaRPr>
          </a:p>
        </p:txBody>
      </p:sp>
      <p:sp>
        <p:nvSpPr>
          <p:cNvPr id="190" name="CustomShape 2"/>
          <p:cNvSpPr/>
          <p:nvPr/>
        </p:nvSpPr>
        <p:spPr>
          <a:xfrm>
            <a:off x="323640" y="1268640"/>
            <a:ext cx="5904360" cy="411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ff"/>
                </a:solidFill>
                <a:latin typeface="Consolas"/>
              </a:rPr>
              <a:t>&lt;</a:t>
            </a:r>
            <a:r>
              <a:rPr b="0" lang="en-US" sz="2400" spc="-1" strike="noStrike">
                <a:solidFill>
                  <a:srgbClr val="a52a2a"/>
                </a:solidFill>
                <a:latin typeface="Consolas"/>
              </a:rPr>
              <a:t>html</a:t>
            </a:r>
            <a:r>
              <a:rPr b="0" lang="en-US" sz="2400" spc="-1" strike="noStrike">
                <a:solidFill>
                  <a:srgbClr val="0000ff"/>
                </a:solidFill>
                <a:latin typeface="Consolas"/>
              </a:rPr>
              <a:t>&gt;</a:t>
            </a:r>
            <a:br/>
            <a:r>
              <a:rPr b="0" lang="en-US" sz="2400" spc="-1" strike="noStrike">
                <a:solidFill>
                  <a:srgbClr val="0000ff"/>
                </a:solidFill>
                <a:latin typeface="Consolas"/>
              </a:rPr>
              <a:t>&lt;</a:t>
            </a:r>
            <a:r>
              <a:rPr b="0" lang="en-US" sz="2400" spc="-1" strike="noStrike">
                <a:solidFill>
                  <a:srgbClr val="a52a2a"/>
                </a:solidFill>
                <a:latin typeface="Consolas"/>
              </a:rPr>
              <a:t>head</a:t>
            </a:r>
            <a:r>
              <a:rPr b="0" lang="en-US" sz="2400" spc="-1" strike="noStrike">
                <a:solidFill>
                  <a:srgbClr val="0000ff"/>
                </a:solidFill>
                <a:latin typeface="Consolas"/>
              </a:rPr>
              <a:t>&gt;</a:t>
            </a:r>
            <a:br/>
            <a:r>
              <a:rPr b="0" lang="en-US" sz="2400" spc="-1" strike="noStrike">
                <a:solidFill>
                  <a:srgbClr val="0000ff"/>
                </a:solidFill>
                <a:latin typeface="Consolas"/>
              </a:rPr>
              <a:t>&lt;</a:t>
            </a:r>
            <a:r>
              <a:rPr b="0" lang="en-US" sz="2400" spc="-1" strike="noStrike">
                <a:solidFill>
                  <a:srgbClr val="a52a2a"/>
                </a:solidFill>
                <a:latin typeface="Consolas"/>
              </a:rPr>
              <a:t>title</a:t>
            </a:r>
            <a:r>
              <a:rPr b="0" lang="en-US" sz="2400" spc="-1" strike="noStrike">
                <a:solidFill>
                  <a:srgbClr val="0000ff"/>
                </a:solidFill>
                <a:latin typeface="Consolas"/>
              </a:rPr>
              <a:t>&gt;</a:t>
            </a:r>
            <a:r>
              <a:rPr b="0" lang="en-US" sz="2400" spc="-1" strike="noStrike">
                <a:solidFill>
                  <a:srgbClr val="000000"/>
                </a:solidFill>
                <a:latin typeface="Consolas"/>
              </a:rPr>
              <a:t>Sayfa</a:t>
            </a:r>
            <a:r>
              <a:rPr b="0" lang="en-US" sz="2400" spc="-1" strike="noStrike">
                <a:solidFill>
                  <a:srgbClr val="0000ff"/>
                </a:solidFill>
                <a:latin typeface="Consolas"/>
              </a:rPr>
              <a:t> </a:t>
            </a:r>
            <a:r>
              <a:rPr b="0" lang="en-US" sz="2400" spc="-1" strike="noStrike">
                <a:solidFill>
                  <a:srgbClr val="000000"/>
                </a:solidFill>
                <a:latin typeface="Consolas"/>
              </a:rPr>
              <a:t>Başlığı</a:t>
            </a:r>
            <a:r>
              <a:rPr b="0" lang="en-US" sz="2400" spc="-1" strike="noStrike">
                <a:solidFill>
                  <a:srgbClr val="0000ff"/>
                </a:solidFill>
                <a:latin typeface="Consolas"/>
              </a:rPr>
              <a:t>&lt;</a:t>
            </a:r>
            <a:r>
              <a:rPr b="0" lang="en-US" sz="2400" spc="-1" strike="noStrike">
                <a:solidFill>
                  <a:srgbClr val="a52a2a"/>
                </a:solidFill>
                <a:latin typeface="Consolas"/>
              </a:rPr>
              <a:t>/title</a:t>
            </a:r>
            <a:r>
              <a:rPr b="0" lang="en-US" sz="2400" spc="-1" strike="noStrike">
                <a:solidFill>
                  <a:srgbClr val="0000ff"/>
                </a:solidFill>
                <a:latin typeface="Consolas"/>
              </a:rPr>
              <a:t>&gt;</a:t>
            </a:r>
            <a:br/>
            <a:r>
              <a:rPr b="0" lang="en-US" sz="2400" spc="-1" strike="noStrike">
                <a:solidFill>
                  <a:srgbClr val="0000ff"/>
                </a:solidFill>
                <a:latin typeface="Consolas"/>
              </a:rPr>
              <a:t>&lt;</a:t>
            </a:r>
            <a:r>
              <a:rPr b="0" lang="en-US" sz="2400" spc="-1" strike="noStrike">
                <a:solidFill>
                  <a:srgbClr val="a52a2a"/>
                </a:solidFill>
                <a:latin typeface="Consolas"/>
              </a:rPr>
              <a:t>/head</a:t>
            </a:r>
            <a:r>
              <a:rPr b="0" lang="en-US" sz="2400" spc="-1" strike="noStrike">
                <a:solidFill>
                  <a:srgbClr val="0000ff"/>
                </a:solidFill>
                <a:latin typeface="Consolas"/>
              </a:rPr>
              <a:t>&gt;</a:t>
            </a:r>
            <a:br/>
            <a:r>
              <a:rPr b="0" lang="en-US" sz="2400" spc="-1" strike="noStrike">
                <a:solidFill>
                  <a:srgbClr val="0000ff"/>
                </a:solidFill>
                <a:latin typeface="Consolas"/>
              </a:rPr>
              <a:t>&lt;</a:t>
            </a:r>
            <a:r>
              <a:rPr b="0" lang="en-US" sz="2400" spc="-1" strike="noStrike">
                <a:solidFill>
                  <a:srgbClr val="a52a2a"/>
                </a:solidFill>
                <a:latin typeface="Consolas"/>
              </a:rPr>
              <a:t>body</a:t>
            </a:r>
            <a:r>
              <a:rPr b="0" lang="en-US" sz="2400" spc="-1" strike="noStrike">
                <a:solidFill>
                  <a:srgbClr val="0000ff"/>
                </a:solidFill>
                <a:latin typeface="Consolas"/>
              </a:rPr>
              <a:t>&gt;</a:t>
            </a:r>
            <a:br/>
            <a:br/>
            <a:r>
              <a:rPr b="0" lang="en-US" sz="2400" spc="-1" strike="noStrike">
                <a:solidFill>
                  <a:srgbClr val="0000ff"/>
                </a:solidFill>
                <a:latin typeface="Consolas"/>
              </a:rPr>
              <a:t>&lt;</a:t>
            </a:r>
            <a:r>
              <a:rPr b="0" lang="en-US" sz="2400" spc="-1" strike="noStrike">
                <a:solidFill>
                  <a:srgbClr val="a52a2a"/>
                </a:solidFill>
                <a:latin typeface="Consolas"/>
              </a:rPr>
              <a:t>h1</a:t>
            </a:r>
            <a:r>
              <a:rPr b="0" lang="en-US" sz="2400" spc="-1" strike="noStrike">
                <a:solidFill>
                  <a:srgbClr val="0000ff"/>
                </a:solidFill>
                <a:latin typeface="Consolas"/>
              </a:rPr>
              <a:t>&gt;</a:t>
            </a:r>
            <a:r>
              <a:rPr b="0" lang="en-US" sz="2400" spc="-1" strike="noStrike">
                <a:solidFill>
                  <a:srgbClr val="000000"/>
                </a:solidFill>
                <a:latin typeface="Consolas"/>
              </a:rPr>
              <a:t>Başlık </a:t>
            </a:r>
            <a:r>
              <a:rPr b="0" lang="en-US" sz="2400" spc="-1" strike="noStrike">
                <a:solidFill>
                  <a:srgbClr val="0000ff"/>
                </a:solidFill>
                <a:latin typeface="Consolas"/>
              </a:rPr>
              <a:t>&lt;</a:t>
            </a:r>
            <a:r>
              <a:rPr b="0" lang="en-US" sz="2400" spc="-1" strike="noStrike">
                <a:solidFill>
                  <a:srgbClr val="a52a2a"/>
                </a:solidFill>
                <a:latin typeface="Consolas"/>
              </a:rPr>
              <a:t>/h1</a:t>
            </a:r>
            <a:r>
              <a:rPr b="0" lang="en-US" sz="2400" spc="-1" strike="noStrike">
                <a:solidFill>
                  <a:srgbClr val="0000ff"/>
                </a:solidFill>
                <a:latin typeface="Consolas"/>
              </a:rPr>
              <a:t>&gt;</a:t>
            </a:r>
            <a:br/>
            <a:r>
              <a:rPr b="0" lang="en-US" sz="2400" spc="-1" strike="noStrike">
                <a:solidFill>
                  <a:srgbClr val="0000ff"/>
                </a:solidFill>
                <a:latin typeface="Consolas"/>
              </a:rPr>
              <a:t>&lt;</a:t>
            </a:r>
            <a:r>
              <a:rPr b="0" lang="en-US" sz="2400" spc="-1" strike="noStrike">
                <a:solidFill>
                  <a:srgbClr val="a52a2a"/>
                </a:solidFill>
                <a:latin typeface="Consolas"/>
              </a:rPr>
              <a:t>p</a:t>
            </a:r>
            <a:r>
              <a:rPr b="0" lang="en-US" sz="2400" spc="-1" strike="noStrike">
                <a:solidFill>
                  <a:srgbClr val="0000ff"/>
                </a:solidFill>
                <a:latin typeface="Consolas"/>
              </a:rPr>
              <a:t>&gt;</a:t>
            </a:r>
            <a:r>
              <a:rPr b="0" lang="en-US" sz="2400" spc="-1" strike="noStrike">
                <a:solidFill>
                  <a:srgbClr val="000000"/>
                </a:solidFill>
                <a:latin typeface="Consolas"/>
              </a:rPr>
              <a:t>Paragraf</a:t>
            </a:r>
            <a:r>
              <a:rPr b="0" lang="en-US" sz="2400" spc="-1" strike="noStrike">
                <a:solidFill>
                  <a:srgbClr val="0000ff"/>
                </a:solidFill>
                <a:latin typeface="Consolas"/>
              </a:rPr>
              <a:t>&lt;</a:t>
            </a:r>
            <a:r>
              <a:rPr b="0" lang="en-US" sz="2400" spc="-1" strike="noStrike">
                <a:solidFill>
                  <a:srgbClr val="a52a2a"/>
                </a:solidFill>
                <a:latin typeface="Consolas"/>
              </a:rPr>
              <a:t>/p</a:t>
            </a:r>
            <a:r>
              <a:rPr b="0" lang="en-US" sz="2400" spc="-1" strike="noStrike">
                <a:solidFill>
                  <a:srgbClr val="0000ff"/>
                </a:solidFill>
                <a:latin typeface="Consolas"/>
              </a:rPr>
              <a:t>&gt;</a:t>
            </a:r>
            <a:br/>
            <a:br/>
            <a:r>
              <a:rPr b="0" lang="en-US" sz="2400" spc="-1" strike="noStrike">
                <a:solidFill>
                  <a:srgbClr val="0000ff"/>
                </a:solidFill>
                <a:latin typeface="Consolas"/>
              </a:rPr>
              <a:t>&lt;</a:t>
            </a:r>
            <a:r>
              <a:rPr b="0" lang="en-US" sz="2400" spc="-1" strike="noStrike">
                <a:solidFill>
                  <a:srgbClr val="a52a2a"/>
                </a:solidFill>
                <a:latin typeface="Consolas"/>
              </a:rPr>
              <a:t>/body</a:t>
            </a:r>
            <a:r>
              <a:rPr b="0" lang="en-US" sz="2400" spc="-1" strike="noStrike">
                <a:solidFill>
                  <a:srgbClr val="0000ff"/>
                </a:solidFill>
                <a:latin typeface="Consolas"/>
              </a:rPr>
              <a:t>&gt;</a:t>
            </a:r>
            <a:br/>
            <a:r>
              <a:rPr b="0" lang="en-US" sz="2400" spc="-1" strike="noStrike">
                <a:solidFill>
                  <a:srgbClr val="0000ff"/>
                </a:solidFill>
                <a:latin typeface="Consolas"/>
              </a:rPr>
              <a:t>&lt;</a:t>
            </a:r>
            <a:r>
              <a:rPr b="0" lang="en-US" sz="2400" spc="-1" strike="noStrike">
                <a:solidFill>
                  <a:srgbClr val="a52a2a"/>
                </a:solidFill>
                <a:latin typeface="Consolas"/>
              </a:rPr>
              <a:t>/html</a:t>
            </a:r>
            <a:r>
              <a:rPr b="0" lang="en-US" sz="2400" spc="-1" strike="noStrike">
                <a:solidFill>
                  <a:srgbClr val="0000ff"/>
                </a:solidFill>
                <a:latin typeface="Consolas"/>
              </a:rPr>
              <a:t>&gt;</a:t>
            </a:r>
            <a:endParaRPr b="0" lang="en-US" sz="2400" spc="-1" strike="noStrike">
              <a:latin typeface="Arial"/>
            </a:endParaRPr>
          </a:p>
        </p:txBody>
      </p:sp>
      <p:sp>
        <p:nvSpPr>
          <p:cNvPr id="191" name="CustomShape 3"/>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 Tarayıcısı</a:t>
            </a:r>
            <a:endParaRPr b="0" lang="tr-TR" sz="3200" spc="-1" strike="noStrike">
              <a:solidFill>
                <a:srgbClr val="000000"/>
              </a:solidFill>
              <a:latin typeface="Gill Sans MT"/>
            </a:endParaRPr>
          </a:p>
        </p:txBody>
      </p:sp>
      <p:pic>
        <p:nvPicPr>
          <p:cNvPr id="193" name="Picture 2" descr=""/>
          <p:cNvPicPr/>
          <p:nvPr/>
        </p:nvPicPr>
        <p:blipFill>
          <a:blip r:embed="rId1"/>
          <a:stretch/>
        </p:blipFill>
        <p:spPr>
          <a:xfrm>
            <a:off x="2123640" y="3429000"/>
            <a:ext cx="4824000" cy="2742120"/>
          </a:xfrm>
          <a:prstGeom prst="rect">
            <a:avLst/>
          </a:prstGeom>
          <a:ln>
            <a:noFill/>
          </a:ln>
        </p:spPr>
      </p:pic>
      <p:sp>
        <p:nvSpPr>
          <p:cNvPr id="194" name="TextShape 2"/>
          <p:cNvSpPr txBox="1"/>
          <p:nvPr/>
        </p:nvSpPr>
        <p:spPr>
          <a:xfrm>
            <a:off x="457200" y="1219320"/>
            <a:ext cx="8229240" cy="249732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400" spc="-1" strike="noStrike">
                <a:solidFill>
                  <a:srgbClr val="000000"/>
                </a:solidFill>
                <a:latin typeface="Gill Sans MT"/>
              </a:rPr>
              <a:t>Web sayfaları web tarayıcıları tarafından yorumlanarak görüntülenir.</a:t>
            </a:r>
            <a:endParaRPr b="0" lang="tr-TR" sz="24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400" spc="-1" strike="noStrike">
                <a:solidFill>
                  <a:srgbClr val="000000"/>
                </a:solidFill>
                <a:latin typeface="Gill Sans MT"/>
              </a:rPr>
              <a:t>Chrome, Safari, Firefox, İnternet Explorer gibi.</a:t>
            </a:r>
            <a:endParaRPr b="0" lang="tr-TR" sz="24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400" spc="-1" strike="noStrike">
                <a:solidFill>
                  <a:srgbClr val="000000"/>
                </a:solidFill>
                <a:latin typeface="Gill Sans MT"/>
              </a:rPr>
              <a:t>Web içeriklerinin kullanıcının bilgisayarına gönderilebilmesi için de web sunucusuna ihtiyaç vardır. </a:t>
            </a:r>
            <a:endParaRPr b="0" lang="tr-TR" sz="2400" spc="-1" strike="noStrike">
              <a:solidFill>
                <a:srgbClr val="000000"/>
              </a:solidFill>
              <a:latin typeface="Gill Sans MT"/>
            </a:endParaRPr>
          </a:p>
          <a:p>
            <a:pPr>
              <a:lnSpc>
                <a:spcPct val="100000"/>
              </a:lnSpc>
              <a:spcBef>
                <a:spcPts val="601"/>
              </a:spcBef>
            </a:pPr>
            <a:endParaRPr b="0" lang="tr-TR"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HTML Sayfa Yapısı</a:t>
            </a:r>
            <a:endParaRPr b="0" lang="tr-TR" sz="3200" spc="-1" strike="noStrike">
              <a:solidFill>
                <a:srgbClr val="000000"/>
              </a:solidFill>
              <a:latin typeface="Gill Sans MT"/>
            </a:endParaRPr>
          </a:p>
        </p:txBody>
      </p:sp>
      <p:pic>
        <p:nvPicPr>
          <p:cNvPr id="196" name="Resim 4" descr=""/>
          <p:cNvPicPr/>
          <p:nvPr/>
        </p:nvPicPr>
        <p:blipFill>
          <a:blip r:embed="rId1"/>
          <a:stretch/>
        </p:blipFill>
        <p:spPr>
          <a:xfrm>
            <a:off x="323640" y="1484640"/>
            <a:ext cx="8724600" cy="465732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HTML Editörleri</a:t>
            </a:r>
            <a:endParaRPr b="0" lang="tr-TR" sz="3200" spc="-1" strike="noStrike">
              <a:solidFill>
                <a:srgbClr val="000000"/>
              </a:solidFill>
              <a:latin typeface="Gill Sans MT"/>
            </a:endParaRPr>
          </a:p>
        </p:txBody>
      </p:sp>
      <p:sp>
        <p:nvSpPr>
          <p:cNvPr id="198"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sayfaları basit editörler ile yazılabilir.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Bunlara Notepad, Sublime Text, UltraEdit, Notepad++, Visual Studio Code verilebilir. </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pic>
        <p:nvPicPr>
          <p:cNvPr id="199" name="Resim 3" descr=""/>
          <p:cNvPicPr/>
          <p:nvPr/>
        </p:nvPicPr>
        <p:blipFill>
          <a:blip r:embed="rId1"/>
          <a:stretch/>
        </p:blipFill>
        <p:spPr>
          <a:xfrm>
            <a:off x="1115640" y="2493000"/>
            <a:ext cx="6552360" cy="382320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İçerik</a:t>
            </a:r>
            <a:endParaRPr b="0" lang="tr-TR" sz="3200" spc="-1" strike="noStrike">
              <a:solidFill>
                <a:srgbClr val="000000"/>
              </a:solidFill>
              <a:latin typeface="Gill Sans MT"/>
            </a:endParaRPr>
          </a:p>
        </p:txBody>
      </p:sp>
      <p:sp>
        <p:nvSpPr>
          <p:cNvPr id="147" name="TextShape 2"/>
          <p:cNvSpPr txBox="1"/>
          <p:nvPr/>
        </p:nvSpPr>
        <p:spPr>
          <a:xfrm>
            <a:off x="457200" y="1219320"/>
            <a:ext cx="8229240" cy="4937400"/>
          </a:xfrm>
          <a:prstGeom prst="rect">
            <a:avLst/>
          </a:prstGeom>
          <a:noFill/>
          <a:ln>
            <a:noFill/>
          </a:ln>
        </p:spPr>
        <p:txBody>
          <a:bodyPr lIns="90000" rIns="90000" tIns="45000" bIns="45000">
            <a:normAutofit/>
          </a:bodyPr>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Internet</a:t>
            </a:r>
            <a:endParaRPr b="0" lang="tr-TR"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WWW</a:t>
            </a:r>
            <a:endParaRPr b="0" lang="tr-TR"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 </a:t>
            </a:r>
            <a:r>
              <a:rPr b="0" lang="tr-TR" sz="2300" spc="-1" strike="noStrike">
                <a:solidFill>
                  <a:srgbClr val="464653"/>
                </a:solidFill>
                <a:latin typeface="Gill Sans MT"/>
              </a:rPr>
              <a:t>Web</a:t>
            </a:r>
            <a:endParaRPr b="0" lang="tr-TR"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Web Sayfası</a:t>
            </a:r>
            <a:endParaRPr b="0" lang="tr-TR"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Web Sayfası Çalışma Mantığı</a:t>
            </a:r>
            <a:endParaRPr b="0" lang="tr-TR" sz="2300" spc="-1" strike="noStrike">
              <a:solidFill>
                <a:srgbClr val="000000"/>
              </a:solidFill>
              <a:latin typeface="Gill Sans MT"/>
            </a:endParaRPr>
          </a:p>
          <a:p>
            <a:pPr lvl="1" marL="548640" indent="-273960">
              <a:lnSpc>
                <a:spcPct val="100000"/>
              </a:lnSpc>
              <a:spcBef>
                <a:spcPts val="499"/>
              </a:spcBef>
              <a:buClr>
                <a:srgbClr val="9fb8cd"/>
              </a:buClr>
              <a:buSzPct val="76000"/>
              <a:buFont typeface="Wingdings 3" charset="2"/>
              <a:buChar char=""/>
            </a:pPr>
            <a:r>
              <a:rPr b="0" lang="tr-TR" sz="2300" spc="-1" strike="noStrike">
                <a:solidFill>
                  <a:srgbClr val="464653"/>
                </a:solidFill>
                <a:latin typeface="Gill Sans MT"/>
              </a:rPr>
              <a:t>HTML</a:t>
            </a:r>
            <a:endParaRPr b="0" lang="tr-TR" sz="2300" spc="-1" strike="noStrike">
              <a:solidFill>
                <a:srgbClr val="000000"/>
              </a:solidFill>
              <a:latin typeface="Gill Sans MT"/>
            </a:endParaRPr>
          </a:p>
          <a:p>
            <a:endParaRPr b="0" lang="tr-TR" sz="2300" spc="-1" strike="noStrike">
              <a:solidFill>
                <a:srgbClr val="000000"/>
              </a:solidFill>
              <a:latin typeface="Gill Sans MT"/>
            </a:endParaRPr>
          </a:p>
        </p:txBody>
      </p:sp>
      <p:sp>
        <p:nvSpPr>
          <p:cNvPr id="148"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C476D37F-09F0-4BD4-ACA9-FBD084C5A103}"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HTML Sayfalarını Kaydetmek</a:t>
            </a:r>
            <a:endParaRPr b="0" lang="tr-TR" sz="3200" spc="-1" strike="noStrike">
              <a:solidFill>
                <a:srgbClr val="000000"/>
              </a:solidFill>
              <a:latin typeface="Gill Sans MT"/>
            </a:endParaRPr>
          </a:p>
        </p:txBody>
      </p:sp>
      <p:sp>
        <p:nvSpPr>
          <p:cNvPr id="201"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sayfaları .html veya .htm uzantısı ile kaydedilir. </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pic>
        <p:nvPicPr>
          <p:cNvPr id="202" name="Resim 2" descr=""/>
          <p:cNvPicPr/>
          <p:nvPr/>
        </p:nvPicPr>
        <p:blipFill>
          <a:blip r:embed="rId1"/>
          <a:stretch/>
        </p:blipFill>
        <p:spPr>
          <a:xfrm>
            <a:off x="360000" y="1989000"/>
            <a:ext cx="8423640" cy="266400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&lt;!DOCTYPE&gt; Tagı </a:t>
            </a:r>
            <a:endParaRPr b="0" lang="tr-TR" sz="3200" spc="-1" strike="noStrike">
              <a:solidFill>
                <a:srgbClr val="000000"/>
              </a:solidFill>
              <a:latin typeface="Gill Sans MT"/>
            </a:endParaRPr>
          </a:p>
        </p:txBody>
      </p:sp>
      <p:sp>
        <p:nvSpPr>
          <p:cNvPr id="204"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DOCTYPE web sayfası dökümanı hakkında web tarayıcılarına bilgi vermek amacıyla kullanılırlar.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taglarının hepsinde büyük küçük harf duyarlılığı yoktur.  Ama küçük harf tercih edilir.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Aşağıdaki tüm kullanımlar geçerlidir.</a:t>
            </a:r>
            <a:endParaRPr b="0" lang="tr-TR" sz="2600" spc="-1" strike="noStrike">
              <a:solidFill>
                <a:srgbClr val="000000"/>
              </a:solidFill>
              <a:latin typeface="Gill Sans MT"/>
            </a:endParaRPr>
          </a:p>
        </p:txBody>
      </p:sp>
      <p:sp>
        <p:nvSpPr>
          <p:cNvPr id="205" name="CustomShape 3"/>
          <p:cNvSpPr/>
          <p:nvPr/>
        </p:nvSpPr>
        <p:spPr>
          <a:xfrm>
            <a:off x="465120" y="4099680"/>
            <a:ext cx="457164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!DOCTYPE</a:t>
            </a:r>
            <a:r>
              <a:rPr b="0" lang="en-US" sz="1800" spc="-1" strike="noStrike">
                <a:solidFill>
                  <a:srgbClr val="000000"/>
                </a:solidFill>
                <a:latin typeface="Consolas"/>
              </a:rPr>
              <a:t> </a:t>
            </a:r>
            <a:r>
              <a:rPr b="0" lang="en-US" sz="1800" spc="-1" strike="noStrike">
                <a:solidFill>
                  <a:srgbClr val="ff0000"/>
                </a:solidFill>
                <a:latin typeface="Consolas"/>
              </a:rPr>
              <a:t>html</a:t>
            </a:r>
            <a:r>
              <a:rPr b="0" lang="en-US" sz="1800" spc="-1" strike="noStrike">
                <a:solidFill>
                  <a:srgbClr val="0000ff"/>
                </a:solidFill>
                <a:latin typeface="Consolas"/>
              </a:rPr>
              <a:t>&gt;</a:t>
            </a:r>
            <a:br/>
            <a:br/>
            <a:r>
              <a:rPr b="0" lang="en-US" sz="1800" spc="-1" strike="noStrike">
                <a:solidFill>
                  <a:srgbClr val="0000ff"/>
                </a:solidFill>
                <a:latin typeface="Consolas"/>
              </a:rPr>
              <a:t>&lt;</a:t>
            </a:r>
            <a:r>
              <a:rPr b="0" lang="en-US" sz="1800" spc="-1" strike="noStrike">
                <a:solidFill>
                  <a:srgbClr val="a52a2a"/>
                </a:solidFill>
                <a:latin typeface="Consolas"/>
              </a:rPr>
              <a:t>!DOCTYPE</a:t>
            </a:r>
            <a:r>
              <a:rPr b="0" lang="en-US" sz="1800" spc="-1" strike="noStrike">
                <a:solidFill>
                  <a:srgbClr val="000000"/>
                </a:solidFill>
                <a:latin typeface="Consolas"/>
              </a:rPr>
              <a:t> </a:t>
            </a:r>
            <a:r>
              <a:rPr b="0" lang="en-US" sz="1800" spc="-1" strike="noStrike">
                <a:solidFill>
                  <a:srgbClr val="ff0000"/>
                </a:solidFill>
                <a:latin typeface="Consolas"/>
              </a:rPr>
              <a:t>HTML</a:t>
            </a:r>
            <a:r>
              <a:rPr b="0" lang="en-US" sz="1800" spc="-1" strike="noStrike">
                <a:solidFill>
                  <a:srgbClr val="0000ff"/>
                </a:solidFill>
                <a:latin typeface="Consolas"/>
              </a:rPr>
              <a:t>&gt;</a:t>
            </a:r>
            <a:br/>
            <a:br/>
            <a:r>
              <a:rPr b="0" lang="en-US" sz="1800" spc="-1" strike="noStrike">
                <a:solidFill>
                  <a:srgbClr val="0000ff"/>
                </a:solidFill>
                <a:latin typeface="Consolas"/>
              </a:rPr>
              <a:t>&lt;</a:t>
            </a:r>
            <a:r>
              <a:rPr b="0" lang="en-US" sz="1800" spc="-1" strike="noStrike">
                <a:solidFill>
                  <a:srgbClr val="a52a2a"/>
                </a:solidFill>
                <a:latin typeface="Consolas"/>
              </a:rPr>
              <a:t>!doctype</a:t>
            </a:r>
            <a:r>
              <a:rPr b="0" lang="en-US" sz="1800" spc="-1" strike="noStrike">
                <a:solidFill>
                  <a:srgbClr val="000000"/>
                </a:solidFill>
                <a:latin typeface="Consolas"/>
              </a:rPr>
              <a:t> </a:t>
            </a:r>
            <a:r>
              <a:rPr b="0" lang="en-US" sz="1800" spc="-1" strike="noStrike">
                <a:solidFill>
                  <a:srgbClr val="ff0000"/>
                </a:solidFill>
                <a:latin typeface="Consolas"/>
              </a:rPr>
              <a:t>html</a:t>
            </a:r>
            <a:r>
              <a:rPr b="0" lang="en-US" sz="1800" spc="-1" strike="noStrike">
                <a:solidFill>
                  <a:srgbClr val="0000ff"/>
                </a:solidFill>
                <a:latin typeface="Consolas"/>
              </a:rPr>
              <a:t>&gt;</a:t>
            </a:r>
            <a:br/>
            <a:br/>
            <a:r>
              <a:rPr b="0" lang="en-US" sz="1800" spc="-1" strike="noStrike">
                <a:solidFill>
                  <a:srgbClr val="0000ff"/>
                </a:solidFill>
                <a:latin typeface="Consolas"/>
              </a:rPr>
              <a:t>&lt;</a:t>
            </a:r>
            <a:r>
              <a:rPr b="0" lang="en-US" sz="1800" spc="-1" strike="noStrike">
                <a:solidFill>
                  <a:srgbClr val="a52a2a"/>
                </a:solidFill>
                <a:latin typeface="Consolas"/>
              </a:rPr>
              <a:t>!Doctype</a:t>
            </a:r>
            <a:r>
              <a:rPr b="0" lang="en-US" sz="1800" spc="-1" strike="noStrike">
                <a:solidFill>
                  <a:srgbClr val="000000"/>
                </a:solidFill>
                <a:latin typeface="Consolas"/>
              </a:rPr>
              <a:t> </a:t>
            </a:r>
            <a:r>
              <a:rPr b="0" lang="en-US" sz="1800" spc="-1" strike="noStrike">
                <a:solidFill>
                  <a:srgbClr val="ff0000"/>
                </a:solidFill>
                <a:latin typeface="Consolas"/>
              </a:rPr>
              <a:t>Html</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&lt;!DOCTYPE&gt; Tagı </a:t>
            </a:r>
            <a:endParaRPr b="0" lang="tr-TR" sz="3200" spc="-1" strike="noStrike">
              <a:solidFill>
                <a:srgbClr val="000000"/>
              </a:solidFill>
              <a:latin typeface="Gill Sans MT"/>
            </a:endParaRPr>
          </a:p>
        </p:txBody>
      </p:sp>
      <p:pic>
        <p:nvPicPr>
          <p:cNvPr id="207" name="Resim 7" descr=""/>
          <p:cNvPicPr/>
          <p:nvPr/>
        </p:nvPicPr>
        <p:blipFill>
          <a:blip r:embed="rId1"/>
          <a:stretch/>
        </p:blipFill>
        <p:spPr>
          <a:xfrm>
            <a:off x="457200" y="1340640"/>
            <a:ext cx="8229240" cy="503892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HTML Başlangıç ve Bitiş Tagları</a:t>
            </a:r>
            <a:endParaRPr b="0" lang="tr-TR" sz="3200" spc="-1" strike="noStrike">
              <a:solidFill>
                <a:srgbClr val="000000"/>
              </a:solidFill>
              <a:latin typeface="Gill Sans MT"/>
            </a:endParaRPr>
          </a:p>
        </p:txBody>
      </p:sp>
      <p:sp>
        <p:nvSpPr>
          <p:cNvPr id="209"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sayfalarında her içerik başlangıç ve bitiş tagları arasında gösterilir.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Bazı taglar bitiş tagı içermez.  Örnek &lt;br&gt;</a:t>
            </a:r>
            <a:endParaRPr b="0" lang="tr-TR" sz="2600" spc="-1" strike="noStrike">
              <a:solidFill>
                <a:srgbClr val="000000"/>
              </a:solidFill>
              <a:latin typeface="Gill Sans MT"/>
            </a:endParaRPr>
          </a:p>
        </p:txBody>
      </p:sp>
      <p:pic>
        <p:nvPicPr>
          <p:cNvPr id="210" name="Resim 3" descr=""/>
          <p:cNvPicPr/>
          <p:nvPr/>
        </p:nvPicPr>
        <p:blipFill>
          <a:blip r:embed="rId1"/>
          <a:stretch/>
        </p:blipFill>
        <p:spPr>
          <a:xfrm>
            <a:off x="539640" y="3234240"/>
            <a:ext cx="8017200" cy="1922400"/>
          </a:xfrm>
          <a:prstGeom prst="rect">
            <a:avLst/>
          </a:prstGeom>
          <a:ln>
            <a:noFill/>
          </a:ln>
        </p:spPr>
      </p:pic>
      <p:sp>
        <p:nvSpPr>
          <p:cNvPr id="211" name="CustomShape 3"/>
          <p:cNvSpPr/>
          <p:nvPr/>
        </p:nvSpPr>
        <p:spPr>
          <a:xfrm>
            <a:off x="2077200" y="2648880"/>
            <a:ext cx="4200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ff"/>
                </a:solidFill>
                <a:latin typeface="Verdana"/>
              </a:rPr>
              <a:t>&lt; </a:t>
            </a:r>
            <a:r>
              <a:rPr b="0" lang="en-US" sz="1800" spc="-1" strike="noStrike">
                <a:solidFill>
                  <a:srgbClr val="a52a2a"/>
                </a:solidFill>
                <a:latin typeface="Verdana"/>
              </a:rPr>
              <a:t>Etiketadı </a:t>
            </a:r>
            <a:r>
              <a:rPr b="0" lang="en-US" sz="1800" spc="-1" strike="noStrike">
                <a:solidFill>
                  <a:srgbClr val="0000ff"/>
                </a:solidFill>
                <a:latin typeface="Verdana"/>
              </a:rPr>
              <a:t>&gt;</a:t>
            </a:r>
            <a:r>
              <a:rPr b="0" lang="en-US" sz="1800" spc="-1" strike="noStrike">
                <a:solidFill>
                  <a:srgbClr val="000000"/>
                </a:solidFill>
                <a:latin typeface="Verdana"/>
              </a:rPr>
              <a:t> içerik </a:t>
            </a:r>
            <a:r>
              <a:rPr b="0" lang="en-US" sz="1800" spc="-1" strike="noStrike">
                <a:solidFill>
                  <a:srgbClr val="0000ff"/>
                </a:solidFill>
                <a:latin typeface="Verdana"/>
              </a:rPr>
              <a:t>&lt; </a:t>
            </a:r>
            <a:r>
              <a:rPr b="0" lang="en-US" sz="1800" spc="-1" strike="noStrike">
                <a:solidFill>
                  <a:srgbClr val="a52a2a"/>
                </a:solidFill>
                <a:latin typeface="Verdana"/>
              </a:rPr>
              <a:t>/ etiketadı </a:t>
            </a:r>
            <a:r>
              <a:rPr b="0" lang="en-US" sz="1800" spc="-1" strike="noStrike">
                <a:solidFill>
                  <a:srgbClr val="0000ff"/>
                </a:solidFill>
                <a:latin typeface="Verdana"/>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HTML Nitelikleri</a:t>
            </a:r>
            <a:endParaRPr b="0" lang="tr-TR" sz="3200" spc="-1" strike="noStrike">
              <a:solidFill>
                <a:srgbClr val="000000"/>
              </a:solidFill>
              <a:latin typeface="Gill Sans MT"/>
            </a:endParaRPr>
          </a:p>
        </p:txBody>
      </p:sp>
      <p:sp>
        <p:nvSpPr>
          <p:cNvPr id="213" name="TextShape 2"/>
          <p:cNvSpPr txBox="1"/>
          <p:nvPr/>
        </p:nvSpPr>
        <p:spPr>
          <a:xfrm>
            <a:off x="457200" y="1255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HTML elementleri niteliklere sahiptir.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Nitelikler HTML etiketlerine ek bilgiler sağlar.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Nitelikler her zaman başlangıç tagına yazılır.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Nitelikler </a:t>
            </a:r>
            <a:r>
              <a:rPr b="1" lang="tr-TR" sz="2600" spc="-1" strike="noStrike">
                <a:solidFill>
                  <a:srgbClr val="000000"/>
                </a:solidFill>
                <a:latin typeface="Gill Sans MT"/>
              </a:rPr>
              <a:t>name="value"</a:t>
            </a:r>
            <a:r>
              <a:rPr b="0" lang="tr-TR" sz="2600" spc="-1" strike="noStrike">
                <a:solidFill>
                  <a:srgbClr val="000000"/>
                </a:solidFill>
                <a:latin typeface="Gill Sans MT"/>
              </a:rPr>
              <a:t>  şeklinde verilir.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Örneğin lang niteliği sayfanın dilini bildirmek için kullanılır.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Gill Sans MT"/>
              </a:rPr>
              <a:t>İlk iki harf dili gösterirken ikinci iki harf ülkeyi gösterir. </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sp>
        <p:nvSpPr>
          <p:cNvPr id="214" name="CustomShape 3"/>
          <p:cNvSpPr/>
          <p:nvPr/>
        </p:nvSpPr>
        <p:spPr>
          <a:xfrm>
            <a:off x="4480560" y="4480560"/>
            <a:ext cx="457164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!DOCTYPE</a:t>
            </a:r>
            <a:r>
              <a:rPr b="0" lang="en-US" sz="1800" spc="-1" strike="noStrike">
                <a:solidFill>
                  <a:srgbClr val="000000"/>
                </a:solidFill>
                <a:latin typeface="Consolas"/>
              </a:rPr>
              <a:t> </a:t>
            </a:r>
            <a:r>
              <a:rPr b="0" lang="en-US" sz="1800" spc="-1" strike="noStrike">
                <a:solidFill>
                  <a:srgbClr val="ff0000"/>
                </a:solidFill>
                <a:latin typeface="Consolas"/>
              </a:rPr>
              <a:t>html</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html</a:t>
            </a:r>
            <a:r>
              <a:rPr b="0" lang="en-US" sz="1800" spc="-1" strike="noStrike">
                <a:solidFill>
                  <a:srgbClr val="000000"/>
                </a:solidFill>
                <a:latin typeface="Consolas"/>
              </a:rPr>
              <a:t> </a:t>
            </a:r>
            <a:r>
              <a:rPr b="0" lang="en-US" sz="1800" spc="-1" strike="noStrike">
                <a:solidFill>
                  <a:srgbClr val="ff0000"/>
                </a:solidFill>
                <a:latin typeface="Consolas"/>
              </a:rPr>
              <a:t>lang=</a:t>
            </a:r>
            <a:r>
              <a:rPr b="0" lang="en-US" sz="1800" spc="-1" strike="noStrike">
                <a:solidFill>
                  <a:srgbClr val="0000cd"/>
                </a:solidFill>
                <a:latin typeface="Consolas"/>
              </a:rPr>
              <a:t>"tr-TR"</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body</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h1</a:t>
            </a:r>
            <a:r>
              <a:rPr b="0" lang="en-US" sz="1800" spc="-1" strike="noStrike">
                <a:solidFill>
                  <a:srgbClr val="0000ff"/>
                </a:solidFill>
                <a:latin typeface="Consolas"/>
              </a:rPr>
              <a:t>&gt;</a:t>
            </a:r>
            <a:r>
              <a:rPr b="0" lang="en-US" sz="1800" spc="-1" strike="noStrike">
                <a:solidFill>
                  <a:srgbClr val="000000"/>
                </a:solidFill>
                <a:latin typeface="Consolas"/>
              </a:rPr>
              <a:t>İlk Başlık</a:t>
            </a:r>
            <a:r>
              <a:rPr b="0" lang="en-US" sz="1800" spc="-1" strike="noStrike">
                <a:solidFill>
                  <a:srgbClr val="0000ff"/>
                </a:solidFill>
                <a:latin typeface="Consolas"/>
              </a:rPr>
              <a:t>&lt;</a:t>
            </a:r>
            <a:r>
              <a:rPr b="0" lang="en-US" sz="1800" spc="-1" strike="noStrike">
                <a:solidFill>
                  <a:srgbClr val="a52a2a"/>
                </a:solidFill>
                <a:latin typeface="Consolas"/>
              </a:rPr>
              <a:t>/h1</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r>
              <a:rPr b="0" lang="en-US" sz="1800" spc="-1" strike="noStrike">
                <a:solidFill>
                  <a:srgbClr val="000000"/>
                </a:solidFill>
                <a:latin typeface="Consolas"/>
              </a:rPr>
              <a:t>İlk paragraf.</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/body</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/html</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&lt;h&gt; Başlık Tagı</a:t>
            </a:r>
            <a:endParaRPr b="0" lang="tr-TR" sz="3200" spc="-1" strike="noStrike">
              <a:solidFill>
                <a:srgbClr val="000000"/>
              </a:solidFill>
              <a:latin typeface="Gill Sans MT"/>
            </a:endParaRPr>
          </a:p>
        </p:txBody>
      </p:sp>
      <p:sp>
        <p:nvSpPr>
          <p:cNvPr id="216"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sayfalarında başlık verebilmek için &lt;h&gt; tagları kullanılır.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&lt;h&gt; tagı 1-6 arasında farklı boyutlarda başlık vermek için kullanılır.</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sp>
        <p:nvSpPr>
          <p:cNvPr id="217" name="CustomShape 3"/>
          <p:cNvSpPr/>
          <p:nvPr/>
        </p:nvSpPr>
        <p:spPr>
          <a:xfrm>
            <a:off x="428400" y="3357000"/>
            <a:ext cx="45716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h1</a:t>
            </a:r>
            <a:r>
              <a:rPr b="0" lang="en-US" sz="1800" spc="-1" strike="noStrike">
                <a:solidFill>
                  <a:srgbClr val="0000ff"/>
                </a:solidFill>
                <a:latin typeface="Consolas"/>
              </a:rPr>
              <a:t>&gt;</a:t>
            </a:r>
            <a:r>
              <a:rPr b="0" lang="en-US" sz="1800" spc="-1" strike="noStrike">
                <a:solidFill>
                  <a:srgbClr val="000000"/>
                </a:solidFill>
                <a:latin typeface="Consolas"/>
              </a:rPr>
              <a:t>This is a heading</a:t>
            </a:r>
            <a:r>
              <a:rPr b="0" lang="en-US" sz="1800" spc="-1" strike="noStrike">
                <a:solidFill>
                  <a:srgbClr val="0000ff"/>
                </a:solidFill>
                <a:latin typeface="Consolas"/>
              </a:rPr>
              <a:t>&lt;</a:t>
            </a:r>
            <a:r>
              <a:rPr b="0" lang="en-US" sz="1800" spc="-1" strike="noStrike">
                <a:solidFill>
                  <a:srgbClr val="a52a2a"/>
                </a:solidFill>
                <a:latin typeface="Consolas"/>
              </a:rPr>
              <a:t>/h1</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h2</a:t>
            </a:r>
            <a:r>
              <a:rPr b="0" lang="en-US" sz="1800" spc="-1" strike="noStrike">
                <a:solidFill>
                  <a:srgbClr val="0000ff"/>
                </a:solidFill>
                <a:latin typeface="Consolas"/>
              </a:rPr>
              <a:t>&gt;</a:t>
            </a:r>
            <a:r>
              <a:rPr b="0" lang="en-US" sz="1800" spc="-1" strike="noStrike">
                <a:solidFill>
                  <a:srgbClr val="000000"/>
                </a:solidFill>
                <a:latin typeface="Consolas"/>
              </a:rPr>
              <a:t>This is a heading</a:t>
            </a:r>
            <a:r>
              <a:rPr b="0" lang="en-US" sz="1800" spc="-1" strike="noStrike">
                <a:solidFill>
                  <a:srgbClr val="0000ff"/>
                </a:solidFill>
                <a:latin typeface="Consolas"/>
              </a:rPr>
              <a:t>&lt;</a:t>
            </a:r>
            <a:r>
              <a:rPr b="0" lang="en-US" sz="1800" spc="-1" strike="noStrike">
                <a:solidFill>
                  <a:srgbClr val="a52a2a"/>
                </a:solidFill>
                <a:latin typeface="Consolas"/>
              </a:rPr>
              <a:t>/h2</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h3</a:t>
            </a:r>
            <a:r>
              <a:rPr b="0" lang="en-US" sz="1800" spc="-1" strike="noStrike">
                <a:solidFill>
                  <a:srgbClr val="0000ff"/>
                </a:solidFill>
                <a:latin typeface="Consolas"/>
              </a:rPr>
              <a:t>&gt;</a:t>
            </a:r>
            <a:r>
              <a:rPr b="0" lang="en-US" sz="1800" spc="-1" strike="noStrike">
                <a:solidFill>
                  <a:srgbClr val="000000"/>
                </a:solidFill>
                <a:latin typeface="Consolas"/>
              </a:rPr>
              <a:t>This is a heading</a:t>
            </a:r>
            <a:r>
              <a:rPr b="0" lang="en-US" sz="1800" spc="-1" strike="noStrike">
                <a:solidFill>
                  <a:srgbClr val="0000ff"/>
                </a:solidFill>
                <a:latin typeface="Consolas"/>
              </a:rPr>
              <a:t>&lt;</a:t>
            </a:r>
            <a:r>
              <a:rPr b="0" lang="en-US" sz="1800" spc="-1" strike="noStrike">
                <a:solidFill>
                  <a:srgbClr val="a52a2a"/>
                </a:solidFill>
                <a:latin typeface="Consolas"/>
              </a:rPr>
              <a:t>/h3</a:t>
            </a:r>
            <a:r>
              <a:rPr b="0" lang="en-US" sz="1800" spc="-1" strike="noStrike">
                <a:solidFill>
                  <a:srgbClr val="0000ff"/>
                </a:solidFill>
                <a:latin typeface="Consolas"/>
              </a:rPr>
              <a:t>&gt;</a:t>
            </a:r>
            <a:endParaRPr b="0" lang="en-US" sz="1800" spc="-1" strike="noStrike">
              <a:latin typeface="Arial"/>
            </a:endParaRPr>
          </a:p>
        </p:txBody>
      </p:sp>
      <p:sp>
        <p:nvSpPr>
          <p:cNvPr id="218" name="CustomShape 4"/>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&lt;p&gt; Paragraf Tagı</a:t>
            </a:r>
            <a:endParaRPr b="0" lang="tr-TR" sz="3200" spc="-1" strike="noStrike">
              <a:solidFill>
                <a:srgbClr val="000000"/>
              </a:solidFill>
              <a:latin typeface="Gill Sans MT"/>
            </a:endParaRPr>
          </a:p>
        </p:txBody>
      </p:sp>
      <p:sp>
        <p:nvSpPr>
          <p:cNvPr id="220"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sayfalarında paragraflar &lt;p&gt; tagı ile verilir.</a:t>
            </a:r>
            <a:endParaRPr b="0" lang="tr-TR" sz="2600" spc="-1" strike="noStrike">
              <a:solidFill>
                <a:srgbClr val="000000"/>
              </a:solidFill>
              <a:latin typeface="Gill Sans MT"/>
            </a:endParaRPr>
          </a:p>
        </p:txBody>
      </p:sp>
      <p:sp>
        <p:nvSpPr>
          <p:cNvPr id="221" name="CustomShape 3"/>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22" name="CustomShape 4"/>
          <p:cNvSpPr/>
          <p:nvPr/>
        </p:nvSpPr>
        <p:spPr>
          <a:xfrm>
            <a:off x="457200" y="1917000"/>
            <a:ext cx="457164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r>
              <a:rPr b="0" lang="en-US" sz="1800" spc="-1" strike="noStrike">
                <a:solidFill>
                  <a:srgbClr val="000000"/>
                </a:solidFill>
                <a:latin typeface="Consolas"/>
              </a:rPr>
              <a:t>This is a paragraph.</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b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r>
              <a:rPr b="0" lang="en-US" sz="1800" spc="-1" strike="noStrike">
                <a:solidFill>
                  <a:srgbClr val="000000"/>
                </a:solidFill>
                <a:latin typeface="Consolas"/>
              </a:rPr>
              <a:t>This is another paragraph.</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&lt;a&gt; Bağlantı Tagı</a:t>
            </a:r>
            <a:endParaRPr b="0" lang="tr-TR" sz="3200" spc="-1" strike="noStrike">
              <a:solidFill>
                <a:srgbClr val="000000"/>
              </a:solidFill>
              <a:latin typeface="Gill Sans MT"/>
            </a:endParaRPr>
          </a:p>
        </p:txBody>
      </p:sp>
      <p:sp>
        <p:nvSpPr>
          <p:cNvPr id="224" name="TextShape 2"/>
          <p:cNvSpPr txBox="1"/>
          <p:nvPr/>
        </p:nvSpPr>
        <p:spPr>
          <a:xfrm>
            <a:off x="471600" y="114300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 arasında bağlantı kurabilmek için &lt;a&gt; tagı kullanılır.</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Sayfa içerisinde id verilmiş belirli bir noktaya ulaşmak için</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sp>
        <p:nvSpPr>
          <p:cNvPr id="225" name="CustomShape 3"/>
          <p:cNvSpPr/>
          <p:nvPr/>
        </p:nvSpPr>
        <p:spPr>
          <a:xfrm>
            <a:off x="7070040" y="29019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26" name="CustomShape 4"/>
          <p:cNvSpPr/>
          <p:nvPr/>
        </p:nvSpPr>
        <p:spPr>
          <a:xfrm>
            <a:off x="611640" y="2421000"/>
            <a:ext cx="7182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00"/>
                </a:solidFill>
                <a:latin typeface="Consolas"/>
              </a:rPr>
              <a:t> </a:t>
            </a:r>
            <a:r>
              <a:rPr b="0" lang="en-US" sz="1800" spc="-1" strike="noStrike">
                <a:solidFill>
                  <a:srgbClr val="ff0000"/>
                </a:solidFill>
                <a:latin typeface="Consolas"/>
              </a:rPr>
              <a:t>href=</a:t>
            </a:r>
            <a:r>
              <a:rPr b="0" lang="en-US" sz="1800" spc="-1" strike="noStrike">
                <a:solidFill>
                  <a:srgbClr val="0000cd"/>
                </a:solidFill>
                <a:latin typeface="Consolas"/>
              </a:rPr>
              <a:t>"http://www.w3schools.com"</a:t>
            </a:r>
            <a:r>
              <a:rPr b="0" lang="en-US" sz="1800" spc="-1" strike="noStrike">
                <a:solidFill>
                  <a:srgbClr val="0000ff"/>
                </a:solidFill>
                <a:latin typeface="Consolas"/>
              </a:rPr>
              <a:t>&gt;</a:t>
            </a:r>
            <a:r>
              <a:rPr b="0" lang="en-US" sz="1800" spc="-1" strike="noStrike">
                <a:solidFill>
                  <a:srgbClr val="000000"/>
                </a:solidFill>
                <a:latin typeface="Consolas"/>
              </a:rPr>
              <a:t>This is a link</a:t>
            </a: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ff"/>
                </a:solidFill>
                <a:latin typeface="Consolas"/>
              </a:rPr>
              <a:t>&gt;</a:t>
            </a:r>
            <a:endParaRPr b="0" lang="en-US" sz="1800" spc="-1" strike="noStrike">
              <a:latin typeface="Arial"/>
            </a:endParaRPr>
          </a:p>
        </p:txBody>
      </p:sp>
      <p:sp>
        <p:nvSpPr>
          <p:cNvPr id="227" name="CustomShape 5"/>
          <p:cNvSpPr/>
          <p:nvPr/>
        </p:nvSpPr>
        <p:spPr>
          <a:xfrm>
            <a:off x="611640" y="4549320"/>
            <a:ext cx="7182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00"/>
                </a:solidFill>
                <a:latin typeface="Consolas"/>
              </a:rPr>
              <a:t> </a:t>
            </a:r>
            <a:r>
              <a:rPr b="0" lang="en-US" sz="1800" spc="-1" strike="noStrike">
                <a:solidFill>
                  <a:srgbClr val="ff0000"/>
                </a:solidFill>
                <a:latin typeface="Consolas"/>
              </a:rPr>
              <a:t>href=</a:t>
            </a:r>
            <a:r>
              <a:rPr b="0" lang="en-US" sz="1800" spc="-1" strike="noStrike">
                <a:solidFill>
                  <a:srgbClr val="0000cd"/>
                </a:solidFill>
                <a:latin typeface="Consolas"/>
              </a:rPr>
              <a:t>"deneme1#orta"</a:t>
            </a:r>
            <a:r>
              <a:rPr b="0" lang="en-US" sz="1800" spc="-1" strike="noStrike">
                <a:solidFill>
                  <a:srgbClr val="0000ff"/>
                </a:solidFill>
                <a:latin typeface="Consolas"/>
              </a:rPr>
              <a:t>&gt;</a:t>
            </a:r>
            <a:r>
              <a:rPr b="0" lang="en-US" sz="1800" spc="-1" strike="noStrike">
                <a:solidFill>
                  <a:srgbClr val="000000"/>
                </a:solidFill>
                <a:latin typeface="Consolas"/>
              </a:rPr>
              <a:t>Burası sayfanın ortasıdır</a:t>
            </a: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&lt;img&gt; Resim Tagı</a:t>
            </a:r>
            <a:endParaRPr b="0" lang="tr-TR" sz="3200" spc="-1" strike="noStrike">
              <a:solidFill>
                <a:srgbClr val="000000"/>
              </a:solidFill>
              <a:latin typeface="Gill Sans MT"/>
            </a:endParaRPr>
          </a:p>
        </p:txBody>
      </p:sp>
      <p:sp>
        <p:nvSpPr>
          <p:cNvPr id="229"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sayfalarda resim görüntüleyebilmek için &lt;img&gt; tagı kullanılır.</a:t>
            </a:r>
            <a:r>
              <a:rPr b="0" lang="tr-TR" sz="2600" spc="-1" strike="noStrike">
                <a:solidFill>
                  <a:srgbClr val="000000"/>
                </a:solidFill>
                <a:latin typeface="Gill Sans MT"/>
              </a:rPr>
              <a:t> </a:t>
            </a:r>
            <a:endParaRPr b="0" lang="tr-TR" sz="2600" spc="-1" strike="noStrike">
              <a:solidFill>
                <a:srgbClr val="000000"/>
              </a:solidFill>
              <a:latin typeface="Gill Sans MT"/>
            </a:endParaRPr>
          </a:p>
        </p:txBody>
      </p:sp>
      <p:sp>
        <p:nvSpPr>
          <p:cNvPr id="230" name="CustomShape 3"/>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31" name="CustomShape 4"/>
          <p:cNvSpPr/>
          <p:nvPr/>
        </p:nvSpPr>
        <p:spPr>
          <a:xfrm>
            <a:off x="142920" y="2483640"/>
            <a:ext cx="9000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img</a:t>
            </a:r>
            <a:r>
              <a:rPr b="0" lang="en-US" sz="1800" spc="-1" strike="noStrike">
                <a:solidFill>
                  <a:srgbClr val="000000"/>
                </a:solidFill>
                <a:latin typeface="Consolas"/>
              </a:rPr>
              <a:t> </a:t>
            </a:r>
            <a:r>
              <a:rPr b="0" lang="en-US" sz="1800" spc="-1" strike="noStrike">
                <a:solidFill>
                  <a:srgbClr val="ff0000"/>
                </a:solidFill>
                <a:latin typeface="Consolas"/>
              </a:rPr>
              <a:t>src=</a:t>
            </a:r>
            <a:r>
              <a:rPr b="0" lang="en-US" sz="1800" spc="-1" strike="noStrike">
                <a:solidFill>
                  <a:srgbClr val="0000cd"/>
                </a:solidFill>
                <a:latin typeface="Consolas"/>
              </a:rPr>
              <a:t>"w3schools.jpg"</a:t>
            </a:r>
            <a:r>
              <a:rPr b="0" lang="en-US" sz="1800" spc="-1" strike="noStrike">
                <a:solidFill>
                  <a:srgbClr val="000000"/>
                </a:solidFill>
                <a:latin typeface="Consolas"/>
              </a:rPr>
              <a:t> </a:t>
            </a:r>
            <a:r>
              <a:rPr b="0" lang="en-US" sz="1800" spc="-1" strike="noStrike">
                <a:solidFill>
                  <a:srgbClr val="ff0000"/>
                </a:solidFill>
                <a:latin typeface="Consolas"/>
              </a:rPr>
              <a:t>alt=</a:t>
            </a:r>
            <a:r>
              <a:rPr b="0" lang="en-US" sz="1800" spc="-1" strike="noStrike">
                <a:solidFill>
                  <a:srgbClr val="0000cd"/>
                </a:solidFill>
                <a:latin typeface="Consolas"/>
              </a:rPr>
              <a:t>"W3Schools.com"</a:t>
            </a:r>
            <a:r>
              <a:rPr b="0" lang="en-US" sz="1800" spc="-1" strike="noStrike">
                <a:solidFill>
                  <a:srgbClr val="000000"/>
                </a:solidFill>
                <a:latin typeface="Consolas"/>
              </a:rPr>
              <a:t> </a:t>
            </a:r>
            <a:r>
              <a:rPr b="0" lang="en-US" sz="1800" spc="-1" strike="noStrike">
                <a:solidFill>
                  <a:srgbClr val="ff0000"/>
                </a:solidFill>
                <a:latin typeface="Consolas"/>
              </a:rPr>
              <a:t>width=</a:t>
            </a:r>
            <a:r>
              <a:rPr b="0" lang="en-US" sz="1800" spc="-1" strike="noStrike">
                <a:solidFill>
                  <a:srgbClr val="0000cd"/>
                </a:solidFill>
                <a:latin typeface="Consolas"/>
              </a:rPr>
              <a:t>"104"</a:t>
            </a:r>
            <a:r>
              <a:rPr b="0" lang="en-US" sz="1800" spc="-1" strike="noStrike">
                <a:solidFill>
                  <a:srgbClr val="000000"/>
                </a:solidFill>
                <a:latin typeface="Consolas"/>
              </a:rPr>
              <a:t> </a:t>
            </a:r>
            <a:r>
              <a:rPr b="0" lang="en-US" sz="1800" spc="-1" strike="noStrike">
                <a:solidFill>
                  <a:srgbClr val="ff0000"/>
                </a:solidFill>
                <a:latin typeface="Consolas"/>
              </a:rPr>
              <a:t>height=</a:t>
            </a:r>
            <a:r>
              <a:rPr b="0" lang="en-US" sz="1800" spc="-1" strike="noStrike">
                <a:solidFill>
                  <a:srgbClr val="0000cd"/>
                </a:solidFill>
                <a:latin typeface="Consolas"/>
              </a:rPr>
              <a:t>"142"</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title Niteliği</a:t>
            </a:r>
            <a:endParaRPr b="0" lang="tr-TR" sz="3200" spc="-1" strike="noStrike">
              <a:solidFill>
                <a:srgbClr val="000000"/>
              </a:solidFill>
              <a:latin typeface="Gill Sans MT"/>
            </a:endParaRPr>
          </a:p>
        </p:txBody>
      </p:sp>
      <p:sp>
        <p:nvSpPr>
          <p:cNvPr id="233"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title niteliği eklendiği tagın içeriği hakkında kullanıcıya bilgi vermek için kullanılır.  </a:t>
            </a:r>
            <a:endParaRPr b="0" lang="tr-TR" sz="2600" spc="-1" strike="noStrike">
              <a:solidFill>
                <a:srgbClr val="000000"/>
              </a:solidFill>
              <a:latin typeface="Gill Sans MT"/>
            </a:endParaRPr>
          </a:p>
        </p:txBody>
      </p:sp>
      <p:sp>
        <p:nvSpPr>
          <p:cNvPr id="234" name="CustomShape 3"/>
          <p:cNvSpPr/>
          <p:nvPr/>
        </p:nvSpPr>
        <p:spPr>
          <a:xfrm>
            <a:off x="827640" y="2349000"/>
            <a:ext cx="4571640" cy="2836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00"/>
                </a:solidFill>
                <a:latin typeface="Consolas"/>
              </a:rPr>
              <a:t> </a:t>
            </a:r>
            <a:r>
              <a:rPr b="0" lang="en-US" sz="1800" spc="-1" strike="noStrike">
                <a:solidFill>
                  <a:srgbClr val="ff0000"/>
                </a:solidFill>
                <a:latin typeface="Consolas"/>
              </a:rPr>
              <a:t>title=</a:t>
            </a:r>
            <a:r>
              <a:rPr b="0" lang="en-US" sz="1800" spc="-1" strike="noStrike">
                <a:solidFill>
                  <a:srgbClr val="0000cd"/>
                </a:solidFill>
                <a:latin typeface="Consolas"/>
              </a:rPr>
              <a:t>"About W3Schools"</a:t>
            </a:r>
            <a:r>
              <a:rPr b="0" lang="en-US" sz="1800" spc="-1" strike="noStrike">
                <a:solidFill>
                  <a:srgbClr val="0000ff"/>
                </a:solidFill>
                <a:latin typeface="Consolas"/>
              </a:rPr>
              <a:t>&gt;</a:t>
            </a:r>
            <a:br/>
            <a:r>
              <a:rPr b="0" lang="en-US" sz="1800" spc="-1" strike="noStrike">
                <a:solidFill>
                  <a:srgbClr val="000000"/>
                </a:solidFill>
                <a:latin typeface="Consolas"/>
              </a:rPr>
              <a:t>W3Schools is a web developer's site.</a:t>
            </a:r>
            <a:br/>
            <a:r>
              <a:rPr b="0" lang="en-US" sz="1800" spc="-1" strike="noStrike">
                <a:solidFill>
                  <a:srgbClr val="000000"/>
                </a:solidFill>
                <a:latin typeface="Consolas"/>
              </a:rPr>
              <a:t>It provides tutorials and references covering</a:t>
            </a:r>
            <a:br/>
            <a:r>
              <a:rPr b="0" lang="en-US" sz="1800" spc="-1" strike="noStrike">
                <a:solidFill>
                  <a:srgbClr val="000000"/>
                </a:solidFill>
                <a:latin typeface="Consolas"/>
              </a:rPr>
              <a:t>many aspects of web programming,</a:t>
            </a:r>
            <a:br/>
            <a:r>
              <a:rPr b="0" lang="en-US" sz="1800" spc="-1" strike="noStrike">
                <a:solidFill>
                  <a:srgbClr val="000000"/>
                </a:solidFill>
                <a:latin typeface="Consolas"/>
              </a:rPr>
              <a:t>including HTML, CSS, JavaScript, XML, SQL, PHP, ASP, etc.</a:t>
            </a:r>
            <a:b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endParaRPr b="0" lang="en-US" sz="1800" spc="-1" strike="noStrike">
              <a:latin typeface="Arial"/>
            </a:endParaRPr>
          </a:p>
          <a:p>
            <a:pPr>
              <a:lnSpc>
                <a:spcPct val="100000"/>
              </a:lnSpc>
            </a:pPr>
            <a:endParaRPr b="0" lang="en-US" sz="1800" spc="-1" strike="noStrike">
              <a:latin typeface="Arial"/>
            </a:endParaRPr>
          </a:p>
        </p:txBody>
      </p:sp>
      <p:sp>
        <p:nvSpPr>
          <p:cNvPr id="235" name="CustomShape 4"/>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Internet</a:t>
            </a:r>
            <a:endParaRPr b="0" lang="tr-TR" sz="3200" spc="-1" strike="noStrike">
              <a:solidFill>
                <a:srgbClr val="000000"/>
              </a:solidFill>
              <a:latin typeface="Gill Sans MT"/>
            </a:endParaRPr>
          </a:p>
        </p:txBody>
      </p:sp>
      <p:sp>
        <p:nvSpPr>
          <p:cNvPr id="150" name="TextShape 2"/>
          <p:cNvSpPr txBox="1"/>
          <p:nvPr/>
        </p:nvSpPr>
        <p:spPr>
          <a:xfrm>
            <a:off x="457200" y="1219320"/>
            <a:ext cx="8229240" cy="4937400"/>
          </a:xfrm>
          <a:prstGeom prst="rect">
            <a:avLst/>
          </a:prstGeom>
          <a:noFill/>
          <a:ln>
            <a:noFill/>
          </a:ln>
        </p:spPr>
        <p:txBody>
          <a:bodyPr lIns="90000" rIns="90000" tIns="45000" bIns="45000">
            <a:normAutofit fontScale="97000"/>
          </a:bodyPr>
          <a:p>
            <a:pPr marL="274320" indent="-273960">
              <a:lnSpc>
                <a:spcPct val="100000"/>
              </a:lnSpc>
              <a:spcBef>
                <a:spcPts val="601"/>
              </a:spcBef>
              <a:buClr>
                <a:srgbClr val="727ca3"/>
              </a:buClr>
              <a:buSzPct val="76000"/>
              <a:buFont typeface="Arial"/>
              <a:buChar char="•"/>
            </a:pPr>
            <a:r>
              <a:rPr b="0" lang="tr-TR" sz="2600" spc="-1" strike="noStrike">
                <a:solidFill>
                  <a:srgbClr val="000000"/>
                </a:solidFill>
                <a:latin typeface="Gill Sans MT"/>
              </a:rPr>
              <a:t>Günümüzde hemen hemen dünyadaki tüm ülkeler Internet ağına bağlıdır.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pPr>
            <a:r>
              <a:rPr b="0" lang="tr-TR" sz="2600" spc="-1" strike="noStrike">
                <a:solidFill>
                  <a:srgbClr val="000000"/>
                </a:solidFill>
                <a:latin typeface="Gill Sans MT"/>
              </a:rPr>
              <a:t>Internet ağında resmi kurumlar, özel kuruluşlar, kişisel bağlantılar v.b. yer almaktadır.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pPr>
            <a:r>
              <a:rPr b="0" lang="tr-TR" sz="2600" spc="-1" strike="noStrike">
                <a:solidFill>
                  <a:srgbClr val="000000"/>
                </a:solidFill>
                <a:latin typeface="Gill Sans MT"/>
              </a:rPr>
              <a:t> </a:t>
            </a:r>
            <a:r>
              <a:rPr b="0" lang="tr-TR" sz="2600" spc="-1" strike="noStrike">
                <a:solidFill>
                  <a:srgbClr val="000000"/>
                </a:solidFill>
                <a:latin typeface="Gill Sans MT"/>
              </a:rPr>
              <a:t>Günümüzde bu akıllı cihazlarına Internet Ağına bağlı 15 milyardan fazla cihaz bulunmaktadır.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pPr>
            <a:r>
              <a:rPr b="0" lang="tr-TR" sz="2600" spc="-1" strike="noStrike">
                <a:solidFill>
                  <a:srgbClr val="000000"/>
                </a:solidFill>
                <a:latin typeface="Gill Sans MT"/>
              </a:rPr>
              <a:t>Ağ’da TerraByte ‘dan daha fazla bağlantı gerçekleştirilmiştir.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Arial"/>
              <a:buChar char="•"/>
            </a:pPr>
            <a:r>
              <a:rPr b="0" lang="tr-TR" sz="2600" spc="-1" strike="noStrike">
                <a:solidFill>
                  <a:srgbClr val="000000"/>
                </a:solidFill>
                <a:latin typeface="Gill Sans MT"/>
              </a:rPr>
              <a:t>Sosyal Ağlara bağlantıların %60’dan fazlası akıllı cihazlarla gerçekleştirilmiştir.</a:t>
            </a:r>
            <a:endParaRPr b="0" lang="tr-TR" sz="2600" spc="-1" strike="noStrike">
              <a:solidFill>
                <a:srgbClr val="000000"/>
              </a:solidFill>
              <a:latin typeface="Gill Sans MT"/>
            </a:endParaRPr>
          </a:p>
        </p:txBody>
      </p:sp>
      <p:sp>
        <p:nvSpPr>
          <p:cNvPr id="151"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B445F72E-EF1C-4DF1-B9CE-90959898053C}"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href Niteliği</a:t>
            </a:r>
            <a:endParaRPr b="0" lang="tr-TR" sz="3200" spc="-1" strike="noStrike">
              <a:solidFill>
                <a:srgbClr val="000000"/>
              </a:solidFill>
              <a:latin typeface="Gill Sans MT"/>
            </a:endParaRPr>
          </a:p>
        </p:txBody>
      </p:sp>
      <p:sp>
        <p:nvSpPr>
          <p:cNvPr id="237"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Html link bağlantıları &lt;a&gt; tagı ile tanımlanır. href niteliği ise bağlantının adresini bildirmek için kullanılır.</a:t>
            </a:r>
            <a:endParaRPr b="0" lang="tr-TR" sz="2600" spc="-1" strike="noStrike">
              <a:solidFill>
                <a:srgbClr val="000000"/>
              </a:solidFill>
              <a:latin typeface="Gill Sans MT"/>
            </a:endParaRPr>
          </a:p>
        </p:txBody>
      </p:sp>
      <p:sp>
        <p:nvSpPr>
          <p:cNvPr id="238" name="CustomShape 3"/>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39" name="CustomShape 4"/>
          <p:cNvSpPr/>
          <p:nvPr/>
        </p:nvSpPr>
        <p:spPr>
          <a:xfrm>
            <a:off x="611640" y="2421000"/>
            <a:ext cx="69660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00"/>
                </a:solidFill>
                <a:latin typeface="Consolas"/>
              </a:rPr>
              <a:t> </a:t>
            </a:r>
            <a:r>
              <a:rPr b="0" lang="en-US" sz="1800" spc="-1" strike="noStrike">
                <a:solidFill>
                  <a:srgbClr val="ff0000"/>
                </a:solidFill>
                <a:latin typeface="Consolas"/>
              </a:rPr>
              <a:t>href=</a:t>
            </a:r>
            <a:r>
              <a:rPr b="0" lang="en-US" sz="1800" spc="-1" strike="noStrike">
                <a:solidFill>
                  <a:srgbClr val="0000cd"/>
                </a:solidFill>
                <a:latin typeface="Consolas"/>
              </a:rPr>
              <a:t>"http://www.w3schools.com"</a:t>
            </a:r>
            <a:r>
              <a:rPr b="0" lang="en-US" sz="1800" spc="-1" strike="noStrike">
                <a:solidFill>
                  <a:srgbClr val="0000ff"/>
                </a:solidFill>
                <a:latin typeface="Consolas"/>
              </a:rPr>
              <a:t>&gt;</a:t>
            </a:r>
            <a:r>
              <a:rPr b="0" lang="en-US" sz="1800" spc="-1" strike="noStrike">
                <a:solidFill>
                  <a:srgbClr val="000000"/>
                </a:solidFill>
                <a:latin typeface="Consolas"/>
              </a:rPr>
              <a:t>This is a link</a:t>
            </a: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Kaynak, Boyut ve Açıklama Nitelikleri</a:t>
            </a:r>
            <a:endParaRPr b="0" lang="tr-TR" sz="3200" spc="-1" strike="noStrike">
              <a:solidFill>
                <a:srgbClr val="000000"/>
              </a:solidFill>
              <a:latin typeface="Gill Sans MT"/>
            </a:endParaRPr>
          </a:p>
        </p:txBody>
      </p:sp>
      <p:sp>
        <p:nvSpPr>
          <p:cNvPr id="241"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Resimler web sayfalarında &lt;img&gt; tagı ile tanımlanır.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src tagı resmin kaynak yolunu verir.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width resmin genişliğini pixel cinsinden tanımlar.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height ise resmin yüksekliğini tanımlar.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alt niteliği resim hakkında bilgi vermek için kullanılır. Örneğin görme engelli ziyaretçiler tarafından resmin içeriği hakkında bilgi vermek için kullanılmaktadır.  </a:t>
            </a:r>
            <a:endParaRPr b="0" lang="tr-TR" sz="2600" spc="-1" strike="noStrike">
              <a:solidFill>
                <a:srgbClr val="000000"/>
              </a:solidFill>
              <a:latin typeface="Gill Sans MT"/>
            </a:endParaRPr>
          </a:p>
        </p:txBody>
      </p:sp>
      <p:sp>
        <p:nvSpPr>
          <p:cNvPr id="242" name="CustomShape 3"/>
          <p:cNvSpPr/>
          <p:nvPr/>
        </p:nvSpPr>
        <p:spPr>
          <a:xfrm>
            <a:off x="7229160" y="5229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43" name="CustomShape 4"/>
          <p:cNvSpPr/>
          <p:nvPr/>
        </p:nvSpPr>
        <p:spPr>
          <a:xfrm>
            <a:off x="520920" y="5707080"/>
            <a:ext cx="9263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img</a:t>
            </a:r>
            <a:r>
              <a:rPr b="0" lang="en-US" sz="1800" spc="-1" strike="noStrike">
                <a:solidFill>
                  <a:srgbClr val="000000"/>
                </a:solidFill>
                <a:latin typeface="Consolas"/>
              </a:rPr>
              <a:t> </a:t>
            </a:r>
            <a:r>
              <a:rPr b="0" lang="en-US" sz="1800" spc="-1" strike="noStrike">
                <a:solidFill>
                  <a:srgbClr val="ff0000"/>
                </a:solidFill>
                <a:latin typeface="Consolas"/>
              </a:rPr>
              <a:t>src=</a:t>
            </a:r>
            <a:r>
              <a:rPr b="0" lang="en-US" sz="1800" spc="-1" strike="noStrike">
                <a:solidFill>
                  <a:srgbClr val="0000cd"/>
                </a:solidFill>
                <a:latin typeface="Consolas"/>
              </a:rPr>
              <a:t>"w3schools.jpg"</a:t>
            </a:r>
            <a:r>
              <a:rPr b="0" lang="en-US" sz="1800" spc="-1" strike="noStrike">
                <a:solidFill>
                  <a:srgbClr val="000000"/>
                </a:solidFill>
                <a:latin typeface="Consolas"/>
              </a:rPr>
              <a:t> </a:t>
            </a:r>
            <a:r>
              <a:rPr b="0" lang="en-US" sz="1800" spc="-1" strike="noStrike">
                <a:solidFill>
                  <a:srgbClr val="ff0000"/>
                </a:solidFill>
                <a:latin typeface="Consolas"/>
              </a:rPr>
              <a:t>width=</a:t>
            </a:r>
            <a:r>
              <a:rPr b="0" lang="en-US" sz="1800" spc="-1" strike="noStrike">
                <a:solidFill>
                  <a:srgbClr val="0000cd"/>
                </a:solidFill>
                <a:latin typeface="Consolas"/>
              </a:rPr>
              <a:t>"104"</a:t>
            </a:r>
            <a:r>
              <a:rPr b="0" lang="en-US" sz="1800" spc="-1" strike="noStrike">
                <a:solidFill>
                  <a:srgbClr val="000000"/>
                </a:solidFill>
                <a:latin typeface="Consolas"/>
              </a:rPr>
              <a:t> </a:t>
            </a:r>
            <a:r>
              <a:rPr b="0" lang="en-US" sz="1800" spc="-1" strike="noStrike">
                <a:solidFill>
                  <a:srgbClr val="ff0000"/>
                </a:solidFill>
                <a:latin typeface="Consolas"/>
              </a:rPr>
              <a:t>height=</a:t>
            </a:r>
            <a:r>
              <a:rPr b="0" lang="en-US" sz="1800" spc="-1" strike="noStrike">
                <a:solidFill>
                  <a:srgbClr val="0000cd"/>
                </a:solidFill>
                <a:latin typeface="Consolas"/>
              </a:rPr>
              <a:t>"142" alt="W3schools Page"</a:t>
            </a:r>
            <a:r>
              <a:rPr b="0" lang="en-US" sz="1800" spc="-1" strike="noStrike">
                <a:solidFill>
                  <a:srgbClr val="0000ff"/>
                </a:solidFill>
                <a:latin typeface="Consolas"/>
              </a:rPr>
              <a:t>&gt;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Nitelikler</a:t>
            </a:r>
            <a:endParaRPr b="0" lang="tr-TR" sz="3200" spc="-1" strike="noStrike">
              <a:solidFill>
                <a:srgbClr val="000000"/>
              </a:solidFill>
              <a:latin typeface="Gill Sans MT"/>
            </a:endParaRPr>
          </a:p>
        </p:txBody>
      </p:sp>
      <p:sp>
        <p:nvSpPr>
          <p:cNvPr id="245"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Bütün nitelik içerikleri tırnak işaretleri arasında verilir.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Eğer tırnak işareti kullanılmazsa doğru olarak gösterilemeyebilir.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Aşağıdaki iki örnekten ikincisi boşluk içerdiği için sadece  boşluktan önceki kelime gösterilecektir. </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Çünkü boşluktan sonraki kelime yeni bir nitelik olarak yorumlanacaktır.</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p:txBody>
      </p:sp>
      <p:sp>
        <p:nvSpPr>
          <p:cNvPr id="246" name="CustomShape 3"/>
          <p:cNvSpPr/>
          <p:nvPr/>
        </p:nvSpPr>
        <p:spPr>
          <a:xfrm>
            <a:off x="5229360" y="536400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47" name="CustomShape 4"/>
          <p:cNvSpPr/>
          <p:nvPr/>
        </p:nvSpPr>
        <p:spPr>
          <a:xfrm>
            <a:off x="4846320" y="4864680"/>
            <a:ext cx="4705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a</a:t>
            </a:r>
            <a:r>
              <a:rPr b="0" lang="en-US" sz="1800" spc="-1" strike="noStrike">
                <a:solidFill>
                  <a:srgbClr val="000000"/>
                </a:solidFill>
                <a:latin typeface="Consolas"/>
              </a:rPr>
              <a:t> </a:t>
            </a:r>
            <a:r>
              <a:rPr b="0" lang="en-US" sz="1800" spc="-1" strike="noStrike">
                <a:solidFill>
                  <a:srgbClr val="ff0000"/>
                </a:solidFill>
                <a:latin typeface="Consolas"/>
              </a:rPr>
              <a:t>href=</a:t>
            </a:r>
            <a:r>
              <a:rPr b="0" lang="en-US" sz="1800" spc="-1" strike="noStrike">
                <a:solidFill>
                  <a:srgbClr val="0000cd"/>
                </a:solidFill>
                <a:latin typeface="Consolas"/>
              </a:rPr>
              <a:t>http://www.w3schools.com&gt;</a:t>
            </a:r>
            <a:endParaRPr b="0" lang="en-US" sz="1800" spc="-1" strike="noStrike">
              <a:latin typeface="Arial"/>
            </a:endParaRPr>
          </a:p>
        </p:txBody>
      </p:sp>
      <p:sp>
        <p:nvSpPr>
          <p:cNvPr id="248" name="CustomShape 5"/>
          <p:cNvSpPr/>
          <p:nvPr/>
        </p:nvSpPr>
        <p:spPr>
          <a:xfrm>
            <a:off x="4754880" y="5760720"/>
            <a:ext cx="3608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00"/>
                </a:solidFill>
                <a:latin typeface="Consolas"/>
              </a:rPr>
              <a:t> </a:t>
            </a:r>
            <a:r>
              <a:rPr b="0" lang="en-US" sz="1800" spc="-1" strike="noStrike">
                <a:solidFill>
                  <a:srgbClr val="ff0000"/>
                </a:solidFill>
                <a:latin typeface="Consolas"/>
              </a:rPr>
              <a:t>title=</a:t>
            </a:r>
            <a:r>
              <a:rPr b="0" lang="en-US" sz="1800" spc="-1" strike="noStrike">
                <a:solidFill>
                  <a:srgbClr val="0000cd"/>
                </a:solidFill>
                <a:latin typeface="Consolas"/>
              </a:rPr>
              <a:t>About W3Schools&gt;</a:t>
            </a:r>
            <a:endParaRPr b="0" lang="en-US" sz="1800" spc="-1" strike="noStrike">
              <a:latin typeface="Arial"/>
            </a:endParaRPr>
          </a:p>
        </p:txBody>
      </p:sp>
      <p:sp>
        <p:nvSpPr>
          <p:cNvPr id="249" name="CustomShape 6"/>
          <p:cNvSpPr/>
          <p:nvPr/>
        </p:nvSpPr>
        <p:spPr>
          <a:xfrm>
            <a:off x="5202720" y="450900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2"/>
              </a:rPr>
              <a:t>Web Çıktısı</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HMTL Metin Biçimlendirme</a:t>
            </a:r>
            <a:r>
              <a:rPr b="0" lang="tr-TR" sz="3200" spc="-1" strike="noStrike">
                <a:solidFill>
                  <a:srgbClr val="464653"/>
                </a:solidFill>
                <a:latin typeface="Bookman Old Style"/>
              </a:rPr>
              <a:t>	</a:t>
            </a:r>
            <a:r>
              <a:rPr b="0" lang="tr-TR" sz="3200" spc="-1" strike="noStrike">
                <a:solidFill>
                  <a:srgbClr val="464653"/>
                </a:solidFill>
                <a:latin typeface="Bookman Old Style"/>
              </a:rPr>
              <a:t>	</a:t>
            </a:r>
            <a:endParaRPr b="0" lang="tr-TR" sz="3200" spc="-1" strike="noStrike">
              <a:solidFill>
                <a:srgbClr val="000000"/>
              </a:solidFill>
              <a:latin typeface="Gill Sans MT"/>
            </a:endParaRPr>
          </a:p>
        </p:txBody>
      </p:sp>
      <p:sp>
        <p:nvSpPr>
          <p:cNvPr id="251"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&lt;b&gt; veya &lt;strong&gt; metni koyu yazmak için kullanılır.</a:t>
            </a: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a:lnSpc>
                <a:spcPct val="100000"/>
              </a:lnSpc>
              <a:spcBef>
                <a:spcPts val="601"/>
              </a:spcBef>
            </a:pP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&lt;i&gt; metni yatay yazdırır.</a:t>
            </a:r>
            <a:endParaRPr b="0" lang="tr-TR" sz="2600" spc="-1" strike="noStrike">
              <a:solidFill>
                <a:srgbClr val="000000"/>
              </a:solidFill>
              <a:latin typeface="Gill Sans MT"/>
            </a:endParaRPr>
          </a:p>
        </p:txBody>
      </p:sp>
      <p:sp>
        <p:nvSpPr>
          <p:cNvPr id="252" name="CustomShape 3"/>
          <p:cNvSpPr/>
          <p:nvPr/>
        </p:nvSpPr>
        <p:spPr>
          <a:xfrm>
            <a:off x="2051640" y="1845000"/>
            <a:ext cx="45716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r>
              <a:rPr b="0" lang="en-US" sz="1800" spc="-1" strike="noStrike">
                <a:solidFill>
                  <a:srgbClr val="000000"/>
                </a:solidFill>
                <a:latin typeface="Consolas"/>
              </a:rPr>
              <a:t>This text is normal.</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br/>
            <a:b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&gt;&lt;</a:t>
            </a:r>
            <a:r>
              <a:rPr b="0" lang="en-US" sz="1800" spc="-1" strike="noStrike">
                <a:solidFill>
                  <a:srgbClr val="a52a2a"/>
                </a:solidFill>
                <a:latin typeface="Consolas"/>
              </a:rPr>
              <a:t>b</a:t>
            </a:r>
            <a:r>
              <a:rPr b="0" lang="en-US" sz="1800" spc="-1" strike="noStrike">
                <a:solidFill>
                  <a:srgbClr val="0000ff"/>
                </a:solidFill>
                <a:latin typeface="Consolas"/>
              </a:rPr>
              <a:t>&gt;</a:t>
            </a:r>
            <a:r>
              <a:rPr b="0" lang="en-US" sz="1800" spc="-1" strike="noStrike">
                <a:solidFill>
                  <a:srgbClr val="000000"/>
                </a:solidFill>
                <a:latin typeface="Consolas"/>
              </a:rPr>
              <a:t>This text is bold</a:t>
            </a:r>
            <a:r>
              <a:rPr b="0" lang="en-US" sz="1800" spc="-1" strike="noStrike">
                <a:solidFill>
                  <a:srgbClr val="0000ff"/>
                </a:solidFill>
                <a:latin typeface="Consolas"/>
              </a:rPr>
              <a:t>&lt;</a:t>
            </a:r>
            <a:r>
              <a:rPr b="0" lang="en-US" sz="1800" spc="-1" strike="noStrike">
                <a:solidFill>
                  <a:srgbClr val="a52a2a"/>
                </a:solidFill>
                <a:latin typeface="Consolas"/>
              </a:rPr>
              <a:t>/b</a:t>
            </a:r>
            <a:r>
              <a:rPr b="0" lang="en-US" sz="1800" spc="-1" strike="noStrike">
                <a:solidFill>
                  <a:srgbClr val="0000ff"/>
                </a:solidFill>
                <a:latin typeface="Consolas"/>
              </a:rPr>
              <a:t>&gt;</a:t>
            </a:r>
            <a:r>
              <a:rPr b="0" lang="en-US" sz="1800" spc="-1" strike="noStrike">
                <a:solidFill>
                  <a:srgbClr val="000000"/>
                </a:solidFill>
                <a:latin typeface="Consolas"/>
              </a:rPr>
              <a:t>.</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endParaRPr b="0" lang="en-US" sz="1800" spc="-1" strike="noStrike">
              <a:latin typeface="Arial"/>
            </a:endParaRPr>
          </a:p>
        </p:txBody>
      </p:sp>
      <p:sp>
        <p:nvSpPr>
          <p:cNvPr id="253" name="CustomShape 4"/>
          <p:cNvSpPr/>
          <p:nvPr/>
        </p:nvSpPr>
        <p:spPr>
          <a:xfrm>
            <a:off x="6768720" y="276804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1"/>
              </a:rPr>
              <a:t>Web Çıktısı</a:t>
            </a:r>
            <a:endParaRPr b="0" lang="en-US" sz="1800" spc="-1" strike="noStrike">
              <a:latin typeface="Arial"/>
            </a:endParaRPr>
          </a:p>
        </p:txBody>
      </p:sp>
      <p:sp>
        <p:nvSpPr>
          <p:cNvPr id="254" name="CustomShape 5"/>
          <p:cNvSpPr/>
          <p:nvPr/>
        </p:nvSpPr>
        <p:spPr>
          <a:xfrm>
            <a:off x="2036160" y="4001040"/>
            <a:ext cx="45716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r>
              <a:rPr b="0" lang="en-US" sz="1800" spc="-1" strike="noStrike">
                <a:solidFill>
                  <a:srgbClr val="000000"/>
                </a:solidFill>
                <a:latin typeface="Consolas"/>
              </a:rPr>
              <a:t>This text is normal.</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br/>
            <a:b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&gt;&lt;</a:t>
            </a:r>
            <a:r>
              <a:rPr b="0" lang="en-US" sz="1800" spc="-1" strike="noStrike">
                <a:solidFill>
                  <a:srgbClr val="a52a2a"/>
                </a:solidFill>
                <a:latin typeface="Consolas"/>
              </a:rPr>
              <a:t>i</a:t>
            </a:r>
            <a:r>
              <a:rPr b="0" lang="en-US" sz="1800" spc="-1" strike="noStrike">
                <a:solidFill>
                  <a:srgbClr val="0000ff"/>
                </a:solidFill>
                <a:latin typeface="Consolas"/>
              </a:rPr>
              <a:t>&gt;</a:t>
            </a:r>
            <a:r>
              <a:rPr b="0" lang="en-US" sz="1800" spc="-1" strike="noStrike">
                <a:solidFill>
                  <a:srgbClr val="000000"/>
                </a:solidFill>
                <a:latin typeface="Consolas"/>
              </a:rPr>
              <a:t>This text is italic</a:t>
            </a:r>
            <a:r>
              <a:rPr b="0" lang="en-US" sz="1800" spc="-1" strike="noStrike">
                <a:solidFill>
                  <a:srgbClr val="0000ff"/>
                </a:solidFill>
                <a:latin typeface="Consolas"/>
              </a:rPr>
              <a:t>&lt;</a:t>
            </a:r>
            <a:r>
              <a:rPr b="0" lang="en-US" sz="1800" spc="-1" strike="noStrike">
                <a:solidFill>
                  <a:srgbClr val="a52a2a"/>
                </a:solidFill>
                <a:latin typeface="Consolas"/>
              </a:rPr>
              <a:t>/i</a:t>
            </a:r>
            <a:r>
              <a:rPr b="0" lang="en-US" sz="1800" spc="-1" strike="noStrike">
                <a:solidFill>
                  <a:srgbClr val="0000ff"/>
                </a:solidFill>
                <a:latin typeface="Consolas"/>
              </a:rPr>
              <a:t>&gt;</a:t>
            </a:r>
            <a:r>
              <a:rPr b="0" lang="en-US" sz="1800" spc="-1" strike="noStrike">
                <a:solidFill>
                  <a:srgbClr val="000000"/>
                </a:solidFill>
                <a:latin typeface="Consolas"/>
              </a:rPr>
              <a:t>.</a:t>
            </a:r>
            <a:r>
              <a:rPr b="0" lang="en-US" sz="1800" spc="-1" strike="noStrike">
                <a:solidFill>
                  <a:srgbClr val="0000ff"/>
                </a:solidFill>
                <a:latin typeface="Consolas"/>
              </a:rPr>
              <a:t>&lt;</a:t>
            </a:r>
            <a:r>
              <a:rPr b="0" lang="en-US" sz="1800" spc="-1" strike="noStrike">
                <a:solidFill>
                  <a:srgbClr val="a52a2a"/>
                </a:solidFill>
                <a:latin typeface="Consolas"/>
              </a:rPr>
              <a:t>/p</a:t>
            </a:r>
            <a:r>
              <a:rPr b="0" lang="en-US" sz="1800" spc="-1" strike="noStrike">
                <a:solidFill>
                  <a:srgbClr val="0000ff"/>
                </a:solidFill>
                <a:latin typeface="Consolas"/>
              </a:rPr>
              <a:t>&gt;</a:t>
            </a:r>
            <a:endParaRPr b="0" lang="en-US" sz="1800" spc="-1" strike="noStrike">
              <a:latin typeface="Arial"/>
            </a:endParaRPr>
          </a:p>
        </p:txBody>
      </p:sp>
      <p:sp>
        <p:nvSpPr>
          <p:cNvPr id="255" name="CustomShape 6"/>
          <p:cNvSpPr/>
          <p:nvPr/>
        </p:nvSpPr>
        <p:spPr>
          <a:xfrm>
            <a:off x="6633000" y="515736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2"/>
              </a:rPr>
              <a:t>Web Çıktısı</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57200" y="152280"/>
            <a:ext cx="8229240" cy="990360"/>
          </a:xfrm>
          <a:prstGeom prst="rect">
            <a:avLst/>
          </a:prstGeom>
          <a:noFill/>
          <a:ln>
            <a:noFill/>
          </a:ln>
        </p:spPr>
        <p:txBody>
          <a:bodyPr lIns="90000" rIns="90000" tIns="45000" bIns="45000" anchor="b">
            <a:normAutofit fontScale="91000"/>
          </a:bodyPr>
          <a:p>
            <a:pPr>
              <a:lnSpc>
                <a:spcPct val="100000"/>
              </a:lnSpc>
            </a:pPr>
            <a:r>
              <a:rPr b="0" lang="tr-TR" sz="3200" spc="-1" strike="noStrike">
                <a:solidFill>
                  <a:srgbClr val="464653"/>
                </a:solidFill>
                <a:latin typeface="Bookman Old Style"/>
              </a:rPr>
              <a:t>Renklendirme RGB (Red, Green, Blue)</a:t>
            </a:r>
            <a:br/>
            <a:r>
              <a:rPr b="0" lang="tr-TR" sz="3200" spc="-1" strike="noStrike">
                <a:solidFill>
                  <a:srgbClr val="464653"/>
                </a:solidFill>
                <a:latin typeface="Bookman Old Style"/>
              </a:rPr>
              <a:t>	</a:t>
            </a:r>
            <a:endParaRPr b="0" lang="tr-TR" sz="3200" spc="-1" strike="noStrike">
              <a:solidFill>
                <a:srgbClr val="000000"/>
              </a:solidFill>
              <a:latin typeface="Gill Sans MT"/>
            </a:endParaRPr>
          </a:p>
        </p:txBody>
      </p:sp>
      <p:pic>
        <p:nvPicPr>
          <p:cNvPr id="257" name="Resim 11" descr=""/>
          <p:cNvPicPr/>
          <p:nvPr/>
        </p:nvPicPr>
        <p:blipFill>
          <a:blip r:embed="rId1"/>
          <a:stretch/>
        </p:blipFill>
        <p:spPr>
          <a:xfrm>
            <a:off x="371160" y="3141000"/>
            <a:ext cx="8762760" cy="2066400"/>
          </a:xfrm>
          <a:prstGeom prst="rect">
            <a:avLst/>
          </a:prstGeom>
          <a:ln>
            <a:noFill/>
          </a:ln>
        </p:spPr>
      </p:pic>
      <p:sp>
        <p:nvSpPr>
          <p:cNvPr id="258" name="CustomShape 2"/>
          <p:cNvSpPr/>
          <p:nvPr/>
        </p:nvSpPr>
        <p:spPr>
          <a:xfrm>
            <a:off x="3841200" y="5303520"/>
            <a:ext cx="1822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Verdana"/>
              </a:rPr>
              <a:t>rgb(255, 0, 0)</a:t>
            </a:r>
            <a:endParaRPr b="0" lang="en-US" sz="1800" spc="-1" strike="noStrike">
              <a:latin typeface="Arial"/>
            </a:endParaRPr>
          </a:p>
        </p:txBody>
      </p:sp>
      <p:sp>
        <p:nvSpPr>
          <p:cNvPr id="259" name="TextShape 3"/>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Renkler üç ana rengin birleşmesiyle oluşur.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Bunlar kırmızı, yeşil ve mavidir.</a:t>
            </a:r>
            <a:endParaRPr b="0" lang="tr-TR" sz="26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Sarı rengi kırmızıdan maksimum yani 255, yeşil 255 ve maviden 0 oranında karıştırılarak oluşturulur.</a:t>
            </a:r>
            <a:endParaRPr b="0" lang="tr-TR" sz="2600" spc="-1" strike="noStrike">
              <a:solidFill>
                <a:srgbClr val="000000"/>
              </a:solidFill>
              <a:latin typeface="Gill Sans MT"/>
            </a:endParaRPr>
          </a:p>
        </p:txBody>
      </p:sp>
      <p:sp>
        <p:nvSpPr>
          <p:cNvPr id="260" name="CustomShape 4"/>
          <p:cNvSpPr/>
          <p:nvPr/>
        </p:nvSpPr>
        <p:spPr>
          <a:xfrm>
            <a:off x="7029720" y="5787720"/>
            <a:ext cx="1447560" cy="367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u="sng">
                <a:solidFill>
                  <a:srgbClr val="b292ca"/>
                </a:solidFill>
                <a:uFillTx/>
                <a:latin typeface="Verdana"/>
                <a:hlinkClick r:id="rId2"/>
              </a:rPr>
              <a:t>Web Çıktısı</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95360" y="28080"/>
            <a:ext cx="8226000" cy="1142640"/>
          </a:xfrm>
          <a:prstGeom prst="rect">
            <a:avLst/>
          </a:prstGeom>
          <a:noFill/>
          <a:ln>
            <a:noFill/>
          </a:ln>
        </p:spPr>
        <p:txBody>
          <a:bodyPr lIns="90000" rIns="90000" tIns="45000" bIns="45000" anchor="b">
            <a:noAutofit/>
          </a:bodyPr>
          <a:p>
            <a:pPr>
              <a:lnSpc>
                <a:spcPct val="100000"/>
              </a:lnSpc>
            </a:pPr>
            <a:r>
              <a:rPr b="1" lang="tr-TR" sz="4000" spc="-1" strike="noStrike">
                <a:solidFill>
                  <a:srgbClr val="464653"/>
                </a:solidFill>
                <a:latin typeface="Bookman Old Style"/>
              </a:rPr>
              <a:t>Renkler</a:t>
            </a:r>
            <a:endParaRPr b="0" lang="tr-TR" sz="4000" spc="-1" strike="noStrike">
              <a:solidFill>
                <a:srgbClr val="000000"/>
              </a:solidFill>
              <a:latin typeface="Gill Sans MT"/>
            </a:endParaRPr>
          </a:p>
        </p:txBody>
      </p:sp>
      <p:sp>
        <p:nvSpPr>
          <p:cNvPr id="262" name="TextShape 2"/>
          <p:cNvSpPr txBox="1"/>
          <p:nvPr/>
        </p:nvSpPr>
        <p:spPr>
          <a:xfrm>
            <a:off x="455760" y="1598760"/>
            <a:ext cx="4036680" cy="4497120"/>
          </a:xfrm>
          <a:prstGeom prst="rect">
            <a:avLst/>
          </a:prstGeom>
          <a:noFill/>
          <a:ln>
            <a:noFill/>
          </a:ln>
        </p:spPr>
        <p:txBody>
          <a:bodyPr lIns="90000" rIns="90000" tIns="45000" bIns="45000">
            <a:noAutofit/>
          </a:bodyPr>
          <a:p>
            <a:pPr marL="274320" indent="-273960">
              <a:lnSpc>
                <a:spcPct val="100000"/>
              </a:lnSpc>
              <a:spcBef>
                <a:spcPts val="601"/>
              </a:spcBef>
            </a:pPr>
            <a:r>
              <a:rPr b="0" lang="tr-TR" sz="1800" spc="-1" strike="noStrike">
                <a:solidFill>
                  <a:srgbClr val="000000"/>
                </a:solidFill>
                <a:latin typeface="Gill Sans MT"/>
              </a:rPr>
              <a:t>	</a:t>
            </a:r>
            <a:endParaRPr b="0" lang="tr-TR" sz="1800" spc="-1" strike="noStrike">
              <a:solidFill>
                <a:srgbClr val="000000"/>
              </a:solidFill>
              <a:latin typeface="Gill Sans MT"/>
            </a:endParaRPr>
          </a:p>
        </p:txBody>
      </p:sp>
      <p:sp>
        <p:nvSpPr>
          <p:cNvPr id="263" name="CustomShape 3"/>
          <p:cNvSpPr/>
          <p:nvPr/>
        </p:nvSpPr>
        <p:spPr>
          <a:xfrm>
            <a:off x="2484360" y="1614960"/>
            <a:ext cx="4247640" cy="39564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0" lang="en-US" sz="2000" spc="-1" strike="noStrike">
                <a:solidFill>
                  <a:srgbClr val="000000"/>
                </a:solidFill>
                <a:latin typeface="Arial"/>
              </a:rPr>
              <a:t>#000000 siyah, #FFFFFF beyaz'dır</a:t>
            </a:r>
            <a:r>
              <a:rPr b="0" lang="en-US" sz="1800" spc="-1" strike="noStrike">
                <a:solidFill>
                  <a:srgbClr val="000000"/>
                </a:solidFill>
                <a:latin typeface="Arial"/>
              </a:rPr>
              <a:t> </a:t>
            </a:r>
            <a:endParaRPr b="0" lang="en-US" sz="1800" spc="-1" strike="noStrike">
              <a:latin typeface="Arial"/>
            </a:endParaRPr>
          </a:p>
        </p:txBody>
      </p:sp>
      <p:pic>
        <p:nvPicPr>
          <p:cNvPr id="264" name="" descr=""/>
          <p:cNvPicPr/>
          <p:nvPr/>
        </p:nvPicPr>
        <p:blipFill>
          <a:blip r:embed="rId1"/>
          <a:stretch/>
        </p:blipFill>
        <p:spPr>
          <a:xfrm>
            <a:off x="1181160" y="2781360"/>
            <a:ext cx="6769080" cy="3060720"/>
          </a:xfrm>
          <a:prstGeom prst="rect">
            <a:avLst/>
          </a:prstGeom>
          <a:ln>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57200" y="152280"/>
            <a:ext cx="8229240" cy="990360"/>
          </a:xfrm>
          <a:prstGeom prst="rect">
            <a:avLst/>
          </a:prstGeom>
          <a:noFill/>
          <a:ln>
            <a:noFill/>
          </a:ln>
        </p:spPr>
        <p:txBody>
          <a:bodyPr lIns="90000" rIns="90000" tIns="45000" bIns="45000" anchor="b">
            <a:normAutofit/>
          </a:bodyPr>
          <a:p>
            <a:pPr>
              <a:lnSpc>
                <a:spcPct val="100000"/>
              </a:lnSpc>
            </a:pPr>
            <a:r>
              <a:rPr b="0" lang="tr-TR" sz="3200" spc="-1" strike="noStrike">
                <a:solidFill>
                  <a:srgbClr val="464653"/>
                </a:solidFill>
                <a:latin typeface="Bookman Old Style"/>
              </a:rPr>
              <a:t>Egzersizler</a:t>
            </a:r>
            <a:endParaRPr b="0" lang="tr-TR" sz="3200" spc="-1" strike="noStrike">
              <a:solidFill>
                <a:srgbClr val="000000"/>
              </a:solidFill>
              <a:latin typeface="Gill Sans MT"/>
            </a:endParaRPr>
          </a:p>
        </p:txBody>
      </p:sp>
      <p:sp>
        <p:nvSpPr>
          <p:cNvPr id="266"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600" spc="-1" strike="noStrike">
                <a:solidFill>
                  <a:srgbClr val="000000"/>
                </a:solidFill>
                <a:latin typeface="Calibri"/>
              </a:rPr>
              <a:t>Egzersizleri çözünüz.</a:t>
            </a:r>
            <a:endParaRPr b="0" lang="tr-TR" sz="2600" spc="-1" strike="noStrike">
              <a:solidFill>
                <a:srgbClr val="000000"/>
              </a:solidFill>
              <a:latin typeface="Gill Sans MT"/>
            </a:endParaRPr>
          </a:p>
        </p:txBody>
      </p:sp>
      <p:sp>
        <p:nvSpPr>
          <p:cNvPr id="267" name="CustomShape 3"/>
          <p:cNvSpPr/>
          <p:nvPr/>
        </p:nvSpPr>
        <p:spPr>
          <a:xfrm>
            <a:off x="3002040" y="2349000"/>
            <a:ext cx="2101320" cy="521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800" spc="-1" strike="noStrike" u="sng">
                <a:solidFill>
                  <a:srgbClr val="b292ca"/>
                </a:solidFill>
                <a:uFillTx/>
                <a:latin typeface="Verdana"/>
                <a:hlinkClick r:id="rId1"/>
              </a:rPr>
              <a:t>Egzersizler</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a:t>
            </a:r>
            <a:endParaRPr b="0" lang="tr-TR" sz="3200" spc="-1" strike="noStrike">
              <a:solidFill>
                <a:srgbClr val="000000"/>
              </a:solidFill>
              <a:latin typeface="Gill Sans MT"/>
            </a:endParaRPr>
          </a:p>
        </p:txBody>
      </p:sp>
      <p:sp>
        <p:nvSpPr>
          <p:cNvPr id="153" name="TextShape 2"/>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E1C1FDD1-87A0-4031-82BE-AC4274D8DF9F}" type="slidenum">
              <a:rPr b="0" lang="en-US" sz="1400" spc="-1" strike="noStrike">
                <a:solidFill>
                  <a:srgbClr val="464653"/>
                </a:solidFill>
                <a:latin typeface="Gill Sans MT"/>
              </a:rPr>
              <a:t>&lt;number&gt;</a:t>
            </a:fld>
            <a:endParaRPr b="0" lang="en-US" sz="1400" spc="-1" strike="noStrike">
              <a:latin typeface="Times New Roman"/>
            </a:endParaRPr>
          </a:p>
        </p:txBody>
      </p:sp>
      <p:pic>
        <p:nvPicPr>
          <p:cNvPr id="154" name="Picture 2" descr=""/>
          <p:cNvPicPr/>
          <p:nvPr/>
        </p:nvPicPr>
        <p:blipFill>
          <a:blip r:embed="rId1"/>
          <a:stretch/>
        </p:blipFill>
        <p:spPr>
          <a:xfrm>
            <a:off x="0" y="1158120"/>
            <a:ext cx="5075640" cy="3775320"/>
          </a:xfrm>
          <a:prstGeom prst="rect">
            <a:avLst/>
          </a:prstGeom>
          <a:ln>
            <a:noFill/>
          </a:ln>
        </p:spPr>
      </p:pic>
      <p:pic>
        <p:nvPicPr>
          <p:cNvPr id="155" name="Picture 4" descr=""/>
          <p:cNvPicPr/>
          <p:nvPr/>
        </p:nvPicPr>
        <p:blipFill>
          <a:blip r:embed="rId2"/>
          <a:stretch/>
        </p:blipFill>
        <p:spPr>
          <a:xfrm>
            <a:off x="4284000" y="3371760"/>
            <a:ext cx="4464000" cy="348588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HTML</a:t>
            </a:r>
            <a:endParaRPr b="0" lang="tr-TR" sz="3200" spc="-1" strike="noStrike">
              <a:solidFill>
                <a:srgbClr val="000000"/>
              </a:solidFill>
              <a:latin typeface="Gill Sans MT"/>
            </a:endParaRPr>
          </a:p>
        </p:txBody>
      </p:sp>
      <p:sp>
        <p:nvSpPr>
          <p:cNvPr id="157" name="TextShape 2"/>
          <p:cNvSpPr txBox="1"/>
          <p:nvPr/>
        </p:nvSpPr>
        <p:spPr>
          <a:xfrm>
            <a:off x="457200" y="1219320"/>
            <a:ext cx="8229240" cy="4937400"/>
          </a:xfrm>
          <a:prstGeom prst="rect">
            <a:avLst/>
          </a:prstGeom>
          <a:noFill/>
          <a:ln>
            <a:noFill/>
          </a:ln>
        </p:spPr>
        <p:txBody>
          <a:bodyPr lIns="90000" rIns="90000" tIns="45000" bIns="45000">
            <a:normAutofit fontScale="94000"/>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1994 yılında Tim Berners-Lee, World Wide Web Consortium (W3C) isminde bir organizasyon kurdu. Vizyonu, web’i oluşturan protokol ve teknolojilerin standardizasyonuydu.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1993’de HTML standardı ortaya çıkmıştır.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1995’de HTML 2.0 yayınlandı.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1997’de HTML 4.0 yayınlandı.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1999’da HTML 4.01 yayınlandı.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2000’de XHTML 1.0 yayınlandı.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2014’de HTML 5 yayınlandı.</a:t>
            </a:r>
            <a:endParaRPr b="0" lang="tr-TR" sz="2800" spc="-1" strike="noStrike">
              <a:solidFill>
                <a:srgbClr val="000000"/>
              </a:solidFill>
              <a:latin typeface="Gill Sans MT"/>
            </a:endParaRPr>
          </a:p>
        </p:txBody>
      </p:sp>
      <p:sp>
        <p:nvSpPr>
          <p:cNvPr id="158"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F90A92A1-08A8-42C4-B57F-74F52C5CA1FC}"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a:t>
            </a:r>
            <a:endParaRPr b="0" lang="tr-TR" sz="3200" spc="-1" strike="noStrike">
              <a:solidFill>
                <a:srgbClr val="000000"/>
              </a:solidFill>
              <a:latin typeface="Gill Sans MT"/>
            </a:endParaRPr>
          </a:p>
        </p:txBody>
      </p:sp>
      <p:sp>
        <p:nvSpPr>
          <p:cNvPr id="160" name="TextShape 2"/>
          <p:cNvSpPr txBox="1"/>
          <p:nvPr/>
        </p:nvSpPr>
        <p:spPr>
          <a:xfrm>
            <a:off x="457200" y="1219320"/>
            <a:ext cx="8229240" cy="4937400"/>
          </a:xfrm>
          <a:prstGeom prst="rect">
            <a:avLst/>
          </a:prstGeom>
          <a:noFill/>
          <a:ln>
            <a:noFill/>
          </a:ln>
        </p:spPr>
        <p:txBody>
          <a:bodyPr lIns="90000" rIns="90000" tIns="45000" bIns="45000">
            <a:normAutofit/>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Html işaretleme dili programlama dili değildir. </a:t>
            </a:r>
            <a:endParaRPr b="0" lang="tr-TR" sz="2800" spc="-1" strike="noStrike">
              <a:solidFill>
                <a:srgbClr val="000000"/>
              </a:solidFill>
              <a:latin typeface="Gill Sans MT"/>
            </a:endParaRPr>
          </a:p>
          <a:p>
            <a:pPr>
              <a:lnSpc>
                <a:spcPct val="100000"/>
              </a:lnSpc>
              <a:spcBef>
                <a:spcPts val="601"/>
              </a:spcBef>
            </a:pP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Html içeriğinin görüntülenebilmesi için web tarayıcısına ihtiyaç vardır.</a:t>
            </a:r>
            <a:endParaRPr b="0" lang="tr-TR" sz="2800" spc="-1" strike="noStrike">
              <a:solidFill>
                <a:srgbClr val="000000"/>
              </a:solidFill>
              <a:latin typeface="Gill Sans MT"/>
            </a:endParaRPr>
          </a:p>
          <a:p>
            <a:pPr>
              <a:lnSpc>
                <a:spcPct val="100000"/>
              </a:lnSpc>
              <a:spcBef>
                <a:spcPts val="601"/>
              </a:spcBef>
            </a:pP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içeriklerinin kullanıcının bilgisayarına gönderilebilmesi için de web sunucusuna ihtiyaç vardır. </a:t>
            </a:r>
            <a:endParaRPr b="0" lang="tr-TR" sz="2800" spc="-1" strike="noStrike">
              <a:solidFill>
                <a:srgbClr val="000000"/>
              </a:solidFill>
              <a:latin typeface="Gill Sans MT"/>
            </a:endParaRPr>
          </a:p>
        </p:txBody>
      </p:sp>
      <p:sp>
        <p:nvSpPr>
          <p:cNvPr id="161"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95C04385-763B-4D7D-997A-4370877167E1}"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 Sayfası</a:t>
            </a:r>
            <a:endParaRPr b="0" lang="tr-TR" sz="3200" spc="-1" strike="noStrike">
              <a:solidFill>
                <a:srgbClr val="000000"/>
              </a:solidFill>
              <a:latin typeface="Gill Sans MT"/>
            </a:endParaRPr>
          </a:p>
        </p:txBody>
      </p:sp>
      <p:sp>
        <p:nvSpPr>
          <p:cNvPr id="163" name="TextShape 2"/>
          <p:cNvSpPr txBox="1"/>
          <p:nvPr/>
        </p:nvSpPr>
        <p:spPr>
          <a:xfrm>
            <a:off x="457200" y="1219320"/>
            <a:ext cx="8229240" cy="4937400"/>
          </a:xfrm>
          <a:prstGeom prst="rect">
            <a:avLst/>
          </a:prstGeom>
          <a:noFill/>
          <a:ln>
            <a:noFill/>
          </a:ln>
        </p:spPr>
        <p:txBody>
          <a:bodyPr lIns="90000" rIns="90000" tIns="45000" bIns="45000">
            <a:normAutofit fontScale="78000"/>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sayfaları, yapılarına göre statik ve dinamik web sayfaları olmak üzere ikiye ayrılırlar.</a:t>
            </a:r>
            <a:endParaRPr b="0" lang="tr-TR" sz="2800" spc="-1" strike="noStrike">
              <a:solidFill>
                <a:srgbClr val="000000"/>
              </a:solidFill>
              <a:latin typeface="Gill Sans MT"/>
            </a:endParaRPr>
          </a:p>
          <a:p>
            <a:pPr marL="274320" indent="-273960">
              <a:lnSpc>
                <a:spcPct val="100000"/>
              </a:lnSpc>
              <a:spcBef>
                <a:spcPts val="601"/>
              </a:spcBef>
            </a:pP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Statik web sayfaları sunucu tarafından dosyadan okunarak işlenmeden direk olarak istemciye gönderilir. Bildiğimiz htm ya da html uzantıya sahip sayfalar -</a:t>
            </a:r>
            <a:r>
              <a:rPr b="0" i="1" lang="tr-TR" sz="2800" spc="-1" strike="noStrike">
                <a:solidFill>
                  <a:srgbClr val="000000"/>
                </a:solidFill>
                <a:latin typeface="Gill Sans MT"/>
              </a:rPr>
              <a:t>özel durumlar hariç</a:t>
            </a:r>
            <a:r>
              <a:rPr b="0" lang="tr-TR" sz="2800" spc="-1" strike="noStrike">
                <a:solidFill>
                  <a:srgbClr val="000000"/>
                </a:solidFill>
                <a:latin typeface="Gill Sans MT"/>
              </a:rPr>
              <a:t>- statik sayfalardır. </a:t>
            </a:r>
            <a:endParaRPr b="0" lang="tr-TR" sz="2800" spc="-1" strike="noStrike">
              <a:solidFill>
                <a:srgbClr val="000000"/>
              </a:solidFill>
              <a:latin typeface="Gill Sans MT"/>
            </a:endParaRPr>
          </a:p>
          <a:p>
            <a:pPr>
              <a:lnSpc>
                <a:spcPct val="100000"/>
              </a:lnSpc>
              <a:spcBef>
                <a:spcPts val="601"/>
              </a:spcBef>
            </a:pP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Dinamik web sayfaları sunucu taraflı ve istemci taraflı dinamik web sayfaları olmak üzere iki şekilde gerçekleştirilebilir.</a:t>
            </a:r>
            <a:endParaRPr b="0" lang="tr-TR" sz="2800" spc="-1" strike="noStrike">
              <a:solidFill>
                <a:srgbClr val="000000"/>
              </a:solidFill>
              <a:latin typeface="Gill Sans MT"/>
            </a:endParaRPr>
          </a:p>
        </p:txBody>
      </p:sp>
      <p:sp>
        <p:nvSpPr>
          <p:cNvPr id="164"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BE59E772-B329-42D1-B66D-CA17709E63BA}"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 Sayfası Çalışma Mantığı</a:t>
            </a:r>
            <a:endParaRPr b="0" lang="tr-TR" sz="3200" spc="-1" strike="noStrike">
              <a:solidFill>
                <a:srgbClr val="000000"/>
              </a:solidFill>
              <a:latin typeface="Gill Sans MT"/>
            </a:endParaRPr>
          </a:p>
        </p:txBody>
      </p:sp>
      <p:sp>
        <p:nvSpPr>
          <p:cNvPr id="166" name="TextShape 2"/>
          <p:cNvSpPr txBox="1"/>
          <p:nvPr/>
        </p:nvSpPr>
        <p:spPr>
          <a:xfrm>
            <a:off x="457200" y="1219320"/>
            <a:ext cx="8229240" cy="4937400"/>
          </a:xfrm>
          <a:prstGeom prst="rect">
            <a:avLst/>
          </a:prstGeom>
          <a:noFill/>
          <a:ln>
            <a:noFill/>
          </a:ln>
        </p:spPr>
        <p:txBody>
          <a:bodyPr lIns="90000" rIns="90000" tIns="45000" bIns="45000">
            <a:normAutofit fontScale="97000"/>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sayfaları web tarayıcılarında(Browser) görüntülenir.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sayfaları HTML dili kullanılarak oluşturulur.</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sayfalarının transfer edilmesi için HTTP (Hypertext Transfer Protocol) ortak protokolü kullanılarak gerçekleştirilir. </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sayfaları Web sunucularında tutulur.</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Her sayfanın bir adresi vardır.</a:t>
            </a:r>
            <a:endParaRPr b="0" lang="tr-TR" sz="2800" spc="-1" strike="noStrike">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İstenilen sayfa sunucu tarafından istemciye gönderilir.</a:t>
            </a:r>
            <a:endParaRPr b="0" lang="tr-TR" sz="2800" spc="-1" strike="noStrike">
              <a:solidFill>
                <a:srgbClr val="000000"/>
              </a:solidFill>
              <a:latin typeface="Gill Sans MT"/>
            </a:endParaRPr>
          </a:p>
        </p:txBody>
      </p:sp>
      <p:sp>
        <p:nvSpPr>
          <p:cNvPr id="167"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4661CE37-3C99-4CD4-B5EB-7C5C1487D631}" type="slidenum">
              <a:rPr b="0" lang="en-US" sz="1400" spc="-1" strike="noStrike">
                <a:solidFill>
                  <a:srgbClr val="464653"/>
                </a:solidFill>
                <a:latin typeface="Gill Sans MT"/>
              </a:rPr>
              <a:t>&lt;number&gt;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152280"/>
            <a:ext cx="8229240" cy="990360"/>
          </a:xfrm>
          <a:prstGeom prst="rect">
            <a:avLst/>
          </a:prstGeom>
          <a:noFill/>
          <a:ln>
            <a:noFill/>
          </a:ln>
        </p:spPr>
        <p:txBody>
          <a:bodyPr lIns="90000" rIns="90000" tIns="45000" bIns="45000" anchor="b">
            <a:noAutofit/>
          </a:bodyPr>
          <a:p>
            <a:pPr>
              <a:lnSpc>
                <a:spcPct val="100000"/>
              </a:lnSpc>
            </a:pPr>
            <a:r>
              <a:rPr b="0" lang="tr-TR" sz="3200" spc="-1" strike="noStrike">
                <a:solidFill>
                  <a:srgbClr val="464653"/>
                </a:solidFill>
                <a:latin typeface="Bookman Old Style"/>
              </a:rPr>
              <a:t>Web Sayfası Çalışma Mantığı</a:t>
            </a:r>
            <a:endParaRPr b="0" lang="tr-TR" sz="3200" spc="-1" strike="noStrike">
              <a:solidFill>
                <a:srgbClr val="000000"/>
              </a:solidFill>
              <a:latin typeface="Gill Sans MT"/>
            </a:endParaRPr>
          </a:p>
        </p:txBody>
      </p:sp>
      <p:sp>
        <p:nvSpPr>
          <p:cNvPr id="169" name="TextShape 2"/>
          <p:cNvSpPr txBox="1"/>
          <p:nvPr/>
        </p:nvSpPr>
        <p:spPr>
          <a:xfrm>
            <a:off x="457200" y="1219320"/>
            <a:ext cx="8229240" cy="3298680"/>
          </a:xfrm>
          <a:prstGeom prst="rect">
            <a:avLst/>
          </a:prstGeom>
          <a:noFill/>
          <a:ln>
            <a:noFill/>
          </a:ln>
        </p:spPr>
        <p:txBody>
          <a:bodyPr lIns="90000" rIns="90000" tIns="45000" bIns="45000">
            <a:normAutofit fontScale="94000"/>
          </a:bodyPr>
          <a:p>
            <a:pPr marL="274320" indent="-273960">
              <a:lnSpc>
                <a:spcPct val="100000"/>
              </a:lnSpc>
              <a:spcBef>
                <a:spcPts val="601"/>
              </a:spcBef>
              <a:buClr>
                <a:srgbClr val="727ca3"/>
              </a:buClr>
              <a:buSzPct val="76000"/>
              <a:buFont typeface="Wingdings 3" charset="2"/>
              <a:buChar char=""/>
            </a:pPr>
            <a:r>
              <a:rPr b="0" lang="tr-TR" sz="2800" spc="-1" strike="noStrike">
                <a:solidFill>
                  <a:srgbClr val="000000"/>
                </a:solidFill>
                <a:latin typeface="Gill Sans MT"/>
              </a:rPr>
              <a:t>Web Tarayıcısının adres çubuğuna görüntülenmesi istenilen sayfanın URL adresi yazılıp Enter tuşuna basıldığında (Örnek olarak </a:t>
            </a:r>
            <a:r>
              <a:rPr b="0" lang="tr-TR" sz="2800" spc="-1" strike="noStrike" u="sng">
                <a:solidFill>
                  <a:srgbClr val="b292ca"/>
                </a:solidFill>
                <a:uFillTx/>
                <a:latin typeface="Gill Sans MT"/>
                <a:hlinkClick r:id="rId1"/>
              </a:rPr>
              <a:t>www.sakarya.edu.tr</a:t>
            </a:r>
            <a:r>
              <a:rPr b="0" lang="tr-TR" sz="2800" spc="-1" strike="noStrike">
                <a:solidFill>
                  <a:srgbClr val="000000"/>
                </a:solidFill>
                <a:latin typeface="Gill Sans MT"/>
              </a:rPr>
              <a:t>) DNS isimli sunucular bu adresin IP adresini bulur (Sakarya Üniversitesi IP adresi:193.140.253.140 ). Yapılan istek Web Sunucusuna iletilir.</a:t>
            </a:r>
            <a:endParaRPr b="0" lang="tr-TR" sz="2800" spc="-1" strike="noStrike">
              <a:solidFill>
                <a:srgbClr val="000000"/>
              </a:solidFill>
              <a:latin typeface="Gill Sans MT"/>
            </a:endParaRPr>
          </a:p>
        </p:txBody>
      </p:sp>
      <p:sp>
        <p:nvSpPr>
          <p:cNvPr id="170" name="TextShape 3"/>
          <p:cNvSpPr txBox="1"/>
          <p:nvPr/>
        </p:nvSpPr>
        <p:spPr>
          <a:xfrm>
            <a:off x="612720" y="6356520"/>
            <a:ext cx="1980720" cy="365400"/>
          </a:xfrm>
          <a:prstGeom prst="rect">
            <a:avLst/>
          </a:prstGeom>
          <a:noFill/>
          <a:ln>
            <a:noFill/>
          </a:ln>
        </p:spPr>
        <p:txBody>
          <a:bodyPr lIns="90000" rIns="90000" tIns="45000" bIns="45000">
            <a:noAutofit/>
          </a:bodyPr>
          <a:p>
            <a:pPr>
              <a:lnSpc>
                <a:spcPct val="100000"/>
              </a:lnSpc>
            </a:pPr>
            <a:fld id="{3BF1A6CF-C46B-4E4E-9FC0-2944C2F73453}" type="slidenum">
              <a:rPr b="0" lang="en-US" sz="1400" spc="-1" strike="noStrike">
                <a:solidFill>
                  <a:srgbClr val="464653"/>
                </a:solidFill>
                <a:latin typeface="Gill Sans MT"/>
              </a:rPr>
              <a:t>&lt;number&gt;</a:t>
            </a:fld>
            <a:endParaRPr b="0" lang="en-US" sz="1400" spc="-1" strike="noStrike">
              <a:latin typeface="Times New Roman"/>
            </a:endParaRPr>
          </a:p>
        </p:txBody>
      </p:sp>
      <p:sp>
        <p:nvSpPr>
          <p:cNvPr id="171" name="CustomShape 4"/>
          <p:cNvSpPr/>
          <p:nvPr/>
        </p:nvSpPr>
        <p:spPr>
          <a:xfrm>
            <a:off x="717120" y="4509000"/>
            <a:ext cx="8229240" cy="1586520"/>
          </a:xfrm>
          <a:prstGeom prst="rect">
            <a:avLst/>
          </a:prstGeom>
          <a:noFill/>
          <a:ln>
            <a:noFill/>
          </a:ln>
        </p:spPr>
        <p:style>
          <a:lnRef idx="0"/>
          <a:fillRef idx="0"/>
          <a:effectRef idx="0"/>
          <a:fontRef idx="minor"/>
        </p:style>
        <p:txBody>
          <a:bodyPr lIns="90000" rIns="90000" tIns="45000" bIns="45000">
            <a:normAutofit fontScale="87000"/>
          </a:bodyPr>
          <a:p>
            <a:pPr marL="274320" indent="-27396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URL:Uniform Resource Locator </a:t>
            </a:r>
            <a:endParaRPr b="0" lang="en-US" sz="2000" spc="-1" strike="noStrike">
              <a:latin typeface="Arial"/>
            </a:endParaRPr>
          </a:p>
          <a:p>
            <a:pPr marL="274320" indent="-27396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DNS: Domain Name Server İnternetteki tüm sayfaların IP adresini saklar. </a:t>
            </a:r>
            <a:endParaRPr b="0" lang="en-US" sz="2000" spc="-1" strike="noStrike">
              <a:latin typeface="Arial"/>
            </a:endParaRPr>
          </a:p>
          <a:p>
            <a:pPr marL="274320" indent="-27396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IP:Internet Protocol İnternette her bilgisayarın bir IP adresi vardır.  Bilgisayarlar Bu IP adresleri ile haberleşirler.</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887</TotalTime>
  <Application>LibreOffice/6.1.4.2$Linux_X86_64 LibreOffice_project/10$Build-2</Application>
  <Words>1182</Words>
  <Paragraphs>214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2016-02-14T06:12:05Z</dcterms:created>
  <dc:creator>Admin</dc:creator>
  <dc:description/>
  <dc:language>en-US</dc:language>
  <cp:lastModifiedBy/>
  <dcterms:modified xsi:type="dcterms:W3CDTF">2019-02-19T11:48:39Z</dcterms:modified>
  <cp:revision>58</cp:revision>
  <dc:subject/>
  <dc:title>Web Teknolojileri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21</vt:i4>
  </property>
  <property fmtid="{D5CDD505-2E9C-101B-9397-08002B2CF9AE}" pid="8" name="PresentationFormat">
    <vt:lpwstr>Ekran Gösterisi (4:3)</vt:lpwstr>
  </property>
  <property fmtid="{D5CDD505-2E9C-101B-9397-08002B2CF9AE}" pid="9" name="ScaleCrop">
    <vt:bool>0</vt:bool>
  </property>
  <property fmtid="{D5CDD505-2E9C-101B-9397-08002B2CF9AE}" pid="10" name="ShareDoc">
    <vt:bool>0</vt:bool>
  </property>
  <property fmtid="{D5CDD505-2E9C-101B-9397-08002B2CF9AE}" pid="11" name="Slides">
    <vt:i4>36</vt:i4>
  </property>
</Properties>
</file>