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60" r:id="rId3"/>
    <p:sldId id="285" r:id="rId4"/>
    <p:sldId id="286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14F3A-5920-476E-AD94-B66CABFA95CB}" type="datetimeFigureOut">
              <a:rPr lang="tr-TR" smtClean="0"/>
              <a:t>2.02.2018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ED1FE-45B8-4FBA-9A37-565BD00C4A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760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BF05B99-ACAF-4F3F-9E63-CC275FA440EC}" type="datetimeFigureOut">
              <a:rPr lang="tr-TR" smtClean="0"/>
              <a:t>2.02.2018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Dikdörtgen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Dikdörtgen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Dikdörtgen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Dikdörtgen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2.02.2018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2.02.2018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üz Bağlayıcı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İkizkenar Üçgen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2.02.2018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BF05B99-ACAF-4F3F-9E63-CC275FA440EC}" type="datetimeFigureOut">
              <a:rPr lang="tr-TR" smtClean="0"/>
              <a:t>2.02.2018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2.02.2018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2.02.2018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2.02.2018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2.02.2018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5" name="Düz Bağlayıcı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2.02.2018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üz Bağlayıcı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İçerik Yer Tutucus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2.02.2018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F05B99-ACAF-4F3F-9E63-CC275FA440EC}" type="datetimeFigureOut">
              <a:rPr lang="tr-TR" smtClean="0"/>
              <a:t>2.02.2018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28" name="Düz Bağlayıcı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Düz Bağlayıcı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İkizkenar Üçgen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Web Teknolojileri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3</a:t>
            </a:r>
            <a:r>
              <a:rPr lang="tr-TR" smtClean="0"/>
              <a:t>.Hafta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991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HMTL5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Yeni Etiketler ile Örnek Sayfa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688657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692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HMTL5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Yeni Etiketler ile Örnek Sayfa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4" y="1843042"/>
            <a:ext cx="8221028" cy="4826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31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HMTL5	</a:t>
            </a:r>
            <a:endParaRPr lang="tr-T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235758"/>
            <a:ext cx="3393281" cy="5003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18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HMTL5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>
                <a:latin typeface="Calibri" panose="020F0502020204030204" pitchFamily="34" charset="0"/>
              </a:rPr>
              <a:t>HTML’nin</a:t>
            </a:r>
            <a:r>
              <a:rPr lang="tr-TR" dirty="0" smtClean="0">
                <a:latin typeface="Calibri" panose="020F0502020204030204" pitchFamily="34" charset="0"/>
              </a:rPr>
              <a:t> 5. ve günümüzdeki son versiyonudur.</a:t>
            </a:r>
          </a:p>
          <a:p>
            <a:r>
              <a:rPr lang="tr-TR" dirty="0" smtClean="0">
                <a:latin typeface="Calibri" panose="020F0502020204030204" pitchFamily="34" charset="0"/>
              </a:rPr>
              <a:t>2014’te resmi olarak tanıtılmıştır.</a:t>
            </a:r>
          </a:p>
          <a:p>
            <a:r>
              <a:rPr lang="tr-TR" dirty="0" smtClean="0">
                <a:latin typeface="Calibri" panose="020F0502020204030204" pitchFamily="34" charset="0"/>
              </a:rPr>
              <a:t>HTML5 ile gelen en dikkat çekici özellikler</a:t>
            </a:r>
          </a:p>
          <a:p>
            <a:pPr lvl="1"/>
            <a:r>
              <a:rPr lang="tr-TR" dirty="0" smtClean="0">
                <a:latin typeface="Calibri" panose="020F0502020204030204" pitchFamily="34" charset="0"/>
              </a:rPr>
              <a:t>Semantik etiketler: &lt;</a:t>
            </a:r>
            <a:r>
              <a:rPr lang="tr-TR" dirty="0" err="1" smtClean="0">
                <a:latin typeface="Calibri" panose="020F0502020204030204" pitchFamily="34" charset="0"/>
              </a:rPr>
              <a:t>header</a:t>
            </a:r>
            <a:r>
              <a:rPr lang="tr-TR" dirty="0" smtClean="0">
                <a:latin typeface="Calibri" panose="020F0502020204030204" pitchFamily="34" charset="0"/>
              </a:rPr>
              <a:t>&gt;, &lt;</a:t>
            </a:r>
            <a:r>
              <a:rPr lang="tr-TR" dirty="0" err="1" smtClean="0">
                <a:latin typeface="Calibri" panose="020F0502020204030204" pitchFamily="34" charset="0"/>
              </a:rPr>
              <a:t>footer</a:t>
            </a:r>
            <a:r>
              <a:rPr lang="tr-TR" dirty="0" smtClean="0">
                <a:latin typeface="Calibri" panose="020F0502020204030204" pitchFamily="34" charset="0"/>
              </a:rPr>
              <a:t>&gt;, &lt;</a:t>
            </a:r>
            <a:r>
              <a:rPr lang="tr-TR" dirty="0" err="1" smtClean="0">
                <a:latin typeface="Calibri" panose="020F0502020204030204" pitchFamily="34" charset="0"/>
              </a:rPr>
              <a:t>article</a:t>
            </a:r>
            <a:r>
              <a:rPr lang="tr-TR" dirty="0" smtClean="0">
                <a:latin typeface="Calibri" panose="020F0502020204030204" pitchFamily="34" charset="0"/>
              </a:rPr>
              <a:t>&gt;, &lt;</a:t>
            </a:r>
            <a:r>
              <a:rPr lang="tr-TR" dirty="0" err="1" smtClean="0">
                <a:latin typeface="Calibri" panose="020F0502020204030204" pitchFamily="34" charset="0"/>
              </a:rPr>
              <a:t>section</a:t>
            </a:r>
            <a:r>
              <a:rPr lang="tr-TR" dirty="0" smtClean="0">
                <a:latin typeface="Calibri" panose="020F0502020204030204" pitchFamily="34" charset="0"/>
              </a:rPr>
              <a:t>&gt;</a:t>
            </a:r>
          </a:p>
          <a:p>
            <a:pPr lvl="1"/>
            <a:r>
              <a:rPr lang="tr-TR" dirty="0" smtClean="0">
                <a:latin typeface="Calibri" panose="020F0502020204030204" pitchFamily="34" charset="0"/>
              </a:rPr>
              <a:t>form etiketine yeni özellikler: </a:t>
            </a:r>
            <a:r>
              <a:rPr lang="tr-TR" dirty="0" err="1" smtClean="0">
                <a:latin typeface="Calibri" panose="020F0502020204030204" pitchFamily="34" charset="0"/>
              </a:rPr>
              <a:t>number</a:t>
            </a:r>
            <a:r>
              <a:rPr lang="tr-TR" dirty="0" smtClean="0">
                <a:latin typeface="Calibri" panose="020F0502020204030204" pitchFamily="34" charset="0"/>
              </a:rPr>
              <a:t>, </a:t>
            </a:r>
            <a:r>
              <a:rPr lang="tr-TR" dirty="0" err="1" smtClean="0">
                <a:latin typeface="Calibri" panose="020F0502020204030204" pitchFamily="34" charset="0"/>
              </a:rPr>
              <a:t>date</a:t>
            </a:r>
            <a:r>
              <a:rPr lang="tr-TR" dirty="0" smtClean="0">
                <a:latin typeface="Calibri" panose="020F0502020204030204" pitchFamily="34" charset="0"/>
              </a:rPr>
              <a:t>, time, </a:t>
            </a:r>
            <a:r>
              <a:rPr lang="tr-TR" dirty="0" err="1" smtClean="0">
                <a:latin typeface="Calibri" panose="020F0502020204030204" pitchFamily="34" charset="0"/>
              </a:rPr>
              <a:t>calendar</a:t>
            </a:r>
            <a:endParaRPr lang="tr-TR" dirty="0" smtClean="0">
              <a:latin typeface="Calibri" panose="020F0502020204030204" pitchFamily="34" charset="0"/>
            </a:endParaRPr>
          </a:p>
          <a:p>
            <a:pPr lvl="1"/>
            <a:r>
              <a:rPr lang="tr-TR" dirty="0" smtClean="0">
                <a:latin typeface="Calibri" panose="020F0502020204030204" pitchFamily="34" charset="0"/>
              </a:rPr>
              <a:t>Grafik etiketleri: &lt;</a:t>
            </a:r>
            <a:r>
              <a:rPr lang="tr-TR" dirty="0" err="1" smtClean="0">
                <a:latin typeface="Calibri" panose="020F0502020204030204" pitchFamily="34" charset="0"/>
              </a:rPr>
              <a:t>svg</a:t>
            </a:r>
            <a:r>
              <a:rPr lang="tr-TR" dirty="0" smtClean="0">
                <a:latin typeface="Calibri" panose="020F0502020204030204" pitchFamily="34" charset="0"/>
              </a:rPr>
              <a:t>&gt;, &lt;</a:t>
            </a:r>
            <a:r>
              <a:rPr lang="tr-TR" dirty="0" err="1" smtClean="0">
                <a:latin typeface="Calibri" panose="020F0502020204030204" pitchFamily="34" charset="0"/>
              </a:rPr>
              <a:t>canvas</a:t>
            </a:r>
            <a:r>
              <a:rPr lang="tr-TR" dirty="0" smtClean="0">
                <a:latin typeface="Calibri" panose="020F0502020204030204" pitchFamily="34" charset="0"/>
              </a:rPr>
              <a:t>&gt;</a:t>
            </a:r>
          </a:p>
          <a:p>
            <a:pPr lvl="1"/>
            <a:r>
              <a:rPr lang="tr-TR" dirty="0" smtClean="0">
                <a:latin typeface="Calibri" panose="020F0502020204030204" pitchFamily="34" charset="0"/>
              </a:rPr>
              <a:t>Multimedya etiketleri: &lt;</a:t>
            </a:r>
            <a:r>
              <a:rPr lang="tr-TR" dirty="0" err="1" smtClean="0">
                <a:latin typeface="Calibri" panose="020F0502020204030204" pitchFamily="34" charset="0"/>
              </a:rPr>
              <a:t>audio</a:t>
            </a:r>
            <a:r>
              <a:rPr lang="tr-TR" dirty="0" smtClean="0">
                <a:latin typeface="Calibri" panose="020F0502020204030204" pitchFamily="34" charset="0"/>
              </a:rPr>
              <a:t>&gt; , &lt;video&gt;</a:t>
            </a:r>
          </a:p>
        </p:txBody>
      </p:sp>
    </p:spTree>
    <p:extLst>
      <p:ext uri="{BB962C8B-B14F-4D97-AF65-F5344CB8AC3E}">
        <p14:creationId xmlns:p14="http://schemas.microsoft.com/office/powerpoint/2010/main" val="106731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HMTL5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HTML5 ile gelen en dikkat çekici uygulama ara yüzleri</a:t>
            </a:r>
          </a:p>
          <a:p>
            <a:pPr lvl="1"/>
            <a:r>
              <a:rPr lang="tr-TR" dirty="0" smtClean="0">
                <a:latin typeface="Calibri" panose="020F0502020204030204" pitchFamily="34" charset="0"/>
              </a:rPr>
              <a:t>HTML </a:t>
            </a:r>
            <a:r>
              <a:rPr lang="tr-TR" dirty="0" err="1" smtClean="0">
                <a:latin typeface="Calibri" panose="020F0502020204030204" pitchFamily="34" charset="0"/>
              </a:rPr>
              <a:t>Geolocation</a:t>
            </a:r>
            <a:r>
              <a:rPr lang="tr-TR" dirty="0" smtClean="0">
                <a:latin typeface="Calibri" panose="020F0502020204030204" pitchFamily="34" charset="0"/>
              </a:rPr>
              <a:t>: Kullanıcının konumunu almayan yarar.</a:t>
            </a:r>
          </a:p>
          <a:p>
            <a:pPr lvl="1"/>
            <a:r>
              <a:rPr lang="tr-TR" dirty="0" smtClean="0">
                <a:latin typeface="Calibri" panose="020F0502020204030204" pitchFamily="34" charset="0"/>
              </a:rPr>
              <a:t>HTML </a:t>
            </a:r>
            <a:r>
              <a:rPr lang="tr-TR" dirty="0" err="1" smtClean="0">
                <a:latin typeface="Calibri" panose="020F0502020204030204" pitchFamily="34" charset="0"/>
              </a:rPr>
              <a:t>Drag</a:t>
            </a:r>
            <a:r>
              <a:rPr lang="tr-TR" dirty="0" smtClean="0">
                <a:latin typeface="Calibri" panose="020F0502020204030204" pitchFamily="34" charset="0"/>
              </a:rPr>
              <a:t> ve </a:t>
            </a:r>
            <a:r>
              <a:rPr lang="tr-TR" dirty="0" err="1" smtClean="0">
                <a:latin typeface="Calibri" panose="020F0502020204030204" pitchFamily="34" charset="0"/>
              </a:rPr>
              <a:t>Drop</a:t>
            </a:r>
            <a:r>
              <a:rPr lang="tr-TR" dirty="0" smtClean="0">
                <a:latin typeface="Calibri" panose="020F0502020204030204" pitchFamily="34" charset="0"/>
              </a:rPr>
              <a:t>: Nesneleri sürükle bırak özelliği</a:t>
            </a:r>
          </a:p>
          <a:p>
            <a:pPr lvl="1"/>
            <a:r>
              <a:rPr lang="tr-TR" dirty="0" smtClean="0">
                <a:latin typeface="Calibri" panose="020F0502020204030204" pitchFamily="34" charset="0"/>
              </a:rPr>
              <a:t>HTML </a:t>
            </a:r>
            <a:r>
              <a:rPr lang="tr-TR" dirty="0" err="1" smtClean="0">
                <a:latin typeface="Calibri" panose="020F0502020204030204" pitchFamily="34" charset="0"/>
              </a:rPr>
              <a:t>Local</a:t>
            </a:r>
            <a:r>
              <a:rPr lang="tr-TR" dirty="0" smtClean="0">
                <a:latin typeface="Calibri" panose="020F0502020204030204" pitchFamily="34" charset="0"/>
              </a:rPr>
              <a:t> Storage: Tarayıcıda verinin lokal olarak saklanması</a:t>
            </a:r>
          </a:p>
          <a:p>
            <a:pPr lvl="1"/>
            <a:r>
              <a:rPr lang="tr-TR" dirty="0" smtClean="0">
                <a:latin typeface="Calibri" panose="020F0502020204030204" pitchFamily="34" charset="0"/>
              </a:rPr>
              <a:t>HTML Application </a:t>
            </a:r>
            <a:r>
              <a:rPr lang="tr-TR" dirty="0" err="1" smtClean="0">
                <a:latin typeface="Calibri" panose="020F0502020204030204" pitchFamily="34" charset="0"/>
              </a:rPr>
              <a:t>Cache</a:t>
            </a:r>
            <a:r>
              <a:rPr lang="tr-TR" dirty="0" smtClean="0">
                <a:latin typeface="Calibri" panose="020F0502020204030204" pitchFamily="34" charset="0"/>
              </a:rPr>
              <a:t>: Web uygulaması ön belleğe alınıp internet bağlantısı kesildikten sonra da erişilebilir.</a:t>
            </a:r>
          </a:p>
          <a:p>
            <a:pPr lvl="1"/>
            <a:r>
              <a:rPr lang="tr-TR" dirty="0" smtClean="0">
                <a:latin typeface="Calibri" panose="020F0502020204030204" pitchFamily="34" charset="0"/>
              </a:rPr>
              <a:t>HTML Web </a:t>
            </a:r>
            <a:r>
              <a:rPr lang="tr-TR" dirty="0" err="1" smtClean="0">
                <a:latin typeface="Calibri" panose="020F0502020204030204" pitchFamily="34" charset="0"/>
              </a:rPr>
              <a:t>Workers</a:t>
            </a:r>
            <a:r>
              <a:rPr lang="tr-TR" dirty="0" smtClean="0">
                <a:latin typeface="Calibri" panose="020F0502020204030204" pitchFamily="34" charset="0"/>
              </a:rPr>
              <a:t>: </a:t>
            </a:r>
            <a:r>
              <a:rPr lang="tr-TR" dirty="0" err="1" smtClean="0">
                <a:latin typeface="Calibri" panose="020F0502020204030204" pitchFamily="34" charset="0"/>
              </a:rPr>
              <a:t>Script</a:t>
            </a:r>
            <a:r>
              <a:rPr lang="tr-TR" dirty="0" smtClean="0">
                <a:latin typeface="Calibri" panose="020F0502020204030204" pitchFamily="34" charset="0"/>
              </a:rPr>
              <a:t> çalıştığı sürece sayfa devre dışı bırakılabilir.</a:t>
            </a:r>
          </a:p>
          <a:p>
            <a:pPr lvl="1"/>
            <a:r>
              <a:rPr lang="tr-TR" dirty="0" smtClean="0">
                <a:latin typeface="Calibri" panose="020F0502020204030204" pitchFamily="34" charset="0"/>
              </a:rPr>
              <a:t>HTML SSE (Server Sent </a:t>
            </a:r>
            <a:r>
              <a:rPr lang="tr-TR" dirty="0" err="1" smtClean="0">
                <a:latin typeface="Calibri" panose="020F0502020204030204" pitchFamily="34" charset="0"/>
              </a:rPr>
              <a:t>Events</a:t>
            </a:r>
            <a:r>
              <a:rPr lang="tr-TR" dirty="0" smtClean="0">
                <a:latin typeface="Calibri" panose="020F0502020204030204" pitchFamily="34" charset="0"/>
              </a:rPr>
              <a:t>): Sunucunun sürekli olarak DOM olaylarını (</a:t>
            </a:r>
            <a:r>
              <a:rPr lang="tr-TR" dirty="0" err="1" smtClean="0">
                <a:latin typeface="Calibri" panose="020F0502020204030204" pitchFamily="34" charset="0"/>
              </a:rPr>
              <a:t>event</a:t>
            </a:r>
            <a:r>
              <a:rPr lang="tr-TR" dirty="0" smtClean="0">
                <a:latin typeface="Calibri" panose="020F0502020204030204" pitchFamily="34" charset="0"/>
              </a:rPr>
              <a:t>) web tarayıcısında aktif tutabilmesine olanak sunar. </a:t>
            </a:r>
          </a:p>
        </p:txBody>
      </p:sp>
    </p:spTree>
    <p:extLst>
      <p:ext uri="{BB962C8B-B14F-4D97-AF65-F5344CB8AC3E}">
        <p14:creationId xmlns:p14="http://schemas.microsoft.com/office/powerpoint/2010/main" val="240151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HMTL5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HTML5 ile kaldırılan etiketlerden bazıları</a:t>
            </a:r>
          </a:p>
          <a:p>
            <a:pPr lvl="1"/>
            <a:r>
              <a:rPr lang="tr-TR" dirty="0" smtClean="0">
                <a:latin typeface="Calibri" panose="020F0502020204030204" pitchFamily="34" charset="0"/>
              </a:rPr>
              <a:t>&lt;</a:t>
            </a:r>
            <a:r>
              <a:rPr lang="tr-TR" dirty="0" err="1" smtClean="0">
                <a:latin typeface="Calibri" panose="020F0502020204030204" pitchFamily="34" charset="0"/>
              </a:rPr>
              <a:t>center</a:t>
            </a:r>
            <a:r>
              <a:rPr lang="tr-TR" dirty="0" smtClean="0">
                <a:latin typeface="Calibri" panose="020F0502020204030204" pitchFamily="34" charset="0"/>
              </a:rPr>
              <a:t>&gt;</a:t>
            </a:r>
          </a:p>
          <a:p>
            <a:pPr lvl="1"/>
            <a:r>
              <a:rPr lang="tr-TR" dirty="0" smtClean="0">
                <a:latin typeface="Calibri" panose="020F0502020204030204" pitchFamily="34" charset="0"/>
              </a:rPr>
              <a:t>&lt;font&gt;</a:t>
            </a:r>
          </a:p>
          <a:p>
            <a:pPr lvl="1"/>
            <a:r>
              <a:rPr lang="tr-TR" dirty="0" smtClean="0">
                <a:latin typeface="Calibri" panose="020F0502020204030204" pitchFamily="34" charset="0"/>
              </a:rPr>
              <a:t>&lt;</a:t>
            </a:r>
            <a:r>
              <a:rPr lang="tr-TR" dirty="0" err="1" smtClean="0">
                <a:latin typeface="Calibri" panose="020F0502020204030204" pitchFamily="34" charset="0"/>
              </a:rPr>
              <a:t>frame</a:t>
            </a:r>
            <a:r>
              <a:rPr lang="tr-TR" dirty="0" smtClean="0">
                <a:latin typeface="Calibri" panose="020F0502020204030204" pitchFamily="34" charset="0"/>
              </a:rPr>
              <a:t>&gt;</a:t>
            </a:r>
          </a:p>
          <a:p>
            <a:pPr lvl="1"/>
            <a:r>
              <a:rPr lang="tr-TR" dirty="0" smtClean="0">
                <a:latin typeface="Calibri" panose="020F0502020204030204" pitchFamily="34" charset="0"/>
              </a:rPr>
              <a:t>&lt;</a:t>
            </a:r>
            <a:r>
              <a:rPr lang="tr-TR" dirty="0" err="1" smtClean="0">
                <a:latin typeface="Calibri" panose="020F0502020204030204" pitchFamily="34" charset="0"/>
              </a:rPr>
              <a:t>frameset</a:t>
            </a:r>
            <a:r>
              <a:rPr lang="tr-TR" dirty="0" smtClean="0">
                <a:latin typeface="Calibri" panose="020F0502020204030204" pitchFamily="34" charset="0"/>
              </a:rPr>
              <a:t>&gt;</a:t>
            </a:r>
          </a:p>
          <a:p>
            <a:pPr lvl="1"/>
            <a:r>
              <a:rPr lang="tr-TR" dirty="0" smtClean="0">
                <a:latin typeface="Calibri" panose="020F0502020204030204" pitchFamily="34" charset="0"/>
              </a:rPr>
              <a:t>&lt;</a:t>
            </a:r>
            <a:r>
              <a:rPr lang="tr-TR" dirty="0" err="1" smtClean="0">
                <a:latin typeface="Calibri" panose="020F0502020204030204" pitchFamily="34" charset="0"/>
              </a:rPr>
              <a:t>big</a:t>
            </a:r>
            <a:r>
              <a:rPr lang="tr-TR" dirty="0" smtClean="0">
                <a:latin typeface="Calibri" panose="020F050202020403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5013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HMTL5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HTML5 ile özellikler (attribute) için yeni gelen 4 farklı yazım şekli </a:t>
            </a:r>
          </a:p>
          <a:p>
            <a:pPr lvl="1"/>
            <a:r>
              <a:rPr lang="tr-TR" dirty="0" smtClean="0">
                <a:latin typeface="Calibri" panose="020F0502020204030204" pitchFamily="34" charset="0"/>
              </a:rPr>
              <a:t>Yazma engellenmiş</a:t>
            </a:r>
          </a:p>
          <a:p>
            <a:pPr lvl="1"/>
            <a:r>
              <a:rPr lang="tr-TR" dirty="0" smtClean="0">
                <a:latin typeface="Calibri" panose="020F0502020204030204" pitchFamily="34" charset="0"/>
              </a:rPr>
              <a:t>Tırnak olmadan</a:t>
            </a:r>
          </a:p>
          <a:p>
            <a:pPr lvl="1"/>
            <a:r>
              <a:rPr lang="tr-TR" dirty="0" smtClean="0">
                <a:latin typeface="Calibri" panose="020F0502020204030204" pitchFamily="34" charset="0"/>
              </a:rPr>
              <a:t>Çift tırnak</a:t>
            </a:r>
          </a:p>
          <a:p>
            <a:pPr lvl="1"/>
            <a:r>
              <a:rPr lang="tr-TR" dirty="0" smtClean="0">
                <a:latin typeface="Calibri" panose="020F0502020204030204" pitchFamily="34" charset="0"/>
              </a:rPr>
              <a:t>Tek tırnak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988" y="1883271"/>
            <a:ext cx="552450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05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HMTL5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HTML5 sayfada video gösterimi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557" y="2493987"/>
            <a:ext cx="50482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58734"/>
            <a:ext cx="49053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29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HMTL5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HTML5 sayfada ses çalınması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89040"/>
            <a:ext cx="590341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88840"/>
            <a:ext cx="46672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40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HMTL5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HTML4’ten HTML5’e Geçiş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26" y="2060848"/>
            <a:ext cx="84296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84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HMTL5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HTML4’ten HTML5’e Geçiş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23263"/>
            <a:ext cx="8136904" cy="26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49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ynak">
  <a:themeElements>
    <a:clrScheme name="Kayna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Kayna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yna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420</TotalTime>
  <Words>230</Words>
  <Application>Microsoft Office PowerPoint</Application>
  <PresentationFormat>Ekran Gösterisi (4:3)</PresentationFormat>
  <Paragraphs>44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8" baseType="lpstr">
      <vt:lpstr>Bookman Old Style</vt:lpstr>
      <vt:lpstr>Calibri</vt:lpstr>
      <vt:lpstr>Gill Sans MT</vt:lpstr>
      <vt:lpstr>Wingdings</vt:lpstr>
      <vt:lpstr>Wingdings 3</vt:lpstr>
      <vt:lpstr>Kaynak</vt:lpstr>
      <vt:lpstr>Web Teknolojileri</vt:lpstr>
      <vt:lpstr>HMTL5 </vt:lpstr>
      <vt:lpstr>HMTL5 </vt:lpstr>
      <vt:lpstr>HMTL5 </vt:lpstr>
      <vt:lpstr>HMTL5 </vt:lpstr>
      <vt:lpstr>HMTL5 </vt:lpstr>
      <vt:lpstr>HMTL5 </vt:lpstr>
      <vt:lpstr>HMTL5 </vt:lpstr>
      <vt:lpstr>HMTL5 </vt:lpstr>
      <vt:lpstr>HMTL5 </vt:lpstr>
      <vt:lpstr>HMTL5 </vt:lpstr>
      <vt:lpstr>HMTL5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Teknolojileri</dc:title>
  <dc:creator>Admin</dc:creator>
  <cp:lastModifiedBy>Nevzat TAŞBAŞI</cp:lastModifiedBy>
  <cp:revision>50</cp:revision>
  <dcterms:created xsi:type="dcterms:W3CDTF">2016-02-14T06:12:05Z</dcterms:created>
  <dcterms:modified xsi:type="dcterms:W3CDTF">2018-02-02T03:35:45Z</dcterms:modified>
</cp:coreProperties>
</file>