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48.xml.rels" ContentType="application/vnd.openxmlformats-package.relationships+xml"/>
  <Override PartName="/ppt/notesSlides/_rels/notesSlide47.xml.rels" ContentType="application/vnd.openxmlformats-package.relationships+xml"/>
  <Override PartName="/ppt/notesSlides/_rels/notesSlide46.xml.rels" ContentType="application/vnd.openxmlformats-package.relationships+xml"/>
  <Override PartName="/ppt/notesSlides/_rels/notesSlide45.xml.rels" ContentType="application/vnd.openxmlformats-package.relationships+xml"/>
  <Override PartName="/ppt/notesSlides/_rels/notesSlide44.xml.rels" ContentType="application/vnd.openxmlformats-package.relationships+xml"/>
  <Override PartName="/ppt/notesSlides/_rels/notesSlide43.xml.rels" ContentType="application/vnd.openxmlformats-package.relationships+xml"/>
  <Override PartName="/ppt/notesSlides/_rels/notesSlide38.xml.rels" ContentType="application/vnd.openxmlformats-package.relationships+xml"/>
  <Override PartName="/ppt/notesSlides/_rels/notesSlide41.xml.rels" ContentType="application/vnd.openxmlformats-package.relationships+xml"/>
  <Override PartName="/ppt/notesSlides/_rels/notesSlide13.xml.rels" ContentType="application/vnd.openxmlformats-package.relationships+xml"/>
  <Override PartName="/ppt/notesSlides/_rels/notesSlide40.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42.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36.xml.rels" ContentType="application/vnd.openxmlformats-package.relationships+xml"/>
  <Override PartName="/ppt/notesSlides/_rels/notesSlide16.xml.rels" ContentType="application/vnd.openxmlformats-package.relationships+xml"/>
  <Override PartName="/ppt/notesSlides/_rels/notesSlide22.xml.rels" ContentType="application/vnd.openxmlformats-package.relationships+xml"/>
  <Override PartName="/ppt/notesSlides/_rels/notesSlide3.xml.rels" ContentType="application/vnd.openxmlformats-package.relationships+xml"/>
  <Override PartName="/ppt/notesSlides/_rels/notesSlide30.xml.rels" ContentType="application/vnd.openxmlformats-package.relationships+xml"/>
  <Override PartName="/ppt/notesSlides/_rels/notesSlide15.xml.rels" ContentType="application/vnd.openxmlformats-package.relationships+xml"/>
  <Override PartName="/ppt/notesSlides/_rels/notesSlide3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18.xml.rels" ContentType="application/vnd.openxmlformats-package.relationships+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23.xml.rels" ContentType="application/vnd.openxmlformats-package.relationships+xml"/>
  <Override PartName="/ppt/notesSlides/_rels/notesSlide4.xml.rels" ContentType="application/vnd.openxmlformats-package.relationships+xml"/>
  <Override PartName="/ppt/notesSlides/_rels/notesSlide31.xml.rels" ContentType="application/vnd.openxmlformats-package.relationships+xml"/>
  <Override PartName="/ppt/notesSlides/_rels/notesSlide5.xml.rels" ContentType="application/vnd.openxmlformats-package.relationships+xml"/>
  <Override PartName="/ppt/notesSlides/_rels/notesSlide27.xml.rels" ContentType="application/vnd.openxmlformats-package.relationships+xml"/>
  <Override PartName="/ppt/notesSlides/_rels/notesSlide32.xml.rels" ContentType="application/vnd.openxmlformats-package.relationships+xml"/>
  <Override PartName="/ppt/notesSlides/_rels/notesSlide2.xml.rels" ContentType="application/vnd.openxmlformats-package.relationships+xml"/>
  <Override PartName="/ppt/notesSlides/_rels/notesSlide33.xml.rels" ContentType="application/vnd.openxmlformats-package.relationships+xml"/>
  <Override PartName="/ppt/notesSlides/_rels/notesSlide6.xml.rels" ContentType="application/vnd.openxmlformats-package.relationships+xml"/>
  <Override PartName="/ppt/notesSlides/_rels/notesSlide28.xml.rels" ContentType="application/vnd.openxmlformats-package.relationships+xml"/>
  <Override PartName="/ppt/notesSlides/_rels/notesSlide34.xml.rels" ContentType="application/vnd.openxmlformats-package.relationships+xml"/>
  <Override PartName="/ppt/notesSlides/_rels/notesSlide7.xml.rels" ContentType="application/vnd.openxmlformats-package.relationships+xml"/>
  <Override PartName="/ppt/notesSlides/_rels/notesSlide29.xml.rels" ContentType="application/vnd.openxmlformats-package.relationships+xml"/>
  <Override PartName="/ppt/notesSlides/_rels/notesSlide35.xml.rels" ContentType="application/vnd.openxmlformats-package.relationships+xml"/>
  <Override PartName="/ppt/notesSlides/_rels/notesSlide19.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37.xml.rels" ContentType="application/vnd.openxmlformats-package.relationships+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8.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39.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45.xml" ContentType="application/vnd.openxmlformats-officedocument.presentationml.notesSlide+xml"/>
  <Override PartName="/ppt/notesSlides/notesSlide20.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10.xml" ContentType="application/vnd.openxmlformats-officedocument.presentationml.notesSlide+xml"/>
  <Override PartName="/ppt/notesSlides/notesSlide35.xml" ContentType="application/vnd.openxmlformats-officedocument.presentationml.notesSlide+xml"/>
  <Override PartName="/ppt/notesSlides/notesSlide11.xml" ContentType="application/vnd.openxmlformats-officedocument.presentationml.notesSlide+xml"/>
  <Override PartName="/ppt/notesSlides/notesSlide36.xml" ContentType="application/vnd.openxmlformats-officedocument.presentationml.notesSlide+xml"/>
  <Override PartName="/ppt/notesSlides/notesSlide12.xml" ContentType="application/vnd.openxmlformats-officedocument.presentationml.notesSlide+xml"/>
  <Override PartName="/ppt/notesSlides/notesSlide37.xml" ContentType="application/vnd.openxmlformats-officedocument.presentationml.notesSlide+xml"/>
  <Override PartName="/ppt/notesSlides/notesSlide28.xml" ContentType="application/vnd.openxmlformats-officedocument.presentationml.notesSlide+xml"/>
  <Override PartName="/ppt/notesSlides/notesSlide9.xml" ContentType="application/vnd.openxmlformats-officedocument.presentationml.notesSlide+xml"/>
  <Override PartName="/ppt/notesSlides/notesSlide27.xml" ContentType="application/vnd.openxmlformats-officedocument.presentationml.notesSlide+xml"/>
  <Override PartName="/ppt/notesSlides/notesSlide8.xml" ContentType="application/vnd.openxmlformats-officedocument.presentationml.notesSlide+xml"/>
  <Override PartName="/ppt/notesSlides/notesSlide47.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6.xml" ContentType="application/vnd.openxmlformats-officedocument.presentationml.notesSlide+xml"/>
  <Override PartName="/ppt/notesSlides/notesSlide21.xml" ContentType="application/vnd.openxmlformats-officedocument.presentationml.notesSlide+xml"/>
  <Override PartName="/ppt/notesSlides/notesSlide2.xml" ContentType="application/vnd.openxmlformats-officedocument.presentationml.notesSlide+xml"/>
  <Override PartName="/ppt/notesSlides/notesSlide48.xml" ContentType="application/vnd.openxmlformats-officedocument.presentationml.notesSlide+xml"/>
  <Override PartName="/ppt/notesSlides/notesSlide23.xml" ContentType="application/vnd.openxmlformats-officedocument.presentationml.notesSlide+xml"/>
  <Override PartName="/ppt/notesSlides/notesSlide4.xml" ContentType="application/vnd.openxmlformats-officedocument.presentationml.notesSlide+xml"/>
  <Override PartName="/ppt/notesSlides/notesSlide24.xml" ContentType="application/vnd.openxmlformats-officedocument.presentationml.notesSlide+xml"/>
  <Override PartName="/ppt/notesSlides/notesSlide5.xml" ContentType="application/vnd.openxmlformats-officedocument.presentationml.notesSlide+xml"/>
  <Override PartName="/ppt/notesSlides/notesSlide25.xml" ContentType="application/vnd.openxmlformats-officedocument.presentationml.notesSlide+xml"/>
  <Override PartName="/ppt/notesSlides/notesSlide6.xml" ContentType="application/vnd.openxmlformats-officedocument.presentationml.notesSlide+xml"/>
  <Override PartName="/ppt/notesSlides/notesSlide26.xml" ContentType="application/vnd.openxmlformats-officedocument.presentationml.notesSlide+xml"/>
  <Override PartName="/ppt/notesSlides/notesSlide7.xml" ContentType="application/vnd.openxmlformats-officedocument.presentationml.notesSlide+xml"/>
  <Override PartName="/ppt/media/image187.jpeg" ContentType="image/jpeg"/>
  <Override PartName="/ppt/media/image185.png" ContentType="image/png"/>
  <Override PartName="/ppt/media/image184.jpeg" ContentType="image/jpeg"/>
  <Override PartName="/ppt/media/image183.png" ContentType="image/png"/>
  <Override PartName="/ppt/media/image181.png" ContentType="image/png"/>
  <Override PartName="/ppt/media/image180.jpeg" ContentType="image/jpeg"/>
  <Override PartName="/ppt/media/image177.png" ContentType="image/png"/>
  <Override PartName="/ppt/media/image176.jpeg" ContentType="image/jpeg"/>
  <Override PartName="/ppt/media/image175.png" ContentType="image/png"/>
  <Override PartName="/ppt/media/image174.png" ContentType="image/png"/>
  <Override PartName="/ppt/media/image172.png" ContentType="image/png"/>
  <Override PartName="/ppt/media/image182.jpeg" ContentType="image/jpeg"/>
  <Override PartName="/ppt/media/image170.png" ContentType="image/png"/>
  <Override PartName="/ppt/media/image169.jpeg" ContentType="image/jpeg"/>
  <Override PartName="/ppt/media/image167.jpeg" ContentType="image/jpeg"/>
  <Override PartName="/ppt/media/image74.png" ContentType="image/png"/>
  <Override PartName="/ppt/media/image73.png" ContentType="image/png"/>
  <Override PartName="/ppt/media/image72.jpeg" ContentType="image/jpeg"/>
  <Override PartName="/ppt/media/image61.png" ContentType="image/png"/>
  <Override PartName="/ppt/media/image168.png" ContentType="image/png"/>
  <Override PartName="/ppt/media/image70.png" ContentType="image/png"/>
  <Override PartName="/ppt/media/image68.jpeg" ContentType="image/jpeg"/>
  <Override PartName="/ppt/media/image66.gif" ContentType="image/gif"/>
  <Override PartName="/ppt/media/image59.png" ContentType="image/png"/>
  <Override PartName="/ppt/media/image58.jpeg" ContentType="image/jpeg"/>
  <Override PartName="/ppt/media/image129.png" ContentType="image/png"/>
  <Override PartName="/ppt/media/image56.png" ContentType="image/png"/>
  <Override PartName="/ppt/media/image165.png" ContentType="image/png"/>
  <Override PartName="/ppt/media/image78.png" ContentType="image/png"/>
  <Override PartName="/ppt/media/image53.png" ContentType="image/png"/>
  <Override PartName="/ppt/media/image162.png" ContentType="image/png"/>
  <Override PartName="/ppt/media/image52.png" ContentType="image/png"/>
  <Override PartName="/ppt/media/image51.png" ContentType="image/png"/>
  <Override PartName="/ppt/media/image39.jpeg" ContentType="image/jpeg"/>
  <Override PartName="/ppt/media/image54.png" ContentType="image/png"/>
  <Override PartName="/ppt/media/image163.png" ContentType="image/png"/>
  <Override PartName="/ppt/media/image50.jpeg" ContentType="image/jpeg"/>
  <Override PartName="/ppt/media/image48.jpeg" ContentType="image/jpeg"/>
  <Override PartName="/ppt/media/image47.png" ContentType="image/png"/>
  <Override PartName="/ppt/media/image173.jpeg" ContentType="image/jpeg"/>
  <Override PartName="/ppt/media/image156.png" ContentType="image/png"/>
  <Override PartName="/ppt/media/image46.png" ContentType="image/png"/>
  <Override PartName="/ppt/media/image155.png" ContentType="image/png"/>
  <Override PartName="/ppt/media/image44.gif" ContentType="image/gif"/>
  <Override PartName="/ppt/media/image42.png" ContentType="image/png"/>
  <Override PartName="/ppt/media/image151.png" ContentType="image/png"/>
  <Override PartName="/ppt/media/image160.png" ContentType="image/png"/>
  <Override PartName="/ppt/media/image41.jpeg" ContentType="image/jpeg"/>
  <Override PartName="/ppt/media/image65.png" ContentType="image/png"/>
  <Override PartName="/ppt/media/image79.jpeg" ContentType="image/jpeg"/>
  <Override PartName="/ppt/media/image15.png" ContentType="image/png"/>
  <Override PartName="/ppt/media/image124.png" ContentType="image/png"/>
  <Override PartName="/ppt/media/image14.png" ContentType="image/png"/>
  <Override PartName="/ppt/media/image38.png" ContentType="image/png"/>
  <Override PartName="/ppt/media/image147.png" ContentType="image/png"/>
  <Override PartName="/ppt/media/image13.png" ContentType="image/png"/>
  <Override PartName="/ppt/media/image122.png" ContentType="image/png"/>
  <Override PartName="/ppt/media/image16.png" ContentType="image/png"/>
  <Override PartName="/ppt/media/image125.png" ContentType="image/png"/>
  <Override PartName="/ppt/media/image145.jpeg" ContentType="image/jpeg"/>
  <Override PartName="/ppt/media/image1.jpeg" ContentType="image/jpeg"/>
  <Override PartName="/ppt/media/image17.png" ContentType="image/png"/>
  <Override PartName="/ppt/media/image126.png" ContentType="image/png"/>
  <Override PartName="/ppt/media/image18.png" ContentType="image/png"/>
  <Override PartName="/ppt/media/image76.gif" ContentType="image/gif"/>
  <Override PartName="/ppt/media/image87.jpeg" ContentType="image/jpeg"/>
  <Override PartName="/ppt/media/image26.jpeg" ContentType="image/jpeg"/>
  <Override PartName="/ppt/media/image127.png" ContentType="image/png"/>
  <Override PartName="/ppt/media/image23.png" ContentType="image/png"/>
  <Override PartName="/ppt/media/image132.png" ContentType="image/png"/>
  <Override PartName="/ppt/media/image49.png" ContentType="image/png"/>
  <Override PartName="/ppt/media/image24.png" ContentType="image/png"/>
  <Override PartName="/ppt/media/image100.jpeg" ContentType="image/jpeg"/>
  <Override PartName="/ppt/media/image63.gif" ContentType="image/gif"/>
  <Override PartName="/ppt/media/image134.png" ContentType="image/png"/>
  <Override PartName="/ppt/media/image27.png" ContentType="image/png"/>
  <Override PartName="/ppt/media/image29.png" ContentType="image/png"/>
  <Override PartName="/ppt/media/image40.png" ContentType="image/png"/>
  <Override PartName="/ppt/media/image138.png" ContentType="image/png"/>
  <Override PartName="/ppt/media/image28.gif" ContentType="image/gif"/>
  <Override PartName="/ppt/media/image57.png" ContentType="image/png"/>
  <Override PartName="/ppt/media/image113.jpeg" ContentType="image/jpeg"/>
  <Override PartName="/ppt/media/image166.png" ContentType="image/png"/>
  <Override PartName="/ppt/media/image32.png" ContentType="image/png"/>
  <Override PartName="/ppt/media/image141.png" ContentType="image/png"/>
  <Override PartName="/ppt/media/image33.png" ContentType="image/png"/>
  <Override PartName="/ppt/media/image35.png" ContentType="image/png"/>
  <Override PartName="/ppt/media/image144.png" ContentType="image/png"/>
  <Override PartName="/ppt/media/image36.png" ContentType="image/png"/>
  <Override PartName="/ppt/media/image11.jpeg" ContentType="image/jpeg"/>
  <Override PartName="/ppt/media/image84.jpeg" ContentType="image/jpeg"/>
  <Override PartName="/ppt/media/image99.png" ContentType="image/png"/>
  <Override PartName="/ppt/media/image64.jpeg" ContentType="image/jpeg"/>
  <Override PartName="/ppt/media/image117.png" ContentType="image/png"/>
  <Override PartName="/ppt/media/image75.gif" ContentType="image/gif"/>
  <Override PartName="/ppt/media/image161.jpeg" ContentType="image/jpeg"/>
  <Override PartName="/ppt/media/image37.png" ContentType="image/png"/>
  <Override PartName="/ppt/media/image146.png" ContentType="image/png"/>
  <Override PartName="/ppt/media/image186.gif" ContentType="image/gif"/>
  <Override PartName="/ppt/media/image12.png" ContentType="image/png"/>
  <Override PartName="/ppt/media/image19.jpeg" ContentType="image/jpeg"/>
  <Override PartName="/ppt/media/image69.png" ContentType="image/png"/>
  <Override PartName="/ppt/media/image149.gif" ContentType="image/gif"/>
  <Override PartName="/ppt/media/image131.jpeg" ContentType="image/jpeg"/>
  <Override PartName="/ppt/media/image7.png" ContentType="image/png"/>
  <Override PartName="/ppt/media/image88.png" ContentType="image/png"/>
  <Override PartName="/ppt/media/image106.png" ContentType="image/png"/>
  <Override PartName="/ppt/media/image9.png" ContentType="image/png"/>
  <Override PartName="/ppt/media/image10.png" ContentType="image/png"/>
  <Override PartName="/ppt/media/image108.png" ContentType="image/png"/>
  <Override PartName="/ppt/media/image2.png" ContentType="image/png"/>
  <Override PartName="/ppt/media/image83.png" ContentType="image/png"/>
  <Override PartName="/ppt/media/image77.jpeg" ContentType="image/jpeg"/>
  <Override PartName="/ppt/media/image101.png" ContentType="image/png"/>
  <Override PartName="/ppt/media/image8.png" ContentType="image/png"/>
  <Override PartName="/ppt/media/image71.gif" ContentType="image/gif"/>
  <Override PartName="/ppt/media/image133.jpeg" ContentType="image/jpeg"/>
  <Override PartName="/ppt/media/image89.png" ContentType="image/png"/>
  <Override PartName="/ppt/media/image107.png" ContentType="image/png"/>
  <Override PartName="/ppt/media/image105.png" ContentType="image/png"/>
  <Override PartName="/ppt/media/image43.png" ContentType="image/png"/>
  <Override PartName="/ppt/media/image143.jpeg" ContentType="image/jpeg"/>
  <Override PartName="/ppt/media/image4.png" ContentType="image/png"/>
  <Override PartName="/ppt/media/image85.png" ContentType="image/png"/>
  <Override PartName="/ppt/media/image158.png" ContentType="image/png"/>
  <Override PartName="/ppt/media/image60.png" ContentType="image/png"/>
  <Override PartName="/ppt/media/image67.png" ContentType="image/png"/>
  <Override PartName="/ppt/media/image5.png" ContentType="image/png"/>
  <Override PartName="/ppt/media/image86.png" ContentType="image/png"/>
  <Override PartName="/ppt/media/image104.png" ContentType="image/png"/>
  <Override PartName="/ppt/media/image45.png" ContentType="image/png"/>
  <Override PartName="/ppt/media/image3.gif" ContentType="image/gif"/>
  <Override PartName="/ppt/media/image157.jpeg" ContentType="image/jpeg"/>
  <Override PartName="/ppt/media/image21.gif" ContentType="image/gif"/>
  <Override PartName="/ppt/media/image22.gif" ContentType="image/gif"/>
  <Override PartName="/ppt/media/image34.gif" ContentType="image/gif"/>
  <Override PartName="/ppt/media/image152.jpeg" ContentType="image/jpeg"/>
  <Override PartName="/ppt/media/image80.png" ContentType="image/png"/>
  <Override PartName="/ppt/media/image179.png" ContentType="image/png"/>
  <Override PartName="/ppt/media/image81.png" ContentType="image/png"/>
  <Override PartName="/ppt/media/image82.png" ContentType="image/png"/>
  <Override PartName="/ppt/media/image188.png" ContentType="image/png"/>
  <Override PartName="/ppt/media/image90.png" ContentType="image/png"/>
  <Override PartName="/ppt/media/image91.png" ContentType="image/png"/>
  <Override PartName="/ppt/media/image92.jpeg" ContentType="image/jpeg"/>
  <Override PartName="/ppt/media/image93.png" ContentType="image/png"/>
  <Override PartName="/ppt/media/image111.png" ContentType="image/png"/>
  <Override PartName="/ppt/media/image94.png" ContentType="image/png"/>
  <Override PartName="/ppt/media/image31.jpeg" ContentType="image/jpeg"/>
  <Override PartName="/ppt/media/image112.png" ContentType="image/png"/>
  <Override PartName="/ppt/media/image96.png" ContentType="image/png"/>
  <Override PartName="/ppt/media/image114.png" ContentType="image/png"/>
  <Override PartName="/ppt/media/image55.png" ContentType="image/png"/>
  <Override PartName="/ppt/media/image139.jpeg" ContentType="image/jpeg"/>
  <Override PartName="/ppt/media/image97.png" ContentType="image/png"/>
  <Override PartName="/ppt/media/image115.png" ContentType="image/png"/>
  <Override PartName="/ppt/media/image95.jpeg" ContentType="image/jpeg"/>
  <Override PartName="/ppt/media/image98.png" ContentType="image/png"/>
  <Override PartName="/ppt/media/image116.png" ContentType="image/png"/>
  <Override PartName="/ppt/media/image102.png" ContentType="image/png"/>
  <Override PartName="/ppt/media/image109.png" ContentType="image/png"/>
  <Override PartName="/ppt/media/image171.jpeg" ContentType="image/jpeg"/>
  <Override PartName="/ppt/media/image110.jpeg" ContentType="image/jpeg"/>
  <Override PartName="/ppt/media/image20.png" ContentType="image/png"/>
  <Override PartName="/ppt/media/image103.jpeg" ContentType="image/jpeg"/>
  <Override PartName="/ppt/media/image118.png" ContentType="image/png"/>
  <Override PartName="/ppt/media/image119.png" ContentType="image/png"/>
  <Override PartName="/ppt/media/image120.png" ContentType="image/png"/>
  <Override PartName="/ppt/media/image121.jpeg" ContentType="image/jpeg"/>
  <Override PartName="/ppt/media/image123.jpeg" ContentType="image/jpeg"/>
  <Override PartName="/ppt/media/image30.png" ContentType="image/png"/>
  <Override PartName="/ppt/media/image128.png" ContentType="image/png"/>
  <Override PartName="/ppt/media/image130.png" ContentType="image/png"/>
  <Override PartName="/ppt/media/image135.png" ContentType="image/png"/>
  <Override PartName="/ppt/media/image25.png" ContentType="image/png"/>
  <Override PartName="/ppt/media/image136.jpeg" ContentType="image/jpeg"/>
  <Override PartName="/ppt/media/image137.png" ContentType="image/png"/>
  <Override PartName="/ppt/media/image140.png" ContentType="image/png"/>
  <Override PartName="/ppt/media/image62.png" ContentType="image/png"/>
  <Override PartName="/ppt/media/image142.gif" ContentType="image/gif"/>
  <Override PartName="/ppt/media/image178.jpeg" ContentType="image/jpeg"/>
  <Override PartName="/ppt/media/image6.png" ContentType="image/png"/>
  <Override PartName="/ppt/media/image148.gif" ContentType="image/gif"/>
  <Override PartName="/ppt/media/image150.jpeg" ContentType="image/jpeg"/>
  <Override PartName="/ppt/media/image164.jpeg" ContentType="image/jpeg"/>
  <Override PartName="/ppt/media/image153.png" ContentType="image/png"/>
  <Override PartName="/ppt/media/image154.jpeg" ContentType="image/jpeg"/>
  <Override PartName="/ppt/media/image159.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tr-TR" sz="4400" spc="-1" strike="noStrike">
                <a:solidFill>
                  <a:srgbClr val="000000"/>
                </a:solidFill>
                <a:latin typeface="Calibri"/>
              </a:rPr>
              <a:t>Click to move the slide</a:t>
            </a:r>
            <a:endParaRPr b="0" lang="tr-TR" sz="44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a:t>
            </a:r>
            <a:r>
              <a:rPr b="0" lang="en-US" sz="2000" spc="-1" strike="noStrike">
                <a:latin typeface="Arial"/>
              </a:rPr>
              <a:t>l</a:t>
            </a:r>
            <a:r>
              <a:rPr b="0" lang="en-US" sz="2000" spc="-1" strike="noStrike">
                <a:latin typeface="Arial"/>
              </a:rPr>
              <a:t>i</a:t>
            </a:r>
            <a:r>
              <a:rPr b="0" lang="en-US" sz="2000" spc="-1" strike="noStrike">
                <a:latin typeface="Arial"/>
              </a:rPr>
              <a:t>c</a:t>
            </a:r>
            <a:r>
              <a:rPr b="0" lang="en-US" sz="2000" spc="-1" strike="noStrike">
                <a:latin typeface="Arial"/>
              </a:rPr>
              <a:t>k</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e</a:t>
            </a:r>
            <a:r>
              <a:rPr b="0" lang="en-US" sz="2000" spc="-1" strike="noStrike">
                <a:latin typeface="Arial"/>
              </a:rPr>
              <a:t>d</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n</a:t>
            </a:r>
            <a:r>
              <a:rPr b="0" lang="en-US" sz="2000" spc="-1" strike="noStrike">
                <a:latin typeface="Arial"/>
              </a:rPr>
              <a:t>o</a:t>
            </a:r>
            <a:r>
              <a:rPr b="0" lang="en-US" sz="2000" spc="-1" strike="noStrike">
                <a:latin typeface="Arial"/>
              </a:rPr>
              <a:t>t</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a</a:t>
            </a:r>
            <a:r>
              <a:rPr b="0" lang="en-US" sz="2000" spc="-1" strike="noStrike">
                <a:latin typeface="Arial"/>
              </a:rPr>
              <a:t>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96AA3684-2FD4-42DF-B143-CB0EEBE18CC5}"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sldImg"/>
          </p:nvPr>
        </p:nvSpPr>
        <p:spPr>
          <a:xfrm>
            <a:off x="1143000" y="685800"/>
            <a:ext cx="4571640" cy="3428640"/>
          </a:xfrm>
          <a:prstGeom prst="rect">
            <a:avLst/>
          </a:prstGeom>
        </p:spPr>
      </p:sp>
      <p:sp>
        <p:nvSpPr>
          <p:cNvPr id="34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4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81D062F-E549-4855-AF6B-95F9CF1FDF7C}" type="slidenum">
              <a:rPr b="0" lang="en-US" sz="1200" spc="-1" strike="noStrike">
                <a:solidFill>
                  <a:srgbClr val="000000"/>
                </a:solidFill>
                <a:latin typeface="Calibri"/>
                <a:ea typeface="+mn-ea"/>
              </a:rPr>
              <a:t>10</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1143000" y="685800"/>
            <a:ext cx="4571640" cy="3428640"/>
          </a:xfrm>
          <a:prstGeom prst="rect">
            <a:avLst/>
          </a:prstGeom>
        </p:spPr>
      </p:sp>
      <p:sp>
        <p:nvSpPr>
          <p:cNvPr id="34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5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DA548FC-3BE2-41FC-B71F-93EFC3362BC2}" type="slidenum">
              <a:rPr b="0" lang="en-US" sz="1200" spc="-1" strike="noStrike">
                <a:solidFill>
                  <a:srgbClr val="000000"/>
                </a:solidFill>
                <a:latin typeface="Calibri"/>
                <a:ea typeface="+mn-ea"/>
              </a:rPr>
              <a:t>11</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sldImg"/>
          </p:nvPr>
        </p:nvSpPr>
        <p:spPr>
          <a:xfrm>
            <a:off x="1143000" y="685800"/>
            <a:ext cx="4571640" cy="3428640"/>
          </a:xfrm>
          <a:prstGeom prst="rect">
            <a:avLst/>
          </a:prstGeom>
        </p:spPr>
      </p:sp>
      <p:sp>
        <p:nvSpPr>
          <p:cNvPr id="35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5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7BC4F12-80DC-4752-916B-0B03D34CF7E0}" type="slidenum">
              <a:rPr b="0" lang="en-US" sz="1200" spc="-1" strike="noStrike">
                <a:solidFill>
                  <a:srgbClr val="000000"/>
                </a:solidFill>
                <a:latin typeface="Calibri"/>
                <a:ea typeface="+mn-ea"/>
              </a:rPr>
              <a:t>12</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1143000" y="685800"/>
            <a:ext cx="4571640" cy="3428640"/>
          </a:xfrm>
          <a:prstGeom prst="rect">
            <a:avLst/>
          </a:prstGeom>
        </p:spPr>
      </p:sp>
      <p:sp>
        <p:nvSpPr>
          <p:cNvPr id="35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5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6CF919B-4EA3-443A-86E4-C2557B741241}" type="slidenum">
              <a:rPr b="0" lang="en-US" sz="1200" spc="-1" strike="noStrike">
                <a:solidFill>
                  <a:srgbClr val="000000"/>
                </a:solidFill>
                <a:latin typeface="Calibri"/>
                <a:ea typeface="+mn-ea"/>
              </a:rPr>
              <a:t>13</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sldImg"/>
          </p:nvPr>
        </p:nvSpPr>
        <p:spPr>
          <a:xfrm>
            <a:off x="1143000" y="685800"/>
            <a:ext cx="4571640" cy="3428640"/>
          </a:xfrm>
          <a:prstGeom prst="rect">
            <a:avLst/>
          </a:prstGeom>
        </p:spPr>
      </p:sp>
      <p:sp>
        <p:nvSpPr>
          <p:cNvPr id="35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5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52806C0-4BFD-48A9-9C76-8DB9BEE56616}" type="slidenum">
              <a:rPr b="0" lang="en-US" sz="1200" spc="-1" strike="noStrike">
                <a:solidFill>
                  <a:srgbClr val="000000"/>
                </a:solidFill>
                <a:latin typeface="Calibri"/>
                <a:ea typeface="+mn-ea"/>
              </a:rPr>
              <a:t>14</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1143000" y="685800"/>
            <a:ext cx="4571640" cy="3428640"/>
          </a:xfrm>
          <a:prstGeom prst="rect">
            <a:avLst/>
          </a:prstGeom>
        </p:spPr>
      </p:sp>
      <p:sp>
        <p:nvSpPr>
          <p:cNvPr id="36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6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58654C6-003E-426E-A141-6E976C8F9BE7}" type="slidenum">
              <a:rPr b="0" lang="en-US" sz="1200" spc="-1" strike="noStrike">
                <a:solidFill>
                  <a:srgbClr val="000000"/>
                </a:solidFill>
                <a:latin typeface="Calibri"/>
                <a:ea typeface="+mn-ea"/>
              </a:rPr>
              <a:t>15</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sldImg"/>
          </p:nvPr>
        </p:nvSpPr>
        <p:spPr>
          <a:xfrm>
            <a:off x="1143000" y="685800"/>
            <a:ext cx="4571640" cy="3428640"/>
          </a:xfrm>
          <a:prstGeom prst="rect">
            <a:avLst/>
          </a:prstGeom>
        </p:spPr>
      </p:sp>
      <p:sp>
        <p:nvSpPr>
          <p:cNvPr id="36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6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71400D8-73E7-406A-B1A8-D4FF8B5A5723}" type="slidenum">
              <a:rPr b="0" lang="en-US" sz="1200" spc="-1" strike="noStrike">
                <a:solidFill>
                  <a:srgbClr val="000000"/>
                </a:solidFill>
                <a:latin typeface="Calibri"/>
                <a:ea typeface="+mn-ea"/>
              </a:rPr>
              <a:t>16</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sldImg"/>
          </p:nvPr>
        </p:nvSpPr>
        <p:spPr>
          <a:xfrm>
            <a:off x="1143000" y="685800"/>
            <a:ext cx="4571640" cy="3428640"/>
          </a:xfrm>
          <a:prstGeom prst="rect">
            <a:avLst/>
          </a:prstGeom>
        </p:spPr>
      </p:sp>
      <p:sp>
        <p:nvSpPr>
          <p:cNvPr id="36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6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8774983-D970-4378-B5A1-8C0DAFBB7ABD}" type="slidenum">
              <a:rPr b="0" lang="en-US" sz="1200" spc="-1" strike="noStrike">
                <a:solidFill>
                  <a:srgbClr val="000000"/>
                </a:solidFill>
                <a:latin typeface="Calibri"/>
                <a:ea typeface="+mn-ea"/>
              </a:rPr>
              <a:t>17</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Img"/>
          </p:nvPr>
        </p:nvSpPr>
        <p:spPr>
          <a:xfrm>
            <a:off x="1143000" y="685800"/>
            <a:ext cx="4571640" cy="3428640"/>
          </a:xfrm>
          <a:prstGeom prst="rect">
            <a:avLst/>
          </a:prstGeom>
        </p:spPr>
      </p:sp>
      <p:sp>
        <p:nvSpPr>
          <p:cNvPr id="37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7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43DF61B-1F7E-4BEE-A569-878BD04AE3CA}" type="slidenum">
              <a:rPr b="0" lang="en-US" sz="1200" spc="-1" strike="noStrike">
                <a:solidFill>
                  <a:srgbClr val="000000"/>
                </a:solidFill>
                <a:latin typeface="Calibri"/>
                <a:ea typeface="+mn-ea"/>
              </a:rPr>
              <a:t>18</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sldImg"/>
          </p:nvPr>
        </p:nvSpPr>
        <p:spPr>
          <a:xfrm>
            <a:off x="1143000" y="685800"/>
            <a:ext cx="4571640" cy="3428640"/>
          </a:xfrm>
          <a:prstGeom prst="rect">
            <a:avLst/>
          </a:prstGeom>
        </p:spPr>
      </p:sp>
      <p:sp>
        <p:nvSpPr>
          <p:cNvPr id="37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7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3218065-AA94-4203-82F2-9D0F434CE1FF}" type="slidenum">
              <a:rPr b="0" lang="en-US" sz="1200" spc="-1" strike="noStrike">
                <a:solidFill>
                  <a:srgbClr val="000000"/>
                </a:solidFill>
                <a:latin typeface="Calibri"/>
                <a:ea typeface="+mn-ea"/>
              </a:rPr>
              <a:t>19</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sldImg"/>
          </p:nvPr>
        </p:nvSpPr>
        <p:spPr>
          <a:xfrm>
            <a:off x="1143000" y="685800"/>
            <a:ext cx="4571640" cy="3428640"/>
          </a:xfrm>
          <a:prstGeom prst="rect">
            <a:avLst/>
          </a:prstGeom>
        </p:spPr>
      </p:sp>
      <p:sp>
        <p:nvSpPr>
          <p:cNvPr id="32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2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AF9DB10-484E-4CB3-80CA-5FA95CB30E48}" type="slidenum">
              <a:rPr b="0" lang="en-US" sz="1200" spc="-1" strike="noStrike">
                <a:solidFill>
                  <a:srgbClr val="000000"/>
                </a:solidFill>
                <a:latin typeface="Calibri"/>
                <a:ea typeface="+mn-ea"/>
              </a:rPr>
              <a:t>2</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sldImg"/>
          </p:nvPr>
        </p:nvSpPr>
        <p:spPr>
          <a:xfrm>
            <a:off x="1143000" y="685800"/>
            <a:ext cx="4571640" cy="3428640"/>
          </a:xfrm>
          <a:prstGeom prst="rect">
            <a:avLst/>
          </a:prstGeom>
        </p:spPr>
      </p:sp>
      <p:sp>
        <p:nvSpPr>
          <p:cNvPr id="37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7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8B30F31-5D37-4A06-B681-F72666DDC8C4}" type="slidenum">
              <a:rPr b="0" lang="en-US" sz="1200" spc="-1" strike="noStrike">
                <a:solidFill>
                  <a:srgbClr val="000000"/>
                </a:solidFill>
                <a:latin typeface="Calibri"/>
                <a:ea typeface="+mn-ea"/>
              </a:rPr>
              <a:t>20</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sldImg"/>
          </p:nvPr>
        </p:nvSpPr>
        <p:spPr>
          <a:xfrm>
            <a:off x="1143000" y="685800"/>
            <a:ext cx="4571640" cy="3428640"/>
          </a:xfrm>
          <a:prstGeom prst="rect">
            <a:avLst/>
          </a:prstGeom>
        </p:spPr>
      </p:sp>
      <p:sp>
        <p:nvSpPr>
          <p:cNvPr id="37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8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CF9A419-1BA7-4C96-905A-99D393A5CB17}" type="slidenum">
              <a:rPr b="0" lang="en-US" sz="1200" spc="-1" strike="noStrike">
                <a:solidFill>
                  <a:srgbClr val="000000"/>
                </a:solidFill>
                <a:latin typeface="Calibri"/>
                <a:ea typeface="+mn-ea"/>
              </a:rPr>
              <a:t>21</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Img"/>
          </p:nvPr>
        </p:nvSpPr>
        <p:spPr>
          <a:xfrm>
            <a:off x="1143000" y="685800"/>
            <a:ext cx="4571640" cy="3428640"/>
          </a:xfrm>
          <a:prstGeom prst="rect">
            <a:avLst/>
          </a:prstGeom>
        </p:spPr>
      </p:sp>
      <p:sp>
        <p:nvSpPr>
          <p:cNvPr id="38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8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44C1B9D-F94F-471B-967D-A213EE65FD1C}" type="slidenum">
              <a:rPr b="0" lang="en-US" sz="1200" spc="-1" strike="noStrike">
                <a:solidFill>
                  <a:srgbClr val="000000"/>
                </a:solidFill>
                <a:latin typeface="Calibri"/>
                <a:ea typeface="+mn-ea"/>
              </a:rPr>
              <a:t>22</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sldImg"/>
          </p:nvPr>
        </p:nvSpPr>
        <p:spPr>
          <a:xfrm>
            <a:off x="1143000" y="685800"/>
            <a:ext cx="4571640" cy="3428640"/>
          </a:xfrm>
          <a:prstGeom prst="rect">
            <a:avLst/>
          </a:prstGeom>
        </p:spPr>
      </p:sp>
      <p:sp>
        <p:nvSpPr>
          <p:cNvPr id="38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8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F706C0EC-6D07-4E73-9495-57ED9C6A10BE}" type="slidenum">
              <a:rPr b="0" lang="en-US" sz="1200" spc="-1" strike="noStrike">
                <a:solidFill>
                  <a:srgbClr val="000000"/>
                </a:solidFill>
                <a:latin typeface="Calibri"/>
                <a:ea typeface="+mn-ea"/>
              </a:rPr>
              <a:t>23</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1143000" y="685800"/>
            <a:ext cx="4571640" cy="3428640"/>
          </a:xfrm>
          <a:prstGeom prst="rect">
            <a:avLst/>
          </a:prstGeom>
        </p:spPr>
      </p:sp>
      <p:sp>
        <p:nvSpPr>
          <p:cNvPr id="38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8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848F05C-E737-4D37-9E47-521949C04B25}" type="slidenum">
              <a:rPr b="0" lang="en-US" sz="1200" spc="-1" strike="noStrike">
                <a:solidFill>
                  <a:srgbClr val="000000"/>
                </a:solidFill>
                <a:latin typeface="Calibri"/>
                <a:ea typeface="+mn-ea"/>
              </a:rPr>
              <a:t>24</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sldImg"/>
          </p:nvPr>
        </p:nvSpPr>
        <p:spPr>
          <a:xfrm>
            <a:off x="1143000" y="685800"/>
            <a:ext cx="4571640" cy="3428640"/>
          </a:xfrm>
          <a:prstGeom prst="rect">
            <a:avLst/>
          </a:prstGeom>
        </p:spPr>
      </p:sp>
      <p:sp>
        <p:nvSpPr>
          <p:cNvPr id="39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9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A76EAD0-7A8E-4FE6-887C-F86382AFA5B6}" type="slidenum">
              <a:rPr b="0" lang="en-US" sz="1200" spc="-1" strike="noStrike">
                <a:solidFill>
                  <a:srgbClr val="000000"/>
                </a:solidFill>
                <a:latin typeface="Calibri"/>
                <a:ea typeface="+mn-ea"/>
              </a:rPr>
              <a:t>25</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Img"/>
          </p:nvPr>
        </p:nvSpPr>
        <p:spPr>
          <a:xfrm>
            <a:off x="1143000" y="685800"/>
            <a:ext cx="4571640" cy="3428640"/>
          </a:xfrm>
          <a:prstGeom prst="rect">
            <a:avLst/>
          </a:prstGeom>
        </p:spPr>
      </p:sp>
      <p:sp>
        <p:nvSpPr>
          <p:cNvPr id="39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9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D9E0AF5-5C43-4A46-B906-D067147DB447}" type="slidenum">
              <a:rPr b="0" lang="en-US" sz="1200" spc="-1" strike="noStrike">
                <a:solidFill>
                  <a:srgbClr val="000000"/>
                </a:solidFill>
                <a:latin typeface="Calibri"/>
                <a:ea typeface="+mn-ea"/>
              </a:rPr>
              <a:t>26</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sldImg"/>
          </p:nvPr>
        </p:nvSpPr>
        <p:spPr>
          <a:xfrm>
            <a:off x="1143000" y="685800"/>
            <a:ext cx="4571640" cy="3428640"/>
          </a:xfrm>
          <a:prstGeom prst="rect">
            <a:avLst/>
          </a:prstGeom>
        </p:spPr>
      </p:sp>
      <p:sp>
        <p:nvSpPr>
          <p:cNvPr id="39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9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B1AB558-E542-482F-A12B-5DA188591737}" type="slidenum">
              <a:rPr b="0" lang="en-US" sz="1200" spc="-1" strike="noStrike">
                <a:solidFill>
                  <a:srgbClr val="000000"/>
                </a:solidFill>
                <a:latin typeface="Calibri"/>
                <a:ea typeface="+mn-ea"/>
              </a:rPr>
              <a:t>27</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1143000" y="685800"/>
            <a:ext cx="4571640" cy="3428640"/>
          </a:xfrm>
          <a:prstGeom prst="rect">
            <a:avLst/>
          </a:prstGeom>
        </p:spPr>
      </p:sp>
      <p:sp>
        <p:nvSpPr>
          <p:cNvPr id="40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0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4A7075A-8782-4037-B86E-5247DB8B9927}" type="slidenum">
              <a:rPr b="0" lang="en-US" sz="1200" spc="-1" strike="noStrike">
                <a:solidFill>
                  <a:srgbClr val="000000"/>
                </a:solidFill>
                <a:latin typeface="Calibri"/>
                <a:ea typeface="+mn-ea"/>
              </a:rPr>
              <a:t>28</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sldImg"/>
          </p:nvPr>
        </p:nvSpPr>
        <p:spPr>
          <a:xfrm>
            <a:off x="1143000" y="685800"/>
            <a:ext cx="4571640" cy="3428640"/>
          </a:xfrm>
          <a:prstGeom prst="rect">
            <a:avLst/>
          </a:prstGeom>
        </p:spPr>
      </p:sp>
      <p:sp>
        <p:nvSpPr>
          <p:cNvPr id="40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0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F21B7E6-7EC1-4521-91EE-1E7ACD1AE562}" type="slidenum">
              <a:rPr b="0" lang="en-US" sz="1200" spc="-1" strike="noStrike">
                <a:solidFill>
                  <a:srgbClr val="000000"/>
                </a:solidFill>
                <a:latin typeface="Calibri"/>
                <a:ea typeface="+mn-ea"/>
              </a:rPr>
              <a:t>29</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1143000" y="685800"/>
            <a:ext cx="4571640" cy="3428640"/>
          </a:xfrm>
          <a:prstGeom prst="rect">
            <a:avLst/>
          </a:prstGeom>
        </p:spPr>
      </p:sp>
      <p:sp>
        <p:nvSpPr>
          <p:cNvPr id="32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2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92EAB43-ED13-4A0B-ADB3-AFBC726E40A8}" type="slidenum">
              <a:rPr b="0" lang="en-US" sz="1200" spc="-1" strike="noStrike">
                <a:solidFill>
                  <a:srgbClr val="000000"/>
                </a:solidFill>
                <a:latin typeface="Calibri"/>
                <a:ea typeface="+mn-ea"/>
              </a:rPr>
              <a:t>3</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sldImg"/>
          </p:nvPr>
        </p:nvSpPr>
        <p:spPr>
          <a:xfrm>
            <a:off x="1143000" y="685800"/>
            <a:ext cx="4571640" cy="3428640"/>
          </a:xfrm>
          <a:prstGeom prst="rect">
            <a:avLst/>
          </a:prstGeom>
        </p:spPr>
      </p:sp>
      <p:sp>
        <p:nvSpPr>
          <p:cNvPr id="40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0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A343BCD-74BE-43D6-B8F6-BEC22EBBC355}" type="slidenum">
              <a:rPr b="0" lang="en-US" sz="1200" spc="-1" strike="noStrike">
                <a:solidFill>
                  <a:srgbClr val="000000"/>
                </a:solidFill>
                <a:latin typeface="Calibri"/>
                <a:ea typeface="+mn-ea"/>
              </a:rPr>
              <a:t>30</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sldImg"/>
          </p:nvPr>
        </p:nvSpPr>
        <p:spPr>
          <a:xfrm>
            <a:off x="1143000" y="685800"/>
            <a:ext cx="4571640" cy="3428640"/>
          </a:xfrm>
          <a:prstGeom prst="rect">
            <a:avLst/>
          </a:prstGeom>
        </p:spPr>
      </p:sp>
      <p:sp>
        <p:nvSpPr>
          <p:cNvPr id="40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1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B76A6D2-B3CC-469B-A42F-B6DE9578FDBB}" type="slidenum">
              <a:rPr b="0" lang="en-US" sz="1200" spc="-1" strike="noStrike">
                <a:solidFill>
                  <a:srgbClr val="000000"/>
                </a:solidFill>
                <a:latin typeface="Calibri"/>
                <a:ea typeface="+mn-ea"/>
              </a:rPr>
              <a:t>31</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sldImg"/>
          </p:nvPr>
        </p:nvSpPr>
        <p:spPr>
          <a:xfrm>
            <a:off x="1143000" y="685800"/>
            <a:ext cx="4571640" cy="3428640"/>
          </a:xfrm>
          <a:prstGeom prst="rect">
            <a:avLst/>
          </a:prstGeom>
        </p:spPr>
      </p:sp>
      <p:sp>
        <p:nvSpPr>
          <p:cNvPr id="41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1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6243B9F-C461-4016-9AD0-664A49EEF87E}" type="slidenum">
              <a:rPr b="0" lang="en-US" sz="1200" spc="-1" strike="noStrike">
                <a:solidFill>
                  <a:srgbClr val="000000"/>
                </a:solidFill>
                <a:latin typeface="Calibri"/>
                <a:ea typeface="+mn-ea"/>
              </a:rPr>
              <a:t>32</a:t>
            </a:fld>
            <a:endParaRPr b="0" lang="en-US"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sldImg"/>
          </p:nvPr>
        </p:nvSpPr>
        <p:spPr>
          <a:xfrm>
            <a:off x="1143000" y="685800"/>
            <a:ext cx="4571640" cy="3428640"/>
          </a:xfrm>
          <a:prstGeom prst="rect">
            <a:avLst/>
          </a:prstGeom>
        </p:spPr>
      </p:sp>
      <p:sp>
        <p:nvSpPr>
          <p:cNvPr id="41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1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6B47294-F55B-4FD7-ABBF-1B48E86C4C4C}" type="slidenum">
              <a:rPr b="0" lang="en-US" sz="1200" spc="-1" strike="noStrike">
                <a:solidFill>
                  <a:srgbClr val="000000"/>
                </a:solidFill>
                <a:latin typeface="Calibri"/>
                <a:ea typeface="+mn-ea"/>
              </a:rPr>
              <a:t>33</a:t>
            </a:fld>
            <a:endParaRPr b="0" lang="en-US"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ldImg"/>
          </p:nvPr>
        </p:nvSpPr>
        <p:spPr>
          <a:xfrm>
            <a:off x="1143000" y="685800"/>
            <a:ext cx="4571640" cy="3428640"/>
          </a:xfrm>
          <a:prstGeom prst="rect">
            <a:avLst/>
          </a:prstGeom>
        </p:spPr>
      </p:sp>
      <p:sp>
        <p:nvSpPr>
          <p:cNvPr id="41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1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53BB6D0-556A-4BD6-ABE1-F7914C4CDBC8}" type="slidenum">
              <a:rPr b="0" lang="en-US" sz="1200" spc="-1" strike="noStrike">
                <a:solidFill>
                  <a:srgbClr val="000000"/>
                </a:solidFill>
                <a:latin typeface="Calibri"/>
                <a:ea typeface="+mn-ea"/>
              </a:rPr>
              <a:t>34</a:t>
            </a:fld>
            <a:endParaRPr b="0" lang="en-US" sz="12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sldImg"/>
          </p:nvPr>
        </p:nvSpPr>
        <p:spPr>
          <a:xfrm>
            <a:off x="1143000" y="685800"/>
            <a:ext cx="4571640" cy="3428640"/>
          </a:xfrm>
          <a:prstGeom prst="rect">
            <a:avLst/>
          </a:prstGeom>
        </p:spPr>
      </p:sp>
      <p:sp>
        <p:nvSpPr>
          <p:cNvPr id="42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2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4087420-2A80-4DA7-8AC3-055FC3BCB9A2}" type="slidenum">
              <a:rPr b="0" lang="en-US" sz="1200" spc="-1" strike="noStrike">
                <a:solidFill>
                  <a:srgbClr val="000000"/>
                </a:solidFill>
                <a:latin typeface="Calibri"/>
                <a:ea typeface="+mn-ea"/>
              </a:rPr>
              <a:t>35</a:t>
            </a:fld>
            <a:endParaRPr b="0" lang="en-US"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sldImg"/>
          </p:nvPr>
        </p:nvSpPr>
        <p:spPr>
          <a:xfrm>
            <a:off x="1143000" y="685800"/>
            <a:ext cx="4571640" cy="3428640"/>
          </a:xfrm>
          <a:prstGeom prst="rect">
            <a:avLst/>
          </a:prstGeom>
        </p:spPr>
      </p:sp>
      <p:sp>
        <p:nvSpPr>
          <p:cNvPr id="42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2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B56E8A4-0F7F-4E09-A5E0-A6AB34B979DA}" type="slidenum">
              <a:rPr b="0" lang="en-US" sz="1200" spc="-1" strike="noStrike">
                <a:solidFill>
                  <a:srgbClr val="000000"/>
                </a:solidFill>
                <a:latin typeface="Calibri"/>
                <a:ea typeface="+mn-ea"/>
              </a:rPr>
              <a:t>36</a:t>
            </a:fld>
            <a:endParaRPr b="0" lang="en-US"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sldImg"/>
          </p:nvPr>
        </p:nvSpPr>
        <p:spPr>
          <a:xfrm>
            <a:off x="1143000" y="685800"/>
            <a:ext cx="4571640" cy="3428640"/>
          </a:xfrm>
          <a:prstGeom prst="rect">
            <a:avLst/>
          </a:prstGeom>
        </p:spPr>
      </p:sp>
      <p:sp>
        <p:nvSpPr>
          <p:cNvPr id="42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2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56E41E2-4595-4434-B7B2-3FEF2D548F5A}" type="slidenum">
              <a:rPr b="0" lang="en-US" sz="1200" spc="-1" strike="noStrike">
                <a:solidFill>
                  <a:srgbClr val="000000"/>
                </a:solidFill>
                <a:latin typeface="Calibri"/>
                <a:ea typeface="+mn-ea"/>
              </a:rPr>
              <a:t>37</a:t>
            </a:fld>
            <a:endParaRPr b="0" lang="en-US" sz="12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sldImg"/>
          </p:nvPr>
        </p:nvSpPr>
        <p:spPr>
          <a:xfrm>
            <a:off x="1143000" y="685800"/>
            <a:ext cx="4571640" cy="342864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6507BB7-E5A4-420F-BF6D-FD6FBE185779}" type="slidenum">
              <a:rPr b="0" lang="en-US" sz="1200" spc="-1" strike="noStrike">
                <a:solidFill>
                  <a:srgbClr val="000000"/>
                </a:solidFill>
                <a:latin typeface="Calibri"/>
                <a:ea typeface="+mn-ea"/>
              </a:rPr>
              <a:t>38</a:t>
            </a:fld>
            <a:endParaRPr b="0" lang="en-US" sz="12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sldImg"/>
          </p:nvPr>
        </p:nvSpPr>
        <p:spPr>
          <a:xfrm>
            <a:off x="1143000" y="685800"/>
            <a:ext cx="4571640" cy="3428640"/>
          </a:xfrm>
          <a:prstGeom prst="rect">
            <a:avLst/>
          </a:prstGeom>
        </p:spPr>
      </p:sp>
      <p:sp>
        <p:nvSpPr>
          <p:cNvPr id="43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3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FE9E5A6-E47A-4631-90FE-2BC496143C14}" type="slidenum">
              <a:rPr b="0" lang="en-US" sz="1200" spc="-1" strike="noStrike">
                <a:solidFill>
                  <a:srgbClr val="000000"/>
                </a:solidFill>
                <a:latin typeface="Calibri"/>
                <a:ea typeface="+mn-ea"/>
              </a:rPr>
              <a:t>39</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sldImg"/>
          </p:nvPr>
        </p:nvSpPr>
        <p:spPr>
          <a:xfrm>
            <a:off x="1143000" y="685800"/>
            <a:ext cx="4571640" cy="3428640"/>
          </a:xfrm>
          <a:prstGeom prst="rect">
            <a:avLst/>
          </a:prstGeom>
        </p:spPr>
      </p:sp>
      <p:sp>
        <p:nvSpPr>
          <p:cNvPr id="32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2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BADC031-5866-4378-9469-060A19045520}" type="slidenum">
              <a:rPr b="0" lang="en-US" sz="1200" spc="-1" strike="noStrike">
                <a:solidFill>
                  <a:srgbClr val="000000"/>
                </a:solidFill>
                <a:latin typeface="Calibri"/>
                <a:ea typeface="+mn-ea"/>
              </a:rPr>
              <a:t>4</a:t>
            </a:fld>
            <a:endParaRPr b="0" lang="en-US" sz="12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1143000" y="685800"/>
            <a:ext cx="4571640" cy="3428640"/>
          </a:xfrm>
          <a:prstGeom prst="rect">
            <a:avLst/>
          </a:prstGeom>
        </p:spPr>
      </p:sp>
      <p:sp>
        <p:nvSpPr>
          <p:cNvPr id="43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3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3AEFEE5-67DA-4EE2-938B-56916B229962}" type="slidenum">
              <a:rPr b="0" lang="en-US" sz="1200" spc="-1" strike="noStrike">
                <a:solidFill>
                  <a:srgbClr val="000000"/>
                </a:solidFill>
                <a:latin typeface="Calibri"/>
                <a:ea typeface="+mn-ea"/>
              </a:rPr>
              <a:t>40</a:t>
            </a:fld>
            <a:endParaRPr b="0" lang="en-US" sz="12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sldImg"/>
          </p:nvPr>
        </p:nvSpPr>
        <p:spPr>
          <a:xfrm>
            <a:off x="1143000" y="685800"/>
            <a:ext cx="4571640" cy="3428640"/>
          </a:xfrm>
          <a:prstGeom prst="rect">
            <a:avLst/>
          </a:prstGeom>
        </p:spPr>
      </p:sp>
      <p:sp>
        <p:nvSpPr>
          <p:cNvPr id="43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4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F30E841-7514-43E7-8F6A-37C92CC78006}" type="slidenum">
              <a:rPr b="0" lang="en-US" sz="1200" spc="-1" strike="noStrike">
                <a:solidFill>
                  <a:srgbClr val="000000"/>
                </a:solidFill>
                <a:latin typeface="Calibri"/>
                <a:ea typeface="+mn-ea"/>
              </a:rPr>
              <a:t>41</a:t>
            </a:fld>
            <a:endParaRPr b="0" lang="en-US" sz="12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sldImg"/>
          </p:nvPr>
        </p:nvSpPr>
        <p:spPr>
          <a:xfrm>
            <a:off x="1143000" y="685800"/>
            <a:ext cx="4571640" cy="3428640"/>
          </a:xfrm>
          <a:prstGeom prst="rect">
            <a:avLst/>
          </a:prstGeom>
        </p:spPr>
      </p:sp>
      <p:sp>
        <p:nvSpPr>
          <p:cNvPr id="44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4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5B10165-CFCB-4166-8FDC-1EF666F874AF}" type="slidenum">
              <a:rPr b="0" lang="en-US" sz="1200" spc="-1" strike="noStrike">
                <a:solidFill>
                  <a:srgbClr val="000000"/>
                </a:solidFill>
                <a:latin typeface="Calibri"/>
                <a:ea typeface="+mn-ea"/>
              </a:rPr>
              <a:t>42</a:t>
            </a:fld>
            <a:endParaRPr b="0" lang="en-US" sz="12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sldImg"/>
          </p:nvPr>
        </p:nvSpPr>
        <p:spPr>
          <a:xfrm>
            <a:off x="1143000" y="685800"/>
            <a:ext cx="4571640" cy="3428640"/>
          </a:xfrm>
          <a:prstGeom prst="rect">
            <a:avLst/>
          </a:prstGeom>
        </p:spPr>
      </p:sp>
      <p:sp>
        <p:nvSpPr>
          <p:cNvPr id="44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4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8EFCDC5-0FFC-4425-8BB3-06FBF1437C9B}" type="slidenum">
              <a:rPr b="0" lang="en-US" sz="1200" spc="-1" strike="noStrike">
                <a:solidFill>
                  <a:srgbClr val="000000"/>
                </a:solidFill>
                <a:latin typeface="Calibri"/>
                <a:ea typeface="+mn-ea"/>
              </a:rPr>
              <a:t>43</a:t>
            </a:fld>
            <a:endParaRPr b="0" lang="en-US"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sldImg"/>
          </p:nvPr>
        </p:nvSpPr>
        <p:spPr>
          <a:xfrm>
            <a:off x="1143000" y="685800"/>
            <a:ext cx="4571640" cy="3428640"/>
          </a:xfrm>
          <a:prstGeom prst="rect">
            <a:avLst/>
          </a:prstGeom>
        </p:spPr>
      </p:sp>
      <p:sp>
        <p:nvSpPr>
          <p:cNvPr id="44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4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E2A77FE-C4AE-4A24-A454-C5DF4838FF12}" type="slidenum">
              <a:rPr b="0" lang="en-US" sz="1200" spc="-1" strike="noStrike">
                <a:solidFill>
                  <a:srgbClr val="000000"/>
                </a:solidFill>
                <a:latin typeface="Calibri"/>
                <a:ea typeface="+mn-ea"/>
              </a:rPr>
              <a:t>44</a:t>
            </a:fld>
            <a:endParaRPr b="0" lang="en-US" sz="12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sldImg"/>
          </p:nvPr>
        </p:nvSpPr>
        <p:spPr>
          <a:xfrm>
            <a:off x="1143000" y="685800"/>
            <a:ext cx="4571640" cy="3428640"/>
          </a:xfrm>
          <a:prstGeom prst="rect">
            <a:avLst/>
          </a:prstGeom>
        </p:spPr>
      </p:sp>
      <p:sp>
        <p:nvSpPr>
          <p:cNvPr id="45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5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928A1D6-F081-4E4B-A331-4382C903BFBB}" type="slidenum">
              <a:rPr b="0" lang="en-US" sz="1200" spc="-1" strike="noStrike">
                <a:solidFill>
                  <a:srgbClr val="000000"/>
                </a:solidFill>
                <a:latin typeface="Calibri"/>
                <a:ea typeface="+mn-ea"/>
              </a:rPr>
              <a:t>45</a:t>
            </a:fld>
            <a:endParaRPr b="0" lang="en-US" sz="12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sldImg"/>
          </p:nvPr>
        </p:nvSpPr>
        <p:spPr>
          <a:xfrm>
            <a:off x="1143000" y="685800"/>
            <a:ext cx="4571640" cy="3428640"/>
          </a:xfrm>
          <a:prstGeom prst="rect">
            <a:avLst/>
          </a:prstGeom>
        </p:spPr>
      </p:sp>
      <p:sp>
        <p:nvSpPr>
          <p:cNvPr id="45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5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2500B1B-185A-4FA6-9CD3-916A57071546}" type="slidenum">
              <a:rPr b="0" lang="en-US" sz="1200" spc="-1" strike="noStrike">
                <a:solidFill>
                  <a:srgbClr val="000000"/>
                </a:solidFill>
                <a:latin typeface="Calibri"/>
                <a:ea typeface="+mn-ea"/>
              </a:rPr>
              <a:t>46</a:t>
            </a:fld>
            <a:endParaRPr b="0" lang="en-US"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sldImg"/>
          </p:nvPr>
        </p:nvSpPr>
        <p:spPr>
          <a:xfrm>
            <a:off x="1143000" y="685800"/>
            <a:ext cx="4571640" cy="3428640"/>
          </a:xfrm>
          <a:prstGeom prst="rect">
            <a:avLst/>
          </a:prstGeom>
        </p:spPr>
      </p:sp>
      <p:sp>
        <p:nvSpPr>
          <p:cNvPr id="45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5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0330B29-7086-4985-9EB3-92C39CD014E0}" type="slidenum">
              <a:rPr b="0" lang="en-US" sz="1200" spc="-1" strike="noStrike">
                <a:solidFill>
                  <a:srgbClr val="000000"/>
                </a:solidFill>
                <a:latin typeface="Calibri"/>
                <a:ea typeface="+mn-ea"/>
              </a:rPr>
              <a:t>47</a:t>
            </a:fld>
            <a:endParaRPr b="0" lang="en-US" sz="12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sldImg"/>
          </p:nvPr>
        </p:nvSpPr>
        <p:spPr>
          <a:xfrm>
            <a:off x="1143000" y="685800"/>
            <a:ext cx="4571640" cy="3428640"/>
          </a:xfrm>
          <a:prstGeom prst="rect">
            <a:avLst/>
          </a:prstGeom>
        </p:spPr>
      </p:sp>
      <p:sp>
        <p:nvSpPr>
          <p:cNvPr id="46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6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D8025B5-516C-46A9-AA81-82A1CDB021BC}" type="slidenum">
              <a:rPr b="0" lang="en-US" sz="1200" spc="-1" strike="noStrike">
                <a:solidFill>
                  <a:srgbClr val="000000"/>
                </a:solidFill>
                <a:latin typeface="Calibri"/>
                <a:ea typeface="+mn-ea"/>
              </a:rPr>
              <a:t>48</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1143000" y="685800"/>
            <a:ext cx="4571640" cy="3428640"/>
          </a:xfrm>
          <a:prstGeom prst="rect">
            <a:avLst/>
          </a:prstGeom>
        </p:spPr>
      </p:sp>
      <p:sp>
        <p:nvSpPr>
          <p:cNvPr id="33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3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A5A02CA-D0D5-4609-ABCC-665442321F66}" type="slidenum">
              <a:rPr b="0" lang="en-US" sz="1200" spc="-1" strike="noStrike">
                <a:solidFill>
                  <a:srgbClr val="000000"/>
                </a:solidFill>
                <a:latin typeface="Calibri"/>
                <a:ea typeface="+mn-ea"/>
              </a:rPr>
              <a:t>5</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sldImg"/>
          </p:nvPr>
        </p:nvSpPr>
        <p:spPr>
          <a:xfrm>
            <a:off x="1143000" y="685800"/>
            <a:ext cx="4571640" cy="3428640"/>
          </a:xfrm>
          <a:prstGeom prst="rect">
            <a:avLst/>
          </a:prstGeom>
        </p:spPr>
      </p:sp>
      <p:sp>
        <p:nvSpPr>
          <p:cNvPr id="33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3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66F7AEB-9A74-4169-AEB0-7502F3C804A3}" type="slidenum">
              <a:rPr b="0" lang="en-US" sz="1200" spc="-1" strike="noStrike">
                <a:solidFill>
                  <a:srgbClr val="000000"/>
                </a:solidFill>
                <a:latin typeface="Calibri"/>
                <a:ea typeface="+mn-ea"/>
              </a:rPr>
              <a:t>6</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1143000" y="685800"/>
            <a:ext cx="4571640" cy="3428640"/>
          </a:xfrm>
          <a:prstGeom prst="rect">
            <a:avLst/>
          </a:prstGeom>
        </p:spPr>
      </p:sp>
      <p:sp>
        <p:nvSpPr>
          <p:cNvPr id="33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3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4DDA4B2-68EE-4213-AF2D-A786E3B6BAF6}" type="slidenum">
              <a:rPr b="0" lang="en-US" sz="1200" spc="-1" strike="noStrike">
                <a:solidFill>
                  <a:srgbClr val="000000"/>
                </a:solidFill>
                <a:latin typeface="Calibri"/>
                <a:ea typeface="+mn-ea"/>
              </a:rPr>
              <a:t>7</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sldImg"/>
          </p:nvPr>
        </p:nvSpPr>
        <p:spPr>
          <a:xfrm>
            <a:off x="1143000" y="685800"/>
            <a:ext cx="4571640" cy="3428640"/>
          </a:xfrm>
          <a:prstGeom prst="rect">
            <a:avLst/>
          </a:prstGeom>
        </p:spPr>
      </p:sp>
      <p:sp>
        <p:nvSpPr>
          <p:cNvPr id="34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4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08AAD2D-2217-456A-893F-BD813170AB36}" type="slidenum">
              <a:rPr b="0" lang="en-US" sz="1200" spc="-1" strike="noStrike">
                <a:solidFill>
                  <a:srgbClr val="000000"/>
                </a:solidFill>
                <a:latin typeface="Calibri"/>
                <a:ea typeface="+mn-ea"/>
              </a:rPr>
              <a:t>8</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sldImg"/>
          </p:nvPr>
        </p:nvSpPr>
        <p:spPr>
          <a:xfrm>
            <a:off x="1143000" y="685800"/>
            <a:ext cx="4571640" cy="3428640"/>
          </a:xfrm>
          <a:prstGeom prst="rect">
            <a:avLst/>
          </a:prstGeom>
        </p:spPr>
      </p:sp>
      <p:sp>
        <p:nvSpPr>
          <p:cNvPr id="34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4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912DCE9-136F-4B27-829D-15DDD71CF1D2}" type="slidenum">
              <a:rPr b="0" lang="en-US" sz="1200" spc="-1" strike="noStrike">
                <a:solidFill>
                  <a:srgbClr val="000000"/>
                </a:solidFill>
                <a:latin typeface="Calibri"/>
                <a:ea typeface="+mn-ea"/>
              </a:rPr>
              <a:t>9</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tr-TR"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tr-TR"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tr-TR"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tr-TR"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tr-TR"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tr-TR"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tr-TR" sz="44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tr-TR"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tr-TR" sz="4400" spc="-1" strike="noStrike">
                <a:solidFill>
                  <a:srgbClr val="000000"/>
                </a:solidFill>
                <a:latin typeface="Calibri"/>
              </a:rPr>
              <a:t>Asıl başlık stili için tıklatın</a:t>
            </a:r>
            <a:endParaRPr b="0" lang="tr-TR"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4E362BAC-79CB-442C-9925-3B384BF5988E}" type="datetime">
              <a:rPr b="0" lang="en-US" sz="1200" spc="-1" strike="noStrike">
                <a:solidFill>
                  <a:srgbClr val="8b8b8b"/>
                </a:solidFill>
                <a:latin typeface="Calibri"/>
              </a:rPr>
              <a:t>3/21/19</a:t>
            </a:fld>
            <a:endParaRPr b="0" lang="en-US"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ECF987F3-AA64-46C5-86D4-AEF55F76615B}"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Calibri"/>
              </a:rPr>
              <a:t>Click to edit the outline text format</a:t>
            </a:r>
            <a:endParaRPr b="0" lang="tr-TR"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tr-TR" sz="2400" spc="-1" strike="noStrike">
                <a:solidFill>
                  <a:srgbClr val="000000"/>
                </a:solidFill>
                <a:latin typeface="Calibri"/>
              </a:rPr>
              <a:t>Second Outline Level</a:t>
            </a:r>
            <a:endParaRPr b="0" lang="tr-TR"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tr-TR" sz="2000" spc="-1" strike="noStrike">
                <a:solidFill>
                  <a:srgbClr val="000000"/>
                </a:solidFill>
                <a:latin typeface="Calibri"/>
              </a:rPr>
              <a:t>Third Outline Level</a:t>
            </a:r>
            <a:endParaRPr b="0" lang="tr-TR"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Calibri"/>
              </a:rPr>
              <a:t>Fourth Outline Level</a:t>
            </a:r>
            <a:endParaRPr b="0" lang="tr-TR"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Calibri"/>
              </a:rPr>
              <a:t>Fifth Outline Level</a:t>
            </a:r>
            <a:endParaRPr b="0" lang="tr-TR"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Calibri"/>
              </a:rPr>
              <a:t>Sixth Outline Level</a:t>
            </a:r>
            <a:endParaRPr b="0" lang="tr-TR"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Calibri"/>
              </a:rPr>
              <a:t>Seventh Outline Level</a:t>
            </a:r>
            <a:endParaRPr b="0" lang="tr-T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tr-TR" sz="4400" spc="-1" strike="noStrike">
                <a:solidFill>
                  <a:srgbClr val="000000"/>
                </a:solidFill>
                <a:latin typeface="Calibri"/>
              </a:rPr>
              <a:t>Asıl başlık stili için tıklatın</a:t>
            </a:r>
            <a:endParaRPr b="0" lang="tr-TR"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tr-TR" sz="3200" spc="-1" strike="noStrike">
                <a:solidFill>
                  <a:srgbClr val="000000"/>
                </a:solidFill>
                <a:latin typeface="Calibri"/>
              </a:rPr>
              <a:t>Asıl metin stillerini düzenlemek için tıklatın</a:t>
            </a:r>
            <a:endParaRPr b="0" lang="tr-TR"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tr-TR" sz="2800" spc="-1" strike="noStrike">
                <a:solidFill>
                  <a:srgbClr val="000000"/>
                </a:solidFill>
                <a:latin typeface="Calibri"/>
              </a:rPr>
              <a:t>İkinci düzey</a:t>
            </a:r>
            <a:endParaRPr b="0" lang="tr-TR"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tr-TR" sz="2400" spc="-1" strike="noStrike">
                <a:solidFill>
                  <a:srgbClr val="000000"/>
                </a:solidFill>
                <a:latin typeface="Calibri"/>
              </a:rPr>
              <a:t>Üçüncü düzey</a:t>
            </a:r>
            <a:endParaRPr b="0" lang="tr-TR"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tr-TR" sz="2000" spc="-1" strike="noStrike">
                <a:solidFill>
                  <a:srgbClr val="000000"/>
                </a:solidFill>
                <a:latin typeface="Calibri"/>
              </a:rPr>
              <a:t>Dördüncü düzey</a:t>
            </a:r>
            <a:endParaRPr b="0" lang="tr-TR"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tr-TR" sz="2000" spc="-1" strike="noStrike">
                <a:solidFill>
                  <a:srgbClr val="000000"/>
                </a:solidFill>
                <a:latin typeface="Calibri"/>
              </a:rPr>
              <a:t>Beşinci düzey</a:t>
            </a:r>
            <a:endParaRPr b="0" lang="tr-TR"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F8EBD019-31CB-4E05-B67B-645B24BCCB45}" type="datetime">
              <a:rPr b="0" lang="en-US" sz="1200" spc="-1" strike="noStrike">
                <a:solidFill>
                  <a:srgbClr val="8b8b8b"/>
                </a:solidFill>
                <a:latin typeface="Calibri"/>
              </a:rPr>
              <a:t>3/21/19</a:t>
            </a:fld>
            <a:endParaRPr b="0" lang="en-US"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C3076BB7-8BAE-4CD5-8D97-B826E2A70A5A}"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 Id="rId6" Type="http://schemas.openxmlformats.org/officeDocument/2006/relationships/image" Target="../media/image58.jpeg"/><Relationship Id="rId7" Type="http://schemas.openxmlformats.org/officeDocument/2006/relationships/image" Target="../media/image59.png"/><Relationship Id="rId8" Type="http://schemas.openxmlformats.org/officeDocument/2006/relationships/slideLayout" Target="../slideLayouts/slideLayout13.xml"/><Relationship Id="rId9"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3.gif"/><Relationship Id="rId5" Type="http://schemas.openxmlformats.org/officeDocument/2006/relationships/image" Target="../media/image64.jpeg"/><Relationship Id="rId6" Type="http://schemas.openxmlformats.org/officeDocument/2006/relationships/image" Target="../media/image65.png"/><Relationship Id="rId7" Type="http://schemas.openxmlformats.org/officeDocument/2006/relationships/slideLayout" Target="../slideLayouts/slideLayout13.xml"/><Relationship Id="rId8"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66.gif"/><Relationship Id="rId2" Type="http://schemas.openxmlformats.org/officeDocument/2006/relationships/image" Target="../media/image67.png"/><Relationship Id="rId3" Type="http://schemas.openxmlformats.org/officeDocument/2006/relationships/image" Target="../media/image68.jpe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slideLayout" Target="../slideLayouts/slideLayout13.xml"/><Relationship Id="rId7"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71.gif"/><Relationship Id="rId2" Type="http://schemas.openxmlformats.org/officeDocument/2006/relationships/image" Target="../media/image72.jpe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13.xml"/><Relationship Id="rId6"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75.gif"/><Relationship Id="rId2" Type="http://schemas.openxmlformats.org/officeDocument/2006/relationships/image" Target="../media/image76.gif"/><Relationship Id="rId3" Type="http://schemas.openxmlformats.org/officeDocument/2006/relationships/image" Target="../media/image77.jpeg"/><Relationship Id="rId4" Type="http://schemas.openxmlformats.org/officeDocument/2006/relationships/image" Target="../media/image78.png"/><Relationship Id="rId5" Type="http://schemas.openxmlformats.org/officeDocument/2006/relationships/slideLayout" Target="../slideLayouts/slideLayout13.xml"/><Relationship Id="rId6"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79.jpeg"/><Relationship Id="rId2" Type="http://schemas.openxmlformats.org/officeDocument/2006/relationships/image" Target="../media/image80.png"/><Relationship Id="rId3" Type="http://schemas.openxmlformats.org/officeDocument/2006/relationships/image" Target="../media/image81.png"/><Relationship Id="rId4" Type="http://schemas.openxmlformats.org/officeDocument/2006/relationships/slideLayout" Target="../slideLayouts/slideLayout13.xml"/><Relationship Id="rId5"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image" Target="../media/image83.png"/><Relationship Id="rId3" Type="http://schemas.openxmlformats.org/officeDocument/2006/relationships/image" Target="../media/image84.jpeg"/><Relationship Id="rId4" Type="http://schemas.openxmlformats.org/officeDocument/2006/relationships/image" Target="../media/image85.png"/><Relationship Id="rId5" Type="http://schemas.openxmlformats.org/officeDocument/2006/relationships/slideLayout" Target="../slideLayouts/slideLayout13.xml"/><Relationship Id="rId6"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image" Target="../media/image87.jpeg"/><Relationship Id="rId3" Type="http://schemas.openxmlformats.org/officeDocument/2006/relationships/image" Target="../media/image88.png"/><Relationship Id="rId4" Type="http://schemas.openxmlformats.org/officeDocument/2006/relationships/image" Target="../media/image89.png"/><Relationship Id="rId5" Type="http://schemas.openxmlformats.org/officeDocument/2006/relationships/slideLayout" Target="../slideLayouts/slideLayout13.xml"/><Relationship Id="rId6"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90.png"/><Relationship Id="rId2" Type="http://schemas.openxmlformats.org/officeDocument/2006/relationships/image" Target="../media/image91.png"/><Relationship Id="rId3" Type="http://schemas.openxmlformats.org/officeDocument/2006/relationships/image" Target="../media/image92.jpeg"/><Relationship Id="rId4" Type="http://schemas.openxmlformats.org/officeDocument/2006/relationships/image" Target="../media/image93.png"/><Relationship Id="rId5" Type="http://schemas.openxmlformats.org/officeDocument/2006/relationships/slideLayout" Target="../slideLayouts/slideLayout13.xml"/><Relationship Id="rId6"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94.png"/><Relationship Id="rId2" Type="http://schemas.openxmlformats.org/officeDocument/2006/relationships/image" Target="../media/image95.jpeg"/><Relationship Id="rId3" Type="http://schemas.openxmlformats.org/officeDocument/2006/relationships/image" Target="../media/image96.png"/><Relationship Id="rId4" Type="http://schemas.openxmlformats.org/officeDocument/2006/relationships/image" Target="../media/image97.png"/><Relationship Id="rId5" Type="http://schemas.openxmlformats.org/officeDocument/2006/relationships/slideLayout" Target="../slideLayouts/slideLayout13.xml"/><Relationship Id="rId6"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jpeg"/><Relationship Id="rId10" Type="http://schemas.openxmlformats.org/officeDocument/2006/relationships/image" Target="../media/image12.png"/><Relationship Id="rId11" Type="http://schemas.openxmlformats.org/officeDocument/2006/relationships/slideLayout" Target="../slideLayouts/slideLayout13.xml"/><Relationship Id="rId1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98.png"/><Relationship Id="rId2" Type="http://schemas.openxmlformats.org/officeDocument/2006/relationships/image" Target="../media/image99.png"/><Relationship Id="rId3" Type="http://schemas.openxmlformats.org/officeDocument/2006/relationships/image" Target="../media/image100.jpeg"/><Relationship Id="rId4" Type="http://schemas.openxmlformats.org/officeDocument/2006/relationships/image" Target="../media/image101.png"/><Relationship Id="rId5" Type="http://schemas.openxmlformats.org/officeDocument/2006/relationships/slideLayout" Target="../slideLayouts/slideLayout13.xml"/><Relationship Id="rId6"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02.png"/><Relationship Id="rId2" Type="http://schemas.openxmlformats.org/officeDocument/2006/relationships/image" Target="../media/image103.jpeg"/><Relationship Id="rId3" Type="http://schemas.openxmlformats.org/officeDocument/2006/relationships/image" Target="../media/image104.png"/><Relationship Id="rId4" Type="http://schemas.openxmlformats.org/officeDocument/2006/relationships/image" Target="../media/image105.png"/><Relationship Id="rId5" Type="http://schemas.openxmlformats.org/officeDocument/2006/relationships/slideLayout" Target="../slideLayouts/slideLayout13.xml"/><Relationship Id="rId6"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06.png"/><Relationship Id="rId2" Type="http://schemas.openxmlformats.org/officeDocument/2006/relationships/image" Target="../media/image107.png"/><Relationship Id="rId3" Type="http://schemas.openxmlformats.org/officeDocument/2006/relationships/image" Target="../media/image108.png"/><Relationship Id="rId4" Type="http://schemas.openxmlformats.org/officeDocument/2006/relationships/image" Target="../media/image109.png"/><Relationship Id="rId5" Type="http://schemas.openxmlformats.org/officeDocument/2006/relationships/image" Target="../media/image110.jpeg"/><Relationship Id="rId6" Type="http://schemas.openxmlformats.org/officeDocument/2006/relationships/image" Target="../media/image111.png"/><Relationship Id="rId7" Type="http://schemas.openxmlformats.org/officeDocument/2006/relationships/slideLayout" Target="../slideLayouts/slideLayout13.xml"/><Relationship Id="rId8"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12.png"/><Relationship Id="rId2" Type="http://schemas.openxmlformats.org/officeDocument/2006/relationships/image" Target="../media/image113.jpeg"/><Relationship Id="rId3" Type="http://schemas.openxmlformats.org/officeDocument/2006/relationships/image" Target="../media/image114.png"/><Relationship Id="rId4" Type="http://schemas.openxmlformats.org/officeDocument/2006/relationships/image" Target="../media/image115.png"/><Relationship Id="rId5" Type="http://schemas.openxmlformats.org/officeDocument/2006/relationships/slideLayout" Target="../slideLayouts/slideLayout13.xml"/><Relationship Id="rId6"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16.png"/><Relationship Id="rId2" Type="http://schemas.openxmlformats.org/officeDocument/2006/relationships/image" Target="../media/image117.png"/><Relationship Id="rId3" Type="http://schemas.openxmlformats.org/officeDocument/2006/relationships/image" Target="../media/image118.png"/><Relationship Id="rId4" Type="http://schemas.openxmlformats.org/officeDocument/2006/relationships/image" Target="../media/image119.png"/><Relationship Id="rId5" Type="http://schemas.openxmlformats.org/officeDocument/2006/relationships/image" Target="../media/image120.png"/><Relationship Id="rId6" Type="http://schemas.openxmlformats.org/officeDocument/2006/relationships/image" Target="../media/image121.jpeg"/><Relationship Id="rId7" Type="http://schemas.openxmlformats.org/officeDocument/2006/relationships/image" Target="../media/image122.png"/><Relationship Id="rId8" Type="http://schemas.openxmlformats.org/officeDocument/2006/relationships/slideLayout" Target="../slideLayouts/slideLayout13.xml"/><Relationship Id="rId9"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23.jpeg"/><Relationship Id="rId2" Type="http://schemas.openxmlformats.org/officeDocument/2006/relationships/image" Target="../media/image124.png"/><Relationship Id="rId3" Type="http://schemas.openxmlformats.org/officeDocument/2006/relationships/image" Target="../media/image125.png"/><Relationship Id="rId4" Type="http://schemas.openxmlformats.org/officeDocument/2006/relationships/slideLayout" Target="../slideLayouts/slideLayout13.xml"/><Relationship Id="rId5"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26.png"/><Relationship Id="rId2" Type="http://schemas.openxmlformats.org/officeDocument/2006/relationships/image" Target="../media/image127.png"/><Relationship Id="rId3" Type="http://schemas.openxmlformats.org/officeDocument/2006/relationships/image" Target="../media/image128.png"/><Relationship Id="rId4" Type="http://schemas.openxmlformats.org/officeDocument/2006/relationships/image" Target="../media/image129.png"/><Relationship Id="rId5" Type="http://schemas.openxmlformats.org/officeDocument/2006/relationships/image" Target="../media/image130.png"/><Relationship Id="rId6" Type="http://schemas.openxmlformats.org/officeDocument/2006/relationships/image" Target="../media/image131.jpeg"/><Relationship Id="rId7" Type="http://schemas.openxmlformats.org/officeDocument/2006/relationships/image" Target="../media/image132.png"/><Relationship Id="rId8" Type="http://schemas.openxmlformats.org/officeDocument/2006/relationships/slideLayout" Target="../slideLayouts/slideLayout13.xml"/><Relationship Id="rId9"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133.jpeg"/><Relationship Id="rId2" Type="http://schemas.openxmlformats.org/officeDocument/2006/relationships/image" Target="../media/image134.png"/><Relationship Id="rId3" Type="http://schemas.openxmlformats.org/officeDocument/2006/relationships/image" Target="../media/image135.png"/><Relationship Id="rId4" Type="http://schemas.openxmlformats.org/officeDocument/2006/relationships/slideLayout" Target="../slideLayouts/slideLayout13.xml"/><Relationship Id="rId5"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36.jpeg"/><Relationship Id="rId2" Type="http://schemas.openxmlformats.org/officeDocument/2006/relationships/image" Target="../media/image137.png"/><Relationship Id="rId3" Type="http://schemas.openxmlformats.org/officeDocument/2006/relationships/image" Target="../media/image138.png"/><Relationship Id="rId4" Type="http://schemas.openxmlformats.org/officeDocument/2006/relationships/slideLayout" Target="../slideLayouts/slideLayout13.xml"/><Relationship Id="rId5"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39.jpeg"/><Relationship Id="rId2" Type="http://schemas.openxmlformats.org/officeDocument/2006/relationships/image" Target="../media/image140.png"/><Relationship Id="rId3" Type="http://schemas.openxmlformats.org/officeDocument/2006/relationships/image" Target="../media/image141.png"/><Relationship Id="rId4" Type="http://schemas.openxmlformats.org/officeDocument/2006/relationships/slideLayout" Target="../slideLayouts/slideLayout13.xml"/><Relationship Id="rId5"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jpeg"/><Relationship Id="rId8" Type="http://schemas.openxmlformats.org/officeDocument/2006/relationships/image" Target="../media/image20.png"/><Relationship Id="rId9" Type="http://schemas.openxmlformats.org/officeDocument/2006/relationships/slideLayout" Target="../slideLayouts/slideLayout13.xml"/><Relationship Id="rId10"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42.gif"/><Relationship Id="rId2" Type="http://schemas.openxmlformats.org/officeDocument/2006/relationships/image" Target="../media/image143.jpeg"/><Relationship Id="rId3" Type="http://schemas.openxmlformats.org/officeDocument/2006/relationships/image" Target="../media/image144.png"/><Relationship Id="rId4" Type="http://schemas.openxmlformats.org/officeDocument/2006/relationships/slideLayout" Target="../slideLayouts/slideLayout13.xml"/><Relationship Id="rId5"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45.jpeg"/><Relationship Id="rId2" Type="http://schemas.openxmlformats.org/officeDocument/2006/relationships/image" Target="../media/image146.png"/><Relationship Id="rId3" Type="http://schemas.openxmlformats.org/officeDocument/2006/relationships/image" Target="../media/image147.png"/><Relationship Id="rId4" Type="http://schemas.openxmlformats.org/officeDocument/2006/relationships/slideLayout" Target="../slideLayouts/slideLayout13.xml"/><Relationship Id="rId5"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48.gif"/><Relationship Id="rId2" Type="http://schemas.openxmlformats.org/officeDocument/2006/relationships/image" Target="../media/image149.gif"/><Relationship Id="rId3" Type="http://schemas.openxmlformats.org/officeDocument/2006/relationships/image" Target="../media/image150.jpeg"/><Relationship Id="rId4" Type="http://schemas.openxmlformats.org/officeDocument/2006/relationships/image" Target="../media/image151.png"/><Relationship Id="rId5" Type="http://schemas.openxmlformats.org/officeDocument/2006/relationships/slideLayout" Target="../slideLayouts/slideLayout13.xml"/><Relationship Id="rId6"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152.jpeg"/><Relationship Id="rId2" Type="http://schemas.openxmlformats.org/officeDocument/2006/relationships/image" Target="../media/image153.png"/><Relationship Id="rId3" Type="http://schemas.openxmlformats.org/officeDocument/2006/relationships/slideLayout" Target="../slideLayouts/slideLayout13.xml"/><Relationship Id="rId4"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154.jpeg"/><Relationship Id="rId2" Type="http://schemas.openxmlformats.org/officeDocument/2006/relationships/image" Target="../media/image155.png"/><Relationship Id="rId3" Type="http://schemas.openxmlformats.org/officeDocument/2006/relationships/image" Target="../media/image156.png"/><Relationship Id="rId4" Type="http://schemas.openxmlformats.org/officeDocument/2006/relationships/slideLayout" Target="../slideLayouts/slideLayout13.xml"/><Relationship Id="rId5"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157.jpeg"/><Relationship Id="rId2" Type="http://schemas.openxmlformats.org/officeDocument/2006/relationships/image" Target="../media/image158.png"/><Relationship Id="rId3" Type="http://schemas.openxmlformats.org/officeDocument/2006/relationships/slideLayout" Target="../slideLayouts/slideLayout13.xml"/><Relationship Id="rId4"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159.jpeg"/><Relationship Id="rId2" Type="http://schemas.openxmlformats.org/officeDocument/2006/relationships/image" Target="../media/image160.png"/><Relationship Id="rId3" Type="http://schemas.openxmlformats.org/officeDocument/2006/relationships/slideLayout" Target="../slideLayouts/slideLayout13.xml"/><Relationship Id="rId4"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161.jpe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slideLayout" Target="../slideLayouts/slideLayout13.xml"/><Relationship Id="rId5"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164.jpeg"/><Relationship Id="rId2" Type="http://schemas.openxmlformats.org/officeDocument/2006/relationships/image" Target="../media/image165.png"/><Relationship Id="rId3" Type="http://schemas.openxmlformats.org/officeDocument/2006/relationships/image" Target="../media/image166.png"/><Relationship Id="rId4" Type="http://schemas.openxmlformats.org/officeDocument/2006/relationships/slideLayout" Target="../slideLayouts/slideLayout13.xml"/><Relationship Id="rId5"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167.jpeg"/><Relationship Id="rId2" Type="http://schemas.openxmlformats.org/officeDocument/2006/relationships/image" Target="../media/image168.png"/><Relationship Id="rId3" Type="http://schemas.openxmlformats.org/officeDocument/2006/relationships/slideLayout" Target="../slideLayouts/slideLayout13.xml"/><Relationship Id="rId4"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21.gif"/><Relationship Id="rId2" Type="http://schemas.openxmlformats.org/officeDocument/2006/relationships/image" Target="../media/image22.gif"/><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jpeg"/><Relationship Id="rId7" Type="http://schemas.openxmlformats.org/officeDocument/2006/relationships/image" Target="../media/image27.png"/><Relationship Id="rId8" Type="http://schemas.openxmlformats.org/officeDocument/2006/relationships/slideLayout" Target="../slideLayouts/slideLayout13.xml"/><Relationship Id="rId9"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169.jpeg"/><Relationship Id="rId2" Type="http://schemas.openxmlformats.org/officeDocument/2006/relationships/image" Target="../media/image170.png"/><Relationship Id="rId3" Type="http://schemas.openxmlformats.org/officeDocument/2006/relationships/slideLayout" Target="../slideLayouts/slideLayout13.xml"/><Relationship Id="rId4"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171.jpeg"/><Relationship Id="rId2" Type="http://schemas.openxmlformats.org/officeDocument/2006/relationships/image" Target="../media/image172.png"/><Relationship Id="rId3" Type="http://schemas.openxmlformats.org/officeDocument/2006/relationships/slideLayout" Target="../slideLayouts/slideLayout13.xml"/><Relationship Id="rId4"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173.jpeg"/><Relationship Id="rId2" Type="http://schemas.openxmlformats.org/officeDocument/2006/relationships/image" Target="../media/image174.png"/><Relationship Id="rId3" Type="http://schemas.openxmlformats.org/officeDocument/2006/relationships/image" Target="../media/image175.png"/><Relationship Id="rId4" Type="http://schemas.openxmlformats.org/officeDocument/2006/relationships/slideLayout" Target="../slideLayouts/slideLayout13.xml"/><Relationship Id="rId5"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176.jpeg"/><Relationship Id="rId2" Type="http://schemas.openxmlformats.org/officeDocument/2006/relationships/image" Target="../media/image177.png"/><Relationship Id="rId3" Type="http://schemas.openxmlformats.org/officeDocument/2006/relationships/slideLayout" Target="../slideLayouts/slideLayout13.xml"/><Relationship Id="rId4"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178.jpeg"/><Relationship Id="rId2" Type="http://schemas.openxmlformats.org/officeDocument/2006/relationships/image" Target="../media/image179.png"/><Relationship Id="rId3" Type="http://schemas.openxmlformats.org/officeDocument/2006/relationships/slideLayout" Target="../slideLayouts/slideLayout13.xml"/><Relationship Id="rId4"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180.jpeg"/><Relationship Id="rId2" Type="http://schemas.openxmlformats.org/officeDocument/2006/relationships/image" Target="../media/image181.png"/><Relationship Id="rId3" Type="http://schemas.openxmlformats.org/officeDocument/2006/relationships/slideLayout" Target="../slideLayouts/slideLayout13.xml"/><Relationship Id="rId4"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182.jpeg"/><Relationship Id="rId2" Type="http://schemas.openxmlformats.org/officeDocument/2006/relationships/image" Target="../media/image183.png"/><Relationship Id="rId3" Type="http://schemas.openxmlformats.org/officeDocument/2006/relationships/slideLayout" Target="../slideLayouts/slideLayout13.xml"/><Relationship Id="rId4"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184.jpeg"/><Relationship Id="rId2" Type="http://schemas.openxmlformats.org/officeDocument/2006/relationships/image" Target="../media/image185.png"/><Relationship Id="rId3" Type="http://schemas.openxmlformats.org/officeDocument/2006/relationships/slideLayout" Target="../slideLayouts/slideLayout13.xml"/><Relationship Id="rId4"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186.gif"/><Relationship Id="rId2" Type="http://schemas.openxmlformats.org/officeDocument/2006/relationships/image" Target="../media/image187.jpeg"/><Relationship Id="rId3" Type="http://schemas.openxmlformats.org/officeDocument/2006/relationships/image" Target="../media/image188.png"/><Relationship Id="rId4" Type="http://schemas.openxmlformats.org/officeDocument/2006/relationships/slideLayout" Target="../slideLayouts/slideLayout13.xml"/><Relationship Id="rId5" Type="http://schemas.openxmlformats.org/officeDocument/2006/relationships/notesSlide" Target="../notesSlides/notesSlide48.xml"/>
</Relationships>
</file>

<file path=ppt/slides/_rels/slide5.xml.rels><?xml version="1.0" encoding="UTF-8"?>
<Relationships xmlns="http://schemas.openxmlformats.org/package/2006/relationships"><Relationship Id="rId1" Type="http://schemas.openxmlformats.org/officeDocument/2006/relationships/image" Target="../media/image28.gif"/><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jpe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slideLayout" Target="../slideLayouts/slideLayout13.xml"/><Relationship Id="rId8"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4.gif"/><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jpeg"/><Relationship Id="rId7" Type="http://schemas.openxmlformats.org/officeDocument/2006/relationships/image" Target="../media/image40.png"/><Relationship Id="rId8" Type="http://schemas.openxmlformats.org/officeDocument/2006/relationships/slideLayout" Target="../slideLayouts/slideLayout13.xml"/><Relationship Id="rId9"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13.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44.gif"/><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jpeg"/><Relationship Id="rId6" Type="http://schemas.openxmlformats.org/officeDocument/2006/relationships/image" Target="../media/image49.png"/><Relationship Id="rId7" Type="http://schemas.openxmlformats.org/officeDocument/2006/relationships/slideLayout" Target="../slideLayouts/slideLayout13.xml"/><Relationship Id="rId8"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50.jpe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slideLayout" Target="../slideLayouts/slideLayout13.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95640" y="1700640"/>
            <a:ext cx="8352720" cy="1875240"/>
          </a:xfrm>
          <a:prstGeom prst="rect">
            <a:avLst/>
          </a:prstGeom>
          <a:noFill/>
          <a:ln w="9360">
            <a:noFill/>
          </a:ln>
        </p:spPr>
        <p:txBody>
          <a:bodyPr anchor="ctr">
            <a:noAutofit/>
          </a:bodyPr>
          <a:p>
            <a:pPr algn="ctr">
              <a:lnSpc>
                <a:spcPct val="100000"/>
              </a:lnSpc>
            </a:pPr>
            <a:r>
              <a:rPr b="1" lang="tr-TR" sz="4000" spc="-1" strike="noStrike">
                <a:solidFill>
                  <a:srgbClr val="595959"/>
                </a:solidFill>
                <a:latin typeface="Calibri"/>
              </a:rPr>
              <a:t>Web Teknolojileri</a:t>
            </a:r>
            <a:br/>
            <a:r>
              <a:rPr b="1" lang="tr-TR" sz="4000" spc="-1" strike="noStrike">
                <a:solidFill>
                  <a:srgbClr val="c00000"/>
                </a:solidFill>
                <a:latin typeface="Calibri"/>
              </a:rPr>
              <a:t>CSS </a:t>
            </a:r>
            <a:br/>
            <a:r>
              <a:rPr b="1" lang="tr-TR" sz="4000" spc="-1" strike="noStrike">
                <a:solidFill>
                  <a:srgbClr val="c00000"/>
                </a:solidFill>
                <a:latin typeface="Calibri"/>
              </a:rPr>
              <a:t>(1/2)</a:t>
            </a:r>
            <a:br/>
            <a:endParaRPr b="0" lang="tr-TR" sz="4000" spc="-1" strike="noStrike">
              <a:solidFill>
                <a:srgbClr val="000000"/>
              </a:solidFill>
              <a:latin typeface="Calibri"/>
            </a:endParaRPr>
          </a:p>
        </p:txBody>
      </p:sp>
      <p:sp>
        <p:nvSpPr>
          <p:cNvPr id="89" name="TextShape 2"/>
          <p:cNvSpPr txBox="1"/>
          <p:nvPr/>
        </p:nvSpPr>
        <p:spPr>
          <a:xfrm>
            <a:off x="179640" y="3789360"/>
            <a:ext cx="8784720" cy="1439640"/>
          </a:xfrm>
          <a:prstGeom prst="rect">
            <a:avLst/>
          </a:prstGeom>
          <a:noFill/>
          <a:ln w="9360">
            <a:noFill/>
          </a:ln>
        </p:spPr>
        <p:txBody>
          <a:bodyPr>
            <a:noAutofit/>
          </a:bodyPr>
          <a:p>
            <a:pPr algn="ctr">
              <a:lnSpc>
                <a:spcPct val="100000"/>
              </a:lnSpc>
              <a:spcBef>
                <a:spcPts val="400"/>
              </a:spcBef>
            </a:pPr>
            <a:r>
              <a:rPr b="1" lang="en-US" sz="2000" spc="-1" strike="noStrike">
                <a:solidFill>
                  <a:srgbClr val="404040"/>
                </a:solidFill>
                <a:latin typeface="Arial"/>
              </a:rPr>
              <a:t>Prof. Dr. Ümit KOCABIÇAK</a:t>
            </a:r>
            <a:endParaRPr b="0" lang="en-US" sz="2000" spc="-1" strike="noStrike">
              <a:latin typeface="Arial"/>
            </a:endParaRPr>
          </a:p>
          <a:p>
            <a:pPr algn="ctr">
              <a:lnSpc>
                <a:spcPct val="100000"/>
              </a:lnSpc>
              <a:spcBef>
                <a:spcPts val="400"/>
              </a:spcBef>
            </a:pPr>
            <a:r>
              <a:rPr b="1" lang="en-US" sz="2000" spc="-1" strike="noStrike">
                <a:solidFill>
                  <a:srgbClr val="404040"/>
                </a:solidFill>
                <a:latin typeface="Arial"/>
              </a:rPr>
              <a:t>Öğr. Gör. Dr. Can YÜZKOLLAR</a:t>
            </a:r>
            <a:endParaRPr b="0" lang="en-US" sz="2000" spc="-1" strike="noStrike">
              <a:latin typeface="Arial"/>
            </a:endParaRPr>
          </a:p>
          <a:p>
            <a:pPr algn="ctr">
              <a:lnSpc>
                <a:spcPct val="100000"/>
              </a:lnSpc>
              <a:spcBef>
                <a:spcPts val="400"/>
              </a:spcBef>
            </a:pPr>
            <a:r>
              <a:rPr b="1" lang="en-US" sz="2000" spc="-1" strike="noStrike">
                <a:solidFill>
                  <a:srgbClr val="404040"/>
                </a:solidFill>
                <a:latin typeface="Arial"/>
              </a:rPr>
              <a:t>Arş. Gör. Dr. Gülüzar ÇİT</a:t>
            </a:r>
            <a:endParaRPr b="0" lang="en-US" sz="2000" spc="-1" strike="noStrike">
              <a:latin typeface="Arial"/>
            </a:endParaRPr>
          </a:p>
          <a:p>
            <a:pPr algn="ctr">
              <a:lnSpc>
                <a:spcPct val="100000"/>
              </a:lnSpc>
              <a:spcBef>
                <a:spcPts val="320"/>
              </a:spcBef>
            </a:pPr>
            <a:endParaRPr b="0" lang="en-US" sz="2000" spc="-1" strike="noStrike">
              <a:latin typeface="Arial"/>
            </a:endParaRPr>
          </a:p>
        </p:txBody>
      </p:sp>
      <p:pic>
        <p:nvPicPr>
          <p:cNvPr id="90" name="Resim 5" descr=""/>
          <p:cNvPicPr/>
          <p:nvPr/>
        </p:nvPicPr>
        <p:blipFill>
          <a:blip r:embed="rId1"/>
          <a:stretch/>
        </p:blipFill>
        <p:spPr>
          <a:xfrm>
            <a:off x="3203640" y="332640"/>
            <a:ext cx="2736360" cy="990360"/>
          </a:xfrm>
          <a:prstGeom prst="rect">
            <a:avLst/>
          </a:prstGeom>
          <a:ln w="9360">
            <a:noFill/>
          </a:ln>
        </p:spPr>
      </p:pic>
      <p:grpSp>
        <p:nvGrpSpPr>
          <p:cNvPr id="91" name="Group 3"/>
          <p:cNvGrpSpPr/>
          <p:nvPr/>
        </p:nvGrpSpPr>
        <p:grpSpPr>
          <a:xfrm>
            <a:off x="0" y="5719680"/>
            <a:ext cx="9143640" cy="835920"/>
            <a:chOff x="0" y="5719680"/>
            <a:chExt cx="9143640" cy="835920"/>
          </a:xfrm>
        </p:grpSpPr>
        <p:pic>
          <p:nvPicPr>
            <p:cNvPr id="92" name="Resim 7" descr=""/>
            <p:cNvPicPr/>
            <p:nvPr/>
          </p:nvPicPr>
          <p:blipFill>
            <a:blip r:embed="rId2"/>
            <a:stretch/>
          </p:blipFill>
          <p:spPr>
            <a:xfrm>
              <a:off x="0" y="5719680"/>
              <a:ext cx="9143640" cy="345600"/>
            </a:xfrm>
            <a:prstGeom prst="rect">
              <a:avLst/>
            </a:prstGeom>
            <a:ln w="9360">
              <a:noFill/>
            </a:ln>
          </p:spPr>
        </p:pic>
        <p:sp>
          <p:nvSpPr>
            <p:cNvPr id="93" name="CustomShape 4"/>
            <p:cNvSpPr/>
            <p:nvPr/>
          </p:nvSpPr>
          <p:spPr>
            <a:xfrm>
              <a:off x="5220000" y="6278400"/>
              <a:ext cx="3915720" cy="277200"/>
            </a:xfrm>
            <a:prstGeom prst="rect">
              <a:avLst/>
            </a:prstGeom>
            <a:noFill/>
            <a:ln>
              <a:noFill/>
            </a:ln>
          </p:spPr>
          <p:style>
            <a:lnRef idx="0"/>
            <a:fillRef idx="0"/>
            <a:effectRef idx="0"/>
            <a:fontRef idx="minor"/>
          </p:style>
          <p:txBody>
            <a:bodyPr lIns="90000" rIns="90000" tIns="45000" bIns="45000">
              <a:normAutofit fontScale="17000"/>
            </a:bodyPr>
            <a:p>
              <a:pPr algn="ctr">
                <a:lnSpc>
                  <a:spcPct val="100000"/>
                </a:lnSpc>
                <a:spcBef>
                  <a:spcPts val="400"/>
                </a:spcBef>
              </a:pPr>
              <a:r>
                <a:rPr b="0" lang="en-US" sz="2000" spc="-1" strike="noStrike">
                  <a:solidFill>
                    <a:srgbClr val="898989"/>
                  </a:solidFill>
                  <a:latin typeface="Calibri"/>
                </a:rPr>
                <a:t>BSM 104 Web Teknolojileri 2018-2019 Bahar</a:t>
              </a:r>
              <a:endParaRPr b="0" lang="en-US" sz="2000" spc="-1" strike="noStrike">
                <a:latin typeface="Arial"/>
              </a:endParaRPr>
            </a:p>
          </p:txBody>
        </p:sp>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Stil Tanımlama </a:t>
            </a:r>
            <a:endParaRPr b="0" lang="tr-TR" sz="4400" spc="-1" strike="noStrike">
              <a:solidFill>
                <a:srgbClr val="000000"/>
              </a:solidFill>
              <a:latin typeface="Calibri"/>
            </a:endParaRPr>
          </a:p>
        </p:txBody>
      </p:sp>
      <p:sp>
        <p:nvSpPr>
          <p:cNvPr id="137" name="TextShape 2"/>
          <p:cNvSpPr txBox="1"/>
          <p:nvPr/>
        </p:nvSpPr>
        <p:spPr>
          <a:xfrm>
            <a:off x="457200" y="1196640"/>
            <a:ext cx="8650440" cy="4824000"/>
          </a:xfrm>
          <a:prstGeom prst="rect">
            <a:avLst/>
          </a:prstGeom>
          <a:noFill/>
          <a:ln w="9360">
            <a:noFill/>
          </a:ln>
        </p:spPr>
        <p:txBody>
          <a:bodyPr>
            <a:noAutofit/>
          </a:bodyPr>
          <a:p>
            <a:pPr marL="343080" indent="-342720">
              <a:lnSpc>
                <a:spcPct val="100000"/>
              </a:lnSpc>
              <a:spcBef>
                <a:spcPts val="479"/>
              </a:spcBef>
              <a:buSzPct val="100000"/>
              <a:buBlip>
                <a:blip r:embed="rId1"/>
              </a:buBlip>
            </a:pPr>
            <a:r>
              <a:rPr b="0" lang="tr-TR" sz="2400" spc="-1" strike="noStrike">
                <a:solidFill>
                  <a:srgbClr val="000000"/>
                </a:solidFill>
                <a:latin typeface="Calibri"/>
              </a:rPr>
              <a:t>Stil tanımlaması, bir seçici ve bir tanımlama bloğu kullanılarak yapılır.</a:t>
            </a:r>
            <a:endParaRPr b="0" lang="tr-TR" sz="2400" spc="-1" strike="noStrike">
              <a:solidFill>
                <a:srgbClr val="000000"/>
              </a:solidFill>
              <a:latin typeface="Calibri"/>
            </a:endParaRPr>
          </a:p>
          <a:p>
            <a:pPr lvl="1" marL="343080" indent="-342720">
              <a:lnSpc>
                <a:spcPct val="100000"/>
              </a:lnSpc>
              <a:spcBef>
                <a:spcPts val="479"/>
              </a:spcBef>
              <a:buSzPct val="100000"/>
              <a:buBlip>
                <a:blip r:embed="rId2"/>
              </a:buBlip>
            </a:pPr>
            <a:r>
              <a:rPr b="0" lang="tr-TR" sz="2400" spc="-1" strike="noStrike">
                <a:solidFill>
                  <a:srgbClr val="000000"/>
                </a:solidFill>
                <a:latin typeface="Calibri"/>
              </a:rPr>
              <a:t>Seçici, biçimlendirmek istediğiniz HTML elemanına işaret eder.</a:t>
            </a:r>
            <a:endParaRPr b="0" lang="tr-TR" sz="2400" spc="-1" strike="noStrike">
              <a:solidFill>
                <a:srgbClr val="000000"/>
              </a:solidFill>
              <a:latin typeface="Calibri"/>
            </a:endParaRPr>
          </a:p>
          <a:p>
            <a:pPr lvl="1" marL="343080" indent="-342720">
              <a:lnSpc>
                <a:spcPct val="100000"/>
              </a:lnSpc>
              <a:spcBef>
                <a:spcPts val="479"/>
              </a:spcBef>
              <a:buSzPct val="100000"/>
              <a:buBlip>
                <a:blip r:embed="rId3"/>
              </a:buBlip>
            </a:pPr>
            <a:r>
              <a:rPr b="0" lang="tr-TR" sz="2400" spc="-1" strike="noStrike">
                <a:solidFill>
                  <a:srgbClr val="000000"/>
                </a:solidFill>
                <a:latin typeface="Calibri"/>
              </a:rPr>
              <a:t>Tanımlama bloğu süslü parantezler ("</a:t>
            </a:r>
            <a:r>
              <a:rPr b="1" lang="tr-TR" sz="2400" spc="-1" strike="noStrike">
                <a:solidFill>
                  <a:srgbClr val="c00000"/>
                </a:solidFill>
                <a:latin typeface="Calibri"/>
              </a:rPr>
              <a:t>{</a:t>
            </a:r>
            <a:r>
              <a:rPr b="0" lang="tr-TR" sz="2400" spc="-1" strike="noStrike">
                <a:solidFill>
                  <a:srgbClr val="000000"/>
                </a:solidFill>
                <a:latin typeface="Calibri"/>
              </a:rPr>
              <a:t>" ve "</a:t>
            </a:r>
            <a:r>
              <a:rPr b="1" lang="tr-TR" sz="2400" spc="-1" strike="noStrike">
                <a:solidFill>
                  <a:srgbClr val="c00000"/>
                </a:solidFill>
                <a:latin typeface="Calibri"/>
              </a:rPr>
              <a:t>}</a:t>
            </a:r>
            <a:r>
              <a:rPr b="0" lang="tr-TR" sz="2400" spc="-1" strike="noStrike">
                <a:solidFill>
                  <a:srgbClr val="000000"/>
                </a:solidFill>
                <a:latin typeface="Calibri"/>
              </a:rPr>
              <a:t>" )içerisinde  yer alır.</a:t>
            </a:r>
            <a:endParaRPr b="0" lang="tr-TR" sz="2400" spc="-1" strike="noStrike">
              <a:solidFill>
                <a:srgbClr val="000000"/>
              </a:solidFill>
              <a:latin typeface="Calibri"/>
            </a:endParaRPr>
          </a:p>
          <a:p>
            <a:pPr marL="343080" indent="-342720">
              <a:lnSpc>
                <a:spcPct val="100000"/>
              </a:lnSpc>
              <a:spcBef>
                <a:spcPts val="479"/>
              </a:spcBef>
              <a:buSzPct val="100000"/>
              <a:buBlip>
                <a:blip r:embed="rId4"/>
              </a:buBlip>
            </a:pPr>
            <a:r>
              <a:rPr b="0" lang="tr-TR" sz="2400" spc="-1" strike="noStrike">
                <a:solidFill>
                  <a:srgbClr val="000000"/>
                </a:solidFill>
                <a:latin typeface="Calibri"/>
              </a:rPr>
              <a:t>"</a:t>
            </a:r>
            <a:r>
              <a:rPr b="1" lang="tr-TR" sz="2400" spc="-1" strike="noStrike">
                <a:solidFill>
                  <a:srgbClr val="c00000"/>
                </a:solidFill>
                <a:latin typeface="Calibri"/>
              </a:rPr>
              <a:t>{</a:t>
            </a:r>
            <a:r>
              <a:rPr b="0" lang="tr-TR" sz="2400" spc="-1" strike="noStrike">
                <a:solidFill>
                  <a:srgbClr val="000000"/>
                </a:solidFill>
                <a:latin typeface="Calibri"/>
              </a:rPr>
              <a:t>" sembolünden sonra seçici üzerine etki edecek stilin özelliği "</a:t>
            </a:r>
            <a:r>
              <a:rPr b="1" lang="tr-TR" sz="2400" spc="-1" strike="noStrike">
                <a:solidFill>
                  <a:srgbClr val="c00000"/>
                </a:solidFill>
                <a:latin typeface="Calibri"/>
              </a:rPr>
              <a:t>:</a:t>
            </a:r>
            <a:r>
              <a:rPr b="0" lang="tr-TR" sz="2400" spc="-1" strike="noStrike">
                <a:solidFill>
                  <a:srgbClr val="000000"/>
                </a:solidFill>
                <a:latin typeface="Calibri"/>
              </a:rPr>
              <a:t>" sembolünden sonra değeri belirlenir.</a:t>
            </a:r>
            <a:endParaRPr b="0" lang="tr-TR" sz="2400" spc="-1" strike="noStrike">
              <a:solidFill>
                <a:srgbClr val="000000"/>
              </a:solidFill>
              <a:latin typeface="Calibri"/>
            </a:endParaRPr>
          </a:p>
          <a:p>
            <a:pPr marL="343080" indent="-342720">
              <a:lnSpc>
                <a:spcPct val="100000"/>
              </a:lnSpc>
              <a:spcBef>
                <a:spcPts val="479"/>
              </a:spcBef>
              <a:buSzPct val="100000"/>
              <a:buBlip>
                <a:blip r:embed="rId5"/>
              </a:buBlip>
            </a:pPr>
            <a:r>
              <a:rPr b="0" lang="tr-TR" sz="2400" spc="-1" strike="noStrike">
                <a:solidFill>
                  <a:srgbClr val="000000"/>
                </a:solidFill>
                <a:latin typeface="Calibri"/>
              </a:rPr>
              <a:t>Birden fazla özellik kullanılacağı zaman "</a:t>
            </a:r>
            <a:r>
              <a:rPr b="1" lang="tr-TR" sz="2400" spc="-1" strike="noStrike">
                <a:solidFill>
                  <a:srgbClr val="c00000"/>
                </a:solidFill>
                <a:latin typeface="Calibri"/>
              </a:rPr>
              <a:t>;</a:t>
            </a:r>
            <a:r>
              <a:rPr b="0" lang="tr-TR" sz="2400" spc="-1" strike="noStrike">
                <a:solidFill>
                  <a:srgbClr val="000000"/>
                </a:solidFill>
                <a:latin typeface="Calibri"/>
              </a:rPr>
              <a:t>"  kullanılır.</a:t>
            </a:r>
            <a:endParaRPr b="0" lang="tr-TR" sz="2400" spc="-1" strike="noStrike">
              <a:solidFill>
                <a:srgbClr val="000000"/>
              </a:solidFill>
              <a:latin typeface="Calibri"/>
            </a:endParaRPr>
          </a:p>
          <a:p>
            <a:pPr>
              <a:lnSpc>
                <a:spcPct val="100000"/>
              </a:lnSpc>
              <a:spcBef>
                <a:spcPts val="400"/>
              </a:spcBef>
            </a:pPr>
            <a:endParaRPr b="0" lang="tr-TR" sz="2400" spc="-1" strike="noStrike">
              <a:solidFill>
                <a:srgbClr val="000000"/>
              </a:solidFill>
              <a:latin typeface="Calibri"/>
            </a:endParaRPr>
          </a:p>
          <a:p>
            <a:pPr>
              <a:lnSpc>
                <a:spcPct val="100000"/>
              </a:lnSpc>
              <a:spcBef>
                <a:spcPts val="439"/>
              </a:spcBef>
            </a:pPr>
            <a:endParaRPr b="0" lang="tr-TR" sz="2400" spc="-1" strike="noStrike">
              <a:solidFill>
                <a:srgbClr val="000000"/>
              </a:solidFill>
              <a:latin typeface="Calibri"/>
            </a:endParaRPr>
          </a:p>
          <a:p>
            <a:endParaRPr b="0" lang="tr-TR" sz="2400" spc="-1" strike="noStrike">
              <a:solidFill>
                <a:srgbClr val="000000"/>
              </a:solidFill>
              <a:latin typeface="Calibri"/>
            </a:endParaRPr>
          </a:p>
          <a:p>
            <a:endParaRPr b="0" lang="tr-TR" sz="2400" spc="-1" strike="noStrike">
              <a:solidFill>
                <a:srgbClr val="000000"/>
              </a:solidFill>
              <a:latin typeface="Calibri"/>
            </a:endParaRPr>
          </a:p>
        </p:txBody>
      </p:sp>
      <p:pic>
        <p:nvPicPr>
          <p:cNvPr id="138" name="İçerik Yer Tutucusu 10" descr=""/>
          <p:cNvPicPr/>
          <p:nvPr/>
        </p:nvPicPr>
        <p:blipFill>
          <a:blip r:embed="rId6"/>
          <a:stretch/>
        </p:blipFill>
        <p:spPr>
          <a:xfrm>
            <a:off x="414360" y="6329520"/>
            <a:ext cx="2010960" cy="463320"/>
          </a:xfrm>
          <a:prstGeom prst="rect">
            <a:avLst/>
          </a:prstGeom>
          <a:ln w="9360">
            <a:noFill/>
          </a:ln>
        </p:spPr>
      </p:pic>
      <p:pic>
        <p:nvPicPr>
          <p:cNvPr id="139" name="Resim 4" descr=""/>
          <p:cNvPicPr/>
          <p:nvPr/>
        </p:nvPicPr>
        <p:blipFill>
          <a:blip r:embed="rId7"/>
          <a:stretch/>
        </p:blipFill>
        <p:spPr>
          <a:xfrm>
            <a:off x="-360" y="908640"/>
            <a:ext cx="9143640" cy="183240"/>
          </a:xfrm>
          <a:prstGeom prst="rect">
            <a:avLst/>
          </a:prstGeom>
          <a:ln w="9360">
            <a:noFill/>
          </a:ln>
        </p:spPr>
      </p:pic>
      <p:sp>
        <p:nvSpPr>
          <p:cNvPr id="140" name="CustomShape 3"/>
          <p:cNvSpPr/>
          <p:nvPr/>
        </p:nvSpPr>
        <p:spPr>
          <a:xfrm>
            <a:off x="1475640" y="4293000"/>
            <a:ext cx="2016000" cy="1367640"/>
          </a:xfrm>
          <a:prstGeom prst="rect">
            <a:avLst/>
          </a:prstGeom>
          <a:noFill/>
          <a:ln w="19080">
            <a:solidFill>
              <a:schemeClr val="tx1"/>
            </a:solidFill>
            <a:round/>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1800" spc="-1" strike="noStrike">
                <a:solidFill>
                  <a:srgbClr val="000000"/>
                </a:solidFill>
                <a:latin typeface="Calibri"/>
              </a:rPr>
              <a:t>seçici{</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özellik1:deger1;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özellik2:deger2;</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a:t>
            </a:r>
            <a:endParaRPr b="0" lang="en-US" sz="1800" spc="-1" strike="noStrike">
              <a:latin typeface="Arial"/>
            </a:endParaRPr>
          </a:p>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141" name="CustomShape 4"/>
          <p:cNvSpPr/>
          <p:nvPr/>
        </p:nvSpPr>
        <p:spPr>
          <a:xfrm>
            <a:off x="4212000" y="4149000"/>
            <a:ext cx="2160000" cy="1707120"/>
          </a:xfrm>
          <a:prstGeom prst="rect">
            <a:avLst/>
          </a:prstGeom>
          <a:noFill/>
          <a:ln w="19080">
            <a:solidFill>
              <a:schemeClr val="tx1"/>
            </a:solidFill>
            <a:round/>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1800" spc="-1" strike="noStrike">
                <a:solidFill>
                  <a:srgbClr val="000000"/>
                </a:solidFill>
                <a:latin typeface="Calibri"/>
              </a:rPr>
              <a:t>p{</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font-size:18pt;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color:#C4A9A9;</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text-align: center;</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color: red;</a:t>
            </a:r>
            <a:endParaRPr b="0" lang="en-US" sz="1800" spc="-1" strike="noStrike">
              <a:latin typeface="Arial"/>
            </a:endParaRPr>
          </a:p>
          <a:p>
            <a:pPr>
              <a:lnSpc>
                <a:spcPct val="100000"/>
              </a:lnSpc>
            </a:pPr>
            <a:r>
              <a:rPr b="0" lang="en-US" sz="1800" spc="-1" strike="noStrike">
                <a:solidFill>
                  <a:srgbClr val="000000"/>
                </a:solidFill>
                <a:latin typeface="Calibri"/>
              </a:rPr>
              <a: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S</a:t>
            </a:r>
            <a:r>
              <a:rPr b="0" lang="tr-TR" sz="4400" spc="-1" strike="noStrike">
                <a:solidFill>
                  <a:srgbClr val="10243e"/>
                </a:solidFill>
                <a:latin typeface="Calibri"/>
              </a:rPr>
              <a:t>t</a:t>
            </a:r>
            <a:r>
              <a:rPr b="0" lang="tr-TR" sz="4400" spc="-1" strike="noStrike">
                <a:solidFill>
                  <a:srgbClr val="10243e"/>
                </a:solidFill>
                <a:latin typeface="Calibri"/>
              </a:rPr>
              <a:t>i</a:t>
            </a:r>
            <a:r>
              <a:rPr b="0" lang="tr-TR" sz="4400" spc="-1" strike="noStrike">
                <a:solidFill>
                  <a:srgbClr val="10243e"/>
                </a:solidFill>
                <a:latin typeface="Calibri"/>
              </a:rPr>
              <a:t>l</a:t>
            </a:r>
            <a:r>
              <a:rPr b="0" lang="tr-TR" sz="4400" spc="-1" strike="noStrike">
                <a:solidFill>
                  <a:srgbClr val="10243e"/>
                </a:solidFill>
                <a:latin typeface="Calibri"/>
              </a:rPr>
              <a:t> </a:t>
            </a:r>
            <a:r>
              <a:rPr b="0" lang="tr-TR" sz="4400" spc="-1" strike="noStrike">
                <a:solidFill>
                  <a:srgbClr val="10243e"/>
                </a:solidFill>
                <a:latin typeface="Calibri"/>
              </a:rPr>
              <a:t>T</a:t>
            </a:r>
            <a:r>
              <a:rPr b="0" lang="tr-TR" sz="4400" spc="-1" strike="noStrike">
                <a:solidFill>
                  <a:srgbClr val="10243e"/>
                </a:solidFill>
                <a:latin typeface="Calibri"/>
              </a:rPr>
              <a:t>a</a:t>
            </a:r>
            <a:r>
              <a:rPr b="0" lang="tr-TR" sz="4400" spc="-1" strike="noStrike">
                <a:solidFill>
                  <a:srgbClr val="10243e"/>
                </a:solidFill>
                <a:latin typeface="Calibri"/>
              </a:rPr>
              <a:t>n</a:t>
            </a:r>
            <a:r>
              <a:rPr b="0" lang="tr-TR" sz="4400" spc="-1" strike="noStrike">
                <a:solidFill>
                  <a:srgbClr val="10243e"/>
                </a:solidFill>
                <a:latin typeface="Calibri"/>
              </a:rPr>
              <a:t>ı</a:t>
            </a:r>
            <a:r>
              <a:rPr b="0" lang="tr-TR" sz="4400" spc="-1" strike="noStrike">
                <a:solidFill>
                  <a:srgbClr val="10243e"/>
                </a:solidFill>
                <a:latin typeface="Calibri"/>
              </a:rPr>
              <a:t>m</a:t>
            </a:r>
            <a:r>
              <a:rPr b="0" lang="tr-TR" sz="4400" spc="-1" strike="noStrike">
                <a:solidFill>
                  <a:srgbClr val="10243e"/>
                </a:solidFill>
                <a:latin typeface="Calibri"/>
              </a:rPr>
              <a:t>l</a:t>
            </a:r>
            <a:r>
              <a:rPr b="0" lang="tr-TR" sz="4400" spc="-1" strike="noStrike">
                <a:solidFill>
                  <a:srgbClr val="10243e"/>
                </a:solidFill>
                <a:latin typeface="Calibri"/>
              </a:rPr>
              <a:t>a</a:t>
            </a:r>
            <a:r>
              <a:rPr b="0" lang="tr-TR" sz="4400" spc="-1" strike="noStrike">
                <a:solidFill>
                  <a:srgbClr val="10243e"/>
                </a:solidFill>
                <a:latin typeface="Calibri"/>
              </a:rPr>
              <a:t>m</a:t>
            </a:r>
            <a:r>
              <a:rPr b="0" lang="tr-TR" sz="4400" spc="-1" strike="noStrike">
                <a:solidFill>
                  <a:srgbClr val="10243e"/>
                </a:solidFill>
                <a:latin typeface="Calibri"/>
              </a:rPr>
              <a:t>a</a:t>
            </a:r>
            <a:r>
              <a:rPr b="0" lang="tr-TR" sz="4400" spc="-1" strike="noStrike">
                <a:solidFill>
                  <a:srgbClr val="10243e"/>
                </a:solidFill>
                <a:latin typeface="Calibri"/>
              </a:rPr>
              <a:t>…</a:t>
            </a:r>
            <a:r>
              <a:rPr b="0" lang="tr-TR" sz="4400" spc="-1" strike="noStrike">
                <a:solidFill>
                  <a:srgbClr val="10243e"/>
                </a:solidFill>
                <a:latin typeface="Calibri"/>
              </a:rPr>
              <a:t> </a:t>
            </a:r>
            <a:endParaRPr b="0" lang="tr-TR" sz="4400" spc="-1" strike="noStrike">
              <a:solidFill>
                <a:srgbClr val="000000"/>
              </a:solidFill>
              <a:latin typeface="Calibri"/>
            </a:endParaRPr>
          </a:p>
        </p:txBody>
      </p:sp>
      <p:sp>
        <p:nvSpPr>
          <p:cNvPr id="143" name="TextShape 2"/>
          <p:cNvSpPr txBox="1"/>
          <p:nvPr/>
        </p:nvSpPr>
        <p:spPr>
          <a:xfrm>
            <a:off x="457200" y="1196640"/>
            <a:ext cx="8650440" cy="4824000"/>
          </a:xfrm>
          <a:prstGeom prst="rect">
            <a:avLst/>
          </a:prstGeom>
          <a:noFill/>
          <a:ln w="9360">
            <a:noFill/>
          </a:ln>
        </p:spPr>
        <p:txBody>
          <a:bodyPr>
            <a:noAutofit/>
          </a:bodyPr>
          <a:p>
            <a:pPr lvl="1" marL="343080" indent="-342720">
              <a:lnSpc>
                <a:spcPct val="100000"/>
              </a:lnSpc>
              <a:spcBef>
                <a:spcPts val="479"/>
              </a:spcBef>
              <a:buSzPct val="100000"/>
              <a:buBlip>
                <a:blip r:embed="rId1"/>
              </a:buBlip>
            </a:pPr>
            <a:r>
              <a:rPr b="0" lang="tr-TR" sz="2400" spc="-1" strike="noStrike">
                <a:solidFill>
                  <a:srgbClr val="000000"/>
                </a:solidFill>
                <a:latin typeface="Calibri"/>
              </a:rPr>
              <a:t>Seçici, biçimlendirmek istediğiniz HTML elemanına </a:t>
            </a:r>
            <a:r>
              <a:rPr b="0" lang="tr-TR" sz="2400" spc="-1" strike="noStrike">
                <a:solidFill>
                  <a:srgbClr val="000000"/>
                </a:solidFill>
                <a:latin typeface="Calibri"/>
              </a:rPr>
              <a:t>işaret eder.</a:t>
            </a:r>
            <a:endParaRPr b="0" lang="tr-TR" sz="2400" spc="-1" strike="noStrike">
              <a:solidFill>
                <a:srgbClr val="000000"/>
              </a:solidFill>
              <a:latin typeface="Calibri"/>
            </a:endParaRPr>
          </a:p>
          <a:p>
            <a:pPr marL="343080" indent="-342720">
              <a:lnSpc>
                <a:spcPct val="100000"/>
              </a:lnSpc>
              <a:spcBef>
                <a:spcPts val="479"/>
              </a:spcBef>
              <a:buSzPct val="100000"/>
              <a:buBlip>
                <a:blip r:embed="rId2"/>
              </a:buBlip>
            </a:pPr>
            <a:r>
              <a:rPr b="0" lang="tr-TR" sz="2400" spc="-1" strike="noStrike">
                <a:solidFill>
                  <a:srgbClr val="000000"/>
                </a:solidFill>
                <a:latin typeface="Calibri"/>
              </a:rPr>
              <a:t>Seçiciler, ilgili HTML elemanlarını isimlerine, </a:t>
            </a:r>
            <a:r>
              <a:rPr b="0" lang="tr-TR" sz="2400" spc="-1" strike="noStrike">
                <a:solidFill>
                  <a:srgbClr val="000000"/>
                </a:solidFill>
                <a:latin typeface="Calibri"/>
              </a:rPr>
              <a:t>kimliklerine (id), sınıflarına, özelliklerine, vs. </a:t>
            </a:r>
            <a:r>
              <a:rPr b="0" lang="tr-TR" sz="2400" spc="-1" strike="noStrike">
                <a:solidFill>
                  <a:srgbClr val="000000"/>
                </a:solidFill>
                <a:latin typeface="Calibri"/>
              </a:rPr>
              <a:t>bakarak bulmak için kullanılırlar</a:t>
            </a:r>
            <a:endParaRPr b="0" lang="tr-TR" sz="2400" spc="-1" strike="noStrike">
              <a:solidFill>
                <a:srgbClr val="000000"/>
              </a:solidFill>
              <a:latin typeface="Calibri"/>
            </a:endParaRPr>
          </a:p>
          <a:p>
            <a:pPr marL="343080" indent="-342720">
              <a:lnSpc>
                <a:spcPct val="100000"/>
              </a:lnSpc>
              <a:spcBef>
                <a:spcPts val="479"/>
              </a:spcBef>
              <a:buSzPct val="100000"/>
              <a:buBlip>
                <a:blip r:embed="rId3"/>
              </a:buBlip>
            </a:pPr>
            <a:r>
              <a:rPr b="0" lang="tr-TR" sz="2400" spc="-1" strike="noStrike">
                <a:solidFill>
                  <a:srgbClr val="000000"/>
                </a:solidFill>
                <a:latin typeface="Calibri"/>
              </a:rPr>
              <a:t>Eleman Seçicisi Kullanarak Stil Tanımlama</a:t>
            </a:r>
            <a:endParaRPr b="0" lang="tr-TR" sz="2400" spc="-1" strike="noStrike">
              <a:solidFill>
                <a:srgbClr val="000000"/>
              </a:solidFill>
              <a:latin typeface="Calibri"/>
            </a:endParaRPr>
          </a:p>
          <a:p>
            <a:pPr lvl="1" marL="743040" indent="-285480">
              <a:lnSpc>
                <a:spcPct val="100000"/>
              </a:lnSpc>
              <a:spcBef>
                <a:spcPts val="400"/>
              </a:spcBef>
              <a:buSzPct val="100101"/>
              <a:buBlip>
                <a:blip r:embed="rId4"/>
              </a:buBlip>
            </a:pPr>
            <a:r>
              <a:rPr b="0" lang="tr-TR" sz="2000" spc="-1" strike="noStrike">
                <a:solidFill>
                  <a:srgbClr val="000000"/>
                </a:solidFill>
                <a:latin typeface="Calibri"/>
              </a:rPr>
              <a:t>Stili tanımlanacak olan HTML elemanının ismi kullanılır</a:t>
            </a:r>
            <a:endParaRPr b="0" lang="tr-TR" sz="2000" spc="-1" strike="noStrike">
              <a:solidFill>
                <a:srgbClr val="000000"/>
              </a:solidFill>
              <a:latin typeface="Calibri"/>
            </a:endParaRPr>
          </a:p>
          <a:p>
            <a:pPr>
              <a:lnSpc>
                <a:spcPct val="100000"/>
              </a:lnSpc>
              <a:spcBef>
                <a:spcPts val="400"/>
              </a:spcBef>
            </a:pPr>
            <a:endParaRPr b="0" lang="tr-TR" sz="2000" spc="-1" strike="noStrike">
              <a:solidFill>
                <a:srgbClr val="000000"/>
              </a:solidFill>
              <a:latin typeface="Calibri"/>
            </a:endParaRPr>
          </a:p>
          <a:p>
            <a:pPr>
              <a:lnSpc>
                <a:spcPct val="100000"/>
              </a:lnSpc>
              <a:spcBef>
                <a:spcPts val="439"/>
              </a:spcBef>
            </a:pPr>
            <a:endParaRPr b="0" lang="tr-TR" sz="2000" spc="-1" strike="noStrike">
              <a:solidFill>
                <a:srgbClr val="000000"/>
              </a:solidFill>
              <a:latin typeface="Calibri"/>
            </a:endParaRPr>
          </a:p>
          <a:p>
            <a:endParaRPr b="0" lang="tr-TR" sz="2000" spc="-1" strike="noStrike">
              <a:solidFill>
                <a:srgbClr val="000000"/>
              </a:solidFill>
              <a:latin typeface="Calibri"/>
            </a:endParaRPr>
          </a:p>
          <a:p>
            <a:endParaRPr b="0" lang="tr-TR" sz="2000" spc="-1" strike="noStrike">
              <a:solidFill>
                <a:srgbClr val="000000"/>
              </a:solidFill>
              <a:latin typeface="Calibri"/>
            </a:endParaRPr>
          </a:p>
        </p:txBody>
      </p:sp>
      <p:pic>
        <p:nvPicPr>
          <p:cNvPr id="144" name="İçerik Yer Tutucusu 10" descr=""/>
          <p:cNvPicPr/>
          <p:nvPr/>
        </p:nvPicPr>
        <p:blipFill>
          <a:blip r:embed="rId5"/>
          <a:stretch/>
        </p:blipFill>
        <p:spPr>
          <a:xfrm>
            <a:off x="414360" y="6329520"/>
            <a:ext cx="2010960" cy="463320"/>
          </a:xfrm>
          <a:prstGeom prst="rect">
            <a:avLst/>
          </a:prstGeom>
          <a:ln w="9360">
            <a:noFill/>
          </a:ln>
        </p:spPr>
      </p:pic>
      <p:pic>
        <p:nvPicPr>
          <p:cNvPr id="145" name="Resim 4" descr=""/>
          <p:cNvPicPr/>
          <p:nvPr/>
        </p:nvPicPr>
        <p:blipFill>
          <a:blip r:embed="rId6"/>
          <a:stretch/>
        </p:blipFill>
        <p:spPr>
          <a:xfrm>
            <a:off x="-360" y="908640"/>
            <a:ext cx="9143640" cy="183240"/>
          </a:xfrm>
          <a:prstGeom prst="rect">
            <a:avLst/>
          </a:prstGeom>
          <a:ln w="9360">
            <a:noFill/>
          </a:ln>
        </p:spPr>
      </p:pic>
      <p:sp>
        <p:nvSpPr>
          <p:cNvPr id="146" name="CustomShape 3"/>
          <p:cNvSpPr/>
          <p:nvPr/>
        </p:nvSpPr>
        <p:spPr>
          <a:xfrm>
            <a:off x="1331640" y="3593880"/>
            <a:ext cx="2160000" cy="1707120"/>
          </a:xfrm>
          <a:prstGeom prst="rect">
            <a:avLst/>
          </a:prstGeom>
          <a:noFill/>
          <a:ln w="19080">
            <a:solidFill>
              <a:schemeClr val="tx1"/>
            </a:solidFill>
            <a:round/>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1800" spc="-1" strike="noStrike">
                <a:solidFill>
                  <a:srgbClr val="000000"/>
                </a:solidFill>
                <a:latin typeface="Calibri"/>
              </a:rPr>
              <a:t>p{</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font-size:18pt;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color:#C4A9A9;</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text-align: center;</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color: red;</a:t>
            </a:r>
            <a:endParaRPr b="0" lang="en-US" sz="1800" spc="-1" strike="noStrike">
              <a:latin typeface="Arial"/>
            </a:endParaRPr>
          </a:p>
          <a:p>
            <a:pPr>
              <a:lnSpc>
                <a:spcPct val="100000"/>
              </a:lnSpc>
            </a:pPr>
            <a:r>
              <a:rPr b="0" lang="en-US" sz="1800" spc="-1" strike="noStrike">
                <a:solidFill>
                  <a:srgbClr val="000000"/>
                </a:solidFill>
                <a:latin typeface="Calibri"/>
              </a:rPr>
              <a: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Stil Tanımlama…</a:t>
            </a:r>
            <a:endParaRPr b="0" lang="tr-TR" sz="4400" spc="-1" strike="noStrike">
              <a:solidFill>
                <a:srgbClr val="000000"/>
              </a:solidFill>
              <a:latin typeface="Calibri"/>
            </a:endParaRPr>
          </a:p>
        </p:txBody>
      </p:sp>
      <p:sp>
        <p:nvSpPr>
          <p:cNvPr id="148"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561"/>
              </a:spcBef>
              <a:buSzPct val="100014"/>
              <a:buBlip>
                <a:blip r:embed="rId1"/>
              </a:buBlip>
            </a:pPr>
            <a:r>
              <a:rPr b="0" lang="tr-TR" sz="2800" spc="-1" strike="noStrike">
                <a:solidFill>
                  <a:srgbClr val="000000"/>
                </a:solidFill>
                <a:latin typeface="Calibri"/>
              </a:rPr>
              <a:t>ID Seçicisi Kullanarak Stil Tanımlama</a:t>
            </a:r>
            <a:endParaRPr b="0" lang="tr-TR" sz="2800" spc="-1" strike="noStrike">
              <a:solidFill>
                <a:srgbClr val="000000"/>
              </a:solidFill>
              <a:latin typeface="Calibri"/>
            </a:endParaRPr>
          </a:p>
          <a:p>
            <a:pPr lvl="1" marL="743040" indent="-285480">
              <a:lnSpc>
                <a:spcPct val="100000"/>
              </a:lnSpc>
              <a:spcBef>
                <a:spcPts val="479"/>
              </a:spcBef>
              <a:buSzPct val="100000"/>
              <a:buBlip>
                <a:blip r:embed="rId2"/>
              </a:buBlip>
            </a:pPr>
            <a:r>
              <a:rPr b="0" lang="tr-TR" sz="2400" spc="-1" strike="noStrike">
                <a:solidFill>
                  <a:srgbClr val="000000"/>
                </a:solidFill>
                <a:latin typeface="Calibri"/>
              </a:rPr>
              <a:t>Sayfa içerisindeki bir öğeye ID özelliğini </a:t>
            </a:r>
            <a:r>
              <a:rPr b="0" lang="tr-TR" sz="2400" spc="-1" strike="noStrike">
                <a:solidFill>
                  <a:srgbClr val="000000"/>
                </a:solidFill>
                <a:latin typeface="Calibri"/>
              </a:rPr>
              <a:t>kullanarak stil tanımlamak için seçici isminden </a:t>
            </a:r>
            <a:r>
              <a:rPr b="0" lang="tr-TR" sz="2400" spc="-1" strike="noStrike">
                <a:solidFill>
                  <a:srgbClr val="000000"/>
                </a:solidFill>
                <a:latin typeface="Calibri"/>
              </a:rPr>
              <a:t>önce "</a:t>
            </a:r>
            <a:r>
              <a:rPr b="1" lang="tr-TR" sz="2400" spc="-1" strike="noStrike">
                <a:solidFill>
                  <a:srgbClr val="c00000"/>
                </a:solidFill>
                <a:latin typeface="Calibri"/>
              </a:rPr>
              <a:t>#</a:t>
            </a:r>
            <a:r>
              <a:rPr b="0" lang="tr-TR" sz="2400" spc="-1" strike="noStrike">
                <a:solidFill>
                  <a:srgbClr val="000000"/>
                </a:solidFill>
                <a:latin typeface="Calibri"/>
              </a:rPr>
              <a:t>" sembolü kullanılır. </a:t>
            </a:r>
            <a:endParaRPr b="0" lang="tr-TR" sz="2400" spc="-1" strike="noStrike">
              <a:solidFill>
                <a:srgbClr val="000000"/>
              </a:solidFill>
              <a:latin typeface="Calibri"/>
            </a:endParaRPr>
          </a:p>
          <a:p>
            <a:pPr>
              <a:lnSpc>
                <a:spcPct val="100000"/>
              </a:lnSpc>
              <a:spcBef>
                <a:spcPts val="561"/>
              </a:spcBef>
            </a:pPr>
            <a:r>
              <a:rPr b="0" lang="tr-TR" sz="2800" spc="-1" strike="noStrike">
                <a:solidFill>
                  <a:srgbClr val="000000"/>
                </a:solidFill>
                <a:latin typeface="Calibri"/>
              </a:rPr>
              <a:t>	</a:t>
            </a:r>
            <a:r>
              <a:rPr b="1" lang="tr-TR" sz="2000" spc="-1" strike="noStrike">
                <a:solidFill>
                  <a:srgbClr val="000000"/>
                </a:solidFill>
                <a:latin typeface="Calibri"/>
              </a:rPr>
              <a:t>&lt;p&gt;stilden etkilenmeyen metin&lt;/p&gt;</a:t>
            </a:r>
            <a:endParaRPr b="0" lang="tr-TR" sz="2000" spc="-1" strike="noStrike">
              <a:solidFill>
                <a:srgbClr val="000000"/>
              </a:solidFill>
              <a:latin typeface="Calibri"/>
            </a:endParaRPr>
          </a:p>
          <a:p>
            <a:pPr>
              <a:lnSpc>
                <a:spcPct val="100000"/>
              </a:lnSpc>
              <a:spcBef>
                <a:spcPts val="400"/>
              </a:spcBef>
            </a:pPr>
            <a:r>
              <a:rPr b="1" lang="tr-TR" sz="2000" spc="-1" strike="noStrike">
                <a:solidFill>
                  <a:srgbClr val="000000"/>
                </a:solidFill>
                <a:latin typeface="Calibri"/>
              </a:rPr>
              <a:t>	</a:t>
            </a:r>
            <a:r>
              <a:rPr b="1" lang="tr-TR" sz="2000" spc="-1" strike="noStrike">
                <a:solidFill>
                  <a:srgbClr val="000000"/>
                </a:solidFill>
                <a:latin typeface="Calibri"/>
              </a:rPr>
              <a:t>&lt;p id="idili"&gt;stilden etkilenen metin&lt;/p&gt;</a:t>
            </a:r>
            <a:endParaRPr b="0" lang="tr-TR" sz="2000" spc="-1" strike="noStrike">
              <a:solidFill>
                <a:srgbClr val="000000"/>
              </a:solidFill>
              <a:latin typeface="Calibri"/>
            </a:endParaRPr>
          </a:p>
          <a:p>
            <a:pPr>
              <a:lnSpc>
                <a:spcPct val="100000"/>
              </a:lnSpc>
              <a:spcBef>
                <a:spcPts val="561"/>
              </a:spcBef>
            </a:pPr>
            <a:endParaRPr b="0" lang="tr-TR" sz="2000" spc="-1" strike="noStrike">
              <a:solidFill>
                <a:srgbClr val="000000"/>
              </a:solidFill>
              <a:latin typeface="Calibri"/>
            </a:endParaRPr>
          </a:p>
          <a:p>
            <a:pPr>
              <a:lnSpc>
                <a:spcPct val="100000"/>
              </a:lnSpc>
              <a:spcBef>
                <a:spcPts val="561"/>
              </a:spcBef>
            </a:pPr>
            <a:r>
              <a:rPr b="0" lang="tr-TR" sz="2800" spc="-1" strike="noStrike">
                <a:solidFill>
                  <a:srgbClr val="000000"/>
                </a:solidFill>
                <a:latin typeface="Calibri"/>
              </a:rPr>
              <a:t>	</a:t>
            </a:r>
            <a:r>
              <a:rPr b="0" lang="tr-TR" sz="2000" spc="-1" strike="noStrike">
                <a:solidFill>
                  <a:srgbClr val="000000"/>
                </a:solidFill>
                <a:latin typeface="Calibri"/>
              </a:rPr>
              <a:t>#idili{</a:t>
            </a:r>
            <a:endParaRPr b="0" lang="tr-TR" sz="2000" spc="-1" strike="noStrike">
              <a:solidFill>
                <a:srgbClr val="000000"/>
              </a:solidFill>
              <a:latin typeface="Calibri"/>
            </a:endParaRPr>
          </a:p>
          <a:p>
            <a:pPr>
              <a:lnSpc>
                <a:spcPct val="100000"/>
              </a:lnSpc>
              <a:spcBef>
                <a:spcPts val="400"/>
              </a:spcBef>
            </a:pPr>
            <a:r>
              <a:rPr b="0" lang="tr-TR" sz="2000" spc="-1" strike="noStrike">
                <a:solidFill>
                  <a:srgbClr val="000000"/>
                </a:solidFill>
                <a:latin typeface="Calibri"/>
              </a:rPr>
              <a:t>	</a:t>
            </a:r>
            <a:r>
              <a:rPr b="0" lang="tr-TR" sz="2000" spc="-1" strike="noStrike">
                <a:solidFill>
                  <a:srgbClr val="000000"/>
                </a:solidFill>
                <a:latin typeface="Calibri"/>
              </a:rPr>
              <a:t>font-size:18pt; </a:t>
            </a:r>
            <a:endParaRPr b="0" lang="tr-TR" sz="2000" spc="-1" strike="noStrike">
              <a:solidFill>
                <a:srgbClr val="000000"/>
              </a:solidFill>
              <a:latin typeface="Calibri"/>
            </a:endParaRPr>
          </a:p>
          <a:p>
            <a:pPr>
              <a:lnSpc>
                <a:spcPct val="100000"/>
              </a:lnSpc>
              <a:spcBef>
                <a:spcPts val="400"/>
              </a:spcBef>
            </a:pPr>
            <a:r>
              <a:rPr b="0" lang="tr-TR" sz="2000" spc="-1" strike="noStrike">
                <a:solidFill>
                  <a:srgbClr val="000000"/>
                </a:solidFill>
                <a:latin typeface="Calibri"/>
              </a:rPr>
              <a:t>	</a:t>
            </a:r>
            <a:r>
              <a:rPr b="0" lang="tr-TR" sz="2000" spc="-1" strike="noStrike">
                <a:solidFill>
                  <a:srgbClr val="000000"/>
                </a:solidFill>
                <a:latin typeface="Calibri"/>
              </a:rPr>
              <a:t>color:#48098C;</a:t>
            </a:r>
            <a:endParaRPr b="0" lang="tr-TR" sz="2000" spc="-1" strike="noStrike">
              <a:solidFill>
                <a:srgbClr val="000000"/>
              </a:solidFill>
              <a:latin typeface="Calibri"/>
            </a:endParaRPr>
          </a:p>
          <a:p>
            <a:pPr>
              <a:lnSpc>
                <a:spcPct val="100000"/>
              </a:lnSpc>
              <a:spcBef>
                <a:spcPts val="400"/>
              </a:spcBef>
            </a:pPr>
            <a:r>
              <a:rPr b="0" lang="tr-TR" sz="2000" spc="-1" strike="noStrike">
                <a:solidFill>
                  <a:srgbClr val="000000"/>
                </a:solidFill>
                <a:latin typeface="Calibri"/>
              </a:rPr>
              <a:t>	</a:t>
            </a:r>
            <a:r>
              <a:rPr b="0" lang="tr-TR" sz="2000" spc="-1" strike="noStrike">
                <a:solidFill>
                  <a:srgbClr val="000000"/>
                </a:solidFill>
                <a:latin typeface="Calibri"/>
              </a:rPr>
              <a:t>}</a:t>
            </a:r>
            <a:endParaRPr b="0" lang="tr-TR" sz="2000" spc="-1" strike="noStrike">
              <a:solidFill>
                <a:srgbClr val="000000"/>
              </a:solidFill>
              <a:latin typeface="Calibri"/>
            </a:endParaRPr>
          </a:p>
          <a:p>
            <a:pPr>
              <a:lnSpc>
                <a:spcPct val="100000"/>
              </a:lnSpc>
              <a:spcBef>
                <a:spcPts val="519"/>
              </a:spcBef>
            </a:pPr>
            <a:endParaRPr b="0" lang="tr-TR" sz="2000" spc="-1" strike="noStrike">
              <a:solidFill>
                <a:srgbClr val="000000"/>
              </a:solidFill>
              <a:latin typeface="Calibri"/>
            </a:endParaRPr>
          </a:p>
          <a:p>
            <a:pPr>
              <a:lnSpc>
                <a:spcPct val="100000"/>
              </a:lnSpc>
              <a:spcBef>
                <a:spcPts val="400"/>
              </a:spcBef>
            </a:pPr>
            <a:endParaRPr b="0" lang="tr-TR" sz="2000" spc="-1" strike="noStrike">
              <a:solidFill>
                <a:srgbClr val="000000"/>
              </a:solidFill>
              <a:latin typeface="Calibri"/>
            </a:endParaRPr>
          </a:p>
          <a:p>
            <a:pPr>
              <a:lnSpc>
                <a:spcPct val="100000"/>
              </a:lnSpc>
              <a:spcBef>
                <a:spcPts val="439"/>
              </a:spcBef>
            </a:pPr>
            <a:endParaRPr b="0" lang="tr-TR" sz="2000" spc="-1" strike="noStrike">
              <a:solidFill>
                <a:srgbClr val="000000"/>
              </a:solidFill>
              <a:latin typeface="Calibri"/>
            </a:endParaRPr>
          </a:p>
          <a:p>
            <a:endParaRPr b="0" lang="tr-TR" sz="2000" spc="-1" strike="noStrike">
              <a:solidFill>
                <a:srgbClr val="000000"/>
              </a:solidFill>
              <a:latin typeface="Calibri"/>
            </a:endParaRPr>
          </a:p>
          <a:p>
            <a:endParaRPr b="0" lang="tr-TR" sz="2000" spc="-1" strike="noStrike">
              <a:solidFill>
                <a:srgbClr val="000000"/>
              </a:solidFill>
              <a:latin typeface="Calibri"/>
            </a:endParaRPr>
          </a:p>
        </p:txBody>
      </p:sp>
      <p:pic>
        <p:nvPicPr>
          <p:cNvPr id="149" name="İçerik Yer Tutucusu 10" descr=""/>
          <p:cNvPicPr/>
          <p:nvPr/>
        </p:nvPicPr>
        <p:blipFill>
          <a:blip r:embed="rId3"/>
          <a:stretch/>
        </p:blipFill>
        <p:spPr>
          <a:xfrm>
            <a:off x="414360" y="6329520"/>
            <a:ext cx="2010960" cy="463320"/>
          </a:xfrm>
          <a:prstGeom prst="rect">
            <a:avLst/>
          </a:prstGeom>
          <a:ln w="9360">
            <a:noFill/>
          </a:ln>
        </p:spPr>
      </p:pic>
      <p:pic>
        <p:nvPicPr>
          <p:cNvPr id="150" name="Resim 4" descr=""/>
          <p:cNvPicPr/>
          <p:nvPr/>
        </p:nvPicPr>
        <p:blipFill>
          <a:blip r:embed="rId4"/>
          <a:stretch/>
        </p:blipFill>
        <p:spPr>
          <a:xfrm>
            <a:off x="-360" y="908640"/>
            <a:ext cx="9143640" cy="183240"/>
          </a:xfrm>
          <a:prstGeom prst="rect">
            <a:avLst/>
          </a:prstGeom>
          <a:ln w="9360">
            <a:noFill/>
          </a:ln>
        </p:spPr>
      </p:pic>
      <p:pic>
        <p:nvPicPr>
          <p:cNvPr id="151" name="Picture 2" descr=""/>
          <p:cNvPicPr/>
          <p:nvPr/>
        </p:nvPicPr>
        <p:blipFill>
          <a:blip r:embed="rId5"/>
          <a:stretch/>
        </p:blipFill>
        <p:spPr>
          <a:xfrm>
            <a:off x="4085640" y="3789000"/>
            <a:ext cx="4950360" cy="1511640"/>
          </a:xfrm>
          <a:prstGeom prst="rect">
            <a:avLst/>
          </a:prstGeom>
          <a:ln>
            <a:noFill/>
          </a:ln>
          <a:effectLst>
            <a:outerShdw algn="br" blurRad="76200" dir="0" kx="1200000" rotWithShape="0" sy="23000">
              <a:srgbClr val="000000">
                <a:alpha val="20000"/>
              </a:srgbClr>
            </a:outerShdw>
          </a:effectLst>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CLASS Stil </a:t>
            </a:r>
            <a:r>
              <a:rPr b="0" lang="tr-TR" sz="4400" spc="-1" strike="noStrike">
                <a:solidFill>
                  <a:srgbClr val="10243e"/>
                </a:solidFill>
                <a:latin typeface="Calibri"/>
              </a:rPr>
              <a:t>Tanımlama</a:t>
            </a:r>
            <a:endParaRPr b="0" lang="tr-TR" sz="4400" spc="-1" strike="noStrike">
              <a:solidFill>
                <a:srgbClr val="000000"/>
              </a:solidFill>
              <a:latin typeface="Calibri"/>
            </a:endParaRPr>
          </a:p>
        </p:txBody>
      </p:sp>
      <p:sp>
        <p:nvSpPr>
          <p:cNvPr id="153"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561"/>
              </a:spcBef>
              <a:buSzPct val="100014"/>
              <a:buBlip>
                <a:blip r:embed="rId1"/>
              </a:buBlip>
            </a:pPr>
            <a:r>
              <a:rPr b="0" lang="tr-TR" sz="2800" spc="-1" strike="noStrike">
                <a:solidFill>
                  <a:srgbClr val="000000"/>
                </a:solidFill>
                <a:latin typeface="Calibri"/>
              </a:rPr>
              <a:t>Sayfa içerisindeki bir öğeye CLASS özelliğini kullanarak stil tanımlamak için seçici isminden önce "</a:t>
            </a:r>
            <a:r>
              <a:rPr b="1" lang="tr-TR" sz="2800" spc="-1" strike="noStrike">
                <a:solidFill>
                  <a:srgbClr val="c00000"/>
                </a:solidFill>
                <a:latin typeface="Calibri"/>
              </a:rPr>
              <a:t>.</a:t>
            </a:r>
            <a:r>
              <a:rPr b="0" lang="tr-TR" sz="2800" spc="-1" strike="noStrike">
                <a:solidFill>
                  <a:srgbClr val="000000"/>
                </a:solidFill>
                <a:latin typeface="Calibri"/>
              </a:rPr>
              <a:t>" sembolü kullanılır. </a:t>
            </a:r>
            <a:endParaRPr b="0" lang="tr-TR" sz="2800" spc="-1" strike="noStrike">
              <a:solidFill>
                <a:srgbClr val="000000"/>
              </a:solidFill>
              <a:latin typeface="Calibri"/>
            </a:endParaRPr>
          </a:p>
          <a:p>
            <a:pPr marL="800280">
              <a:lnSpc>
                <a:spcPct val="100000"/>
              </a:lnSpc>
              <a:spcBef>
                <a:spcPts val="400"/>
              </a:spcBef>
            </a:pPr>
            <a:r>
              <a:rPr b="1" lang="tr-TR" sz="2000" spc="-1" strike="noStrike">
                <a:solidFill>
                  <a:srgbClr val="000000"/>
                </a:solidFill>
                <a:latin typeface="Calibri"/>
              </a:rPr>
              <a:t>&lt;p&gt;stilden etkilenmeyen metin&lt;/p&gt;</a:t>
            </a:r>
            <a:endParaRPr b="0" lang="tr-TR" sz="2000" spc="-1" strike="noStrike">
              <a:solidFill>
                <a:srgbClr val="000000"/>
              </a:solidFill>
              <a:latin typeface="Calibri"/>
            </a:endParaRPr>
          </a:p>
          <a:p>
            <a:pPr marL="800280">
              <a:lnSpc>
                <a:spcPct val="100000"/>
              </a:lnSpc>
              <a:spcBef>
                <a:spcPts val="400"/>
              </a:spcBef>
            </a:pPr>
            <a:r>
              <a:rPr b="1" lang="tr-TR" sz="2000" spc="-1" strike="noStrike">
                <a:solidFill>
                  <a:srgbClr val="000000"/>
                </a:solidFill>
                <a:latin typeface="Calibri"/>
              </a:rPr>
              <a:t>&lt;p class="sinifli"&gt;stilden etkilenen metin&lt;/p&gt;</a:t>
            </a:r>
            <a:endParaRPr b="0" lang="tr-TR" sz="2000" spc="-1" strike="noStrike">
              <a:solidFill>
                <a:srgbClr val="000000"/>
              </a:solidFill>
              <a:latin typeface="Calibri"/>
            </a:endParaRPr>
          </a:p>
          <a:p>
            <a:pPr>
              <a:lnSpc>
                <a:spcPct val="100000"/>
              </a:lnSpc>
              <a:spcBef>
                <a:spcPts val="561"/>
              </a:spcBef>
            </a:pPr>
            <a:endParaRPr b="0" lang="tr-TR" sz="2000" spc="-1" strike="noStrike">
              <a:solidFill>
                <a:srgbClr val="000000"/>
              </a:solidFill>
              <a:latin typeface="Calibri"/>
            </a:endParaRPr>
          </a:p>
          <a:p>
            <a:pPr>
              <a:lnSpc>
                <a:spcPct val="100000"/>
              </a:lnSpc>
              <a:spcBef>
                <a:spcPts val="561"/>
              </a:spcBef>
            </a:pPr>
            <a:r>
              <a:rPr b="0" lang="tr-TR" sz="2800" spc="-1" strike="noStrike">
                <a:solidFill>
                  <a:srgbClr val="000000"/>
                </a:solidFill>
                <a:latin typeface="Calibri"/>
              </a:rPr>
              <a:t>	</a:t>
            </a:r>
            <a:r>
              <a:rPr b="0" lang="tr-TR" sz="2000" spc="-1" strike="noStrike">
                <a:solidFill>
                  <a:srgbClr val="000000"/>
                </a:solidFill>
                <a:latin typeface="Calibri"/>
              </a:rPr>
              <a:t>.sinifli</a:t>
            </a:r>
            <a:endParaRPr b="0" lang="tr-TR" sz="2000" spc="-1" strike="noStrike">
              <a:solidFill>
                <a:srgbClr val="000000"/>
              </a:solidFill>
              <a:latin typeface="Calibri"/>
            </a:endParaRPr>
          </a:p>
          <a:p>
            <a:pPr>
              <a:lnSpc>
                <a:spcPct val="100000"/>
              </a:lnSpc>
              <a:spcBef>
                <a:spcPts val="400"/>
              </a:spcBef>
            </a:pPr>
            <a:r>
              <a:rPr b="0" lang="tr-TR" sz="2000" spc="-1" strike="noStrike">
                <a:solidFill>
                  <a:srgbClr val="000000"/>
                </a:solidFill>
                <a:latin typeface="Calibri"/>
              </a:rPr>
              <a:t>	</a:t>
            </a:r>
            <a:r>
              <a:rPr b="0" lang="tr-TR" sz="2000" spc="-1" strike="noStrike">
                <a:solidFill>
                  <a:srgbClr val="000000"/>
                </a:solidFill>
                <a:latin typeface="Calibri"/>
              </a:rPr>
              <a:t>{</a:t>
            </a:r>
            <a:endParaRPr b="0" lang="tr-TR" sz="2000" spc="-1" strike="noStrike">
              <a:solidFill>
                <a:srgbClr val="000000"/>
              </a:solidFill>
              <a:latin typeface="Calibri"/>
            </a:endParaRPr>
          </a:p>
          <a:p>
            <a:pPr>
              <a:lnSpc>
                <a:spcPct val="100000"/>
              </a:lnSpc>
              <a:spcBef>
                <a:spcPts val="400"/>
              </a:spcBef>
            </a:pPr>
            <a:r>
              <a:rPr b="0" lang="tr-TR" sz="2000" spc="-1" strike="noStrike">
                <a:solidFill>
                  <a:srgbClr val="000000"/>
                </a:solidFill>
                <a:latin typeface="Calibri"/>
              </a:rPr>
              <a:t>	</a:t>
            </a:r>
            <a:r>
              <a:rPr b="0" lang="tr-TR" sz="2000" spc="-1" strike="noStrike">
                <a:solidFill>
                  <a:srgbClr val="000000"/>
                </a:solidFill>
                <a:latin typeface="Calibri"/>
              </a:rPr>
              <a:t>font-size:8pt; </a:t>
            </a:r>
            <a:endParaRPr b="0" lang="tr-TR" sz="2000" spc="-1" strike="noStrike">
              <a:solidFill>
                <a:srgbClr val="000000"/>
              </a:solidFill>
              <a:latin typeface="Calibri"/>
            </a:endParaRPr>
          </a:p>
          <a:p>
            <a:pPr>
              <a:lnSpc>
                <a:spcPct val="100000"/>
              </a:lnSpc>
              <a:spcBef>
                <a:spcPts val="400"/>
              </a:spcBef>
            </a:pPr>
            <a:r>
              <a:rPr b="0" lang="tr-TR" sz="2000" spc="-1" strike="noStrike">
                <a:solidFill>
                  <a:srgbClr val="000000"/>
                </a:solidFill>
                <a:latin typeface="Calibri"/>
              </a:rPr>
              <a:t>	</a:t>
            </a:r>
            <a:r>
              <a:rPr b="0" lang="tr-TR" sz="2000" spc="-1" strike="noStrike">
                <a:solidFill>
                  <a:srgbClr val="000000"/>
                </a:solidFill>
                <a:latin typeface="Calibri"/>
              </a:rPr>
              <a:t>color:#06641D;</a:t>
            </a:r>
            <a:endParaRPr b="0" lang="tr-TR" sz="2000" spc="-1" strike="noStrike">
              <a:solidFill>
                <a:srgbClr val="000000"/>
              </a:solidFill>
              <a:latin typeface="Calibri"/>
            </a:endParaRPr>
          </a:p>
          <a:p>
            <a:pPr>
              <a:lnSpc>
                <a:spcPct val="100000"/>
              </a:lnSpc>
              <a:spcBef>
                <a:spcPts val="400"/>
              </a:spcBef>
            </a:pPr>
            <a:r>
              <a:rPr b="0" lang="tr-TR" sz="2000" spc="-1" strike="noStrike">
                <a:solidFill>
                  <a:srgbClr val="000000"/>
                </a:solidFill>
                <a:latin typeface="Calibri"/>
              </a:rPr>
              <a:t>	</a:t>
            </a:r>
            <a:r>
              <a:rPr b="0" lang="tr-TR" sz="2000" spc="-1" strike="noStrike">
                <a:solidFill>
                  <a:srgbClr val="000000"/>
                </a:solidFill>
                <a:latin typeface="Calibri"/>
              </a:rPr>
              <a:t>}</a:t>
            </a:r>
            <a:endParaRPr b="0" lang="tr-TR" sz="2000" spc="-1" strike="noStrike">
              <a:solidFill>
                <a:srgbClr val="000000"/>
              </a:solidFill>
              <a:latin typeface="Calibri"/>
            </a:endParaRPr>
          </a:p>
          <a:p>
            <a:pPr>
              <a:lnSpc>
                <a:spcPct val="100000"/>
              </a:lnSpc>
              <a:spcBef>
                <a:spcPts val="400"/>
              </a:spcBef>
            </a:pPr>
            <a:endParaRPr b="0" lang="tr-TR" sz="2000" spc="-1" strike="noStrike">
              <a:solidFill>
                <a:srgbClr val="000000"/>
              </a:solidFill>
              <a:latin typeface="Calibri"/>
            </a:endParaRPr>
          </a:p>
          <a:p>
            <a:pPr>
              <a:lnSpc>
                <a:spcPct val="100000"/>
              </a:lnSpc>
              <a:spcBef>
                <a:spcPts val="439"/>
              </a:spcBef>
            </a:pPr>
            <a:endParaRPr b="0" lang="tr-TR" sz="2000" spc="-1" strike="noStrike">
              <a:solidFill>
                <a:srgbClr val="000000"/>
              </a:solidFill>
              <a:latin typeface="Calibri"/>
            </a:endParaRPr>
          </a:p>
          <a:p>
            <a:endParaRPr b="0" lang="tr-TR" sz="2000" spc="-1" strike="noStrike">
              <a:solidFill>
                <a:srgbClr val="000000"/>
              </a:solidFill>
              <a:latin typeface="Calibri"/>
            </a:endParaRPr>
          </a:p>
          <a:p>
            <a:endParaRPr b="0" lang="tr-TR" sz="2000" spc="-1" strike="noStrike">
              <a:solidFill>
                <a:srgbClr val="000000"/>
              </a:solidFill>
              <a:latin typeface="Calibri"/>
            </a:endParaRPr>
          </a:p>
        </p:txBody>
      </p:sp>
      <p:pic>
        <p:nvPicPr>
          <p:cNvPr id="154" name="İçerik Yer Tutucusu 10" descr=""/>
          <p:cNvPicPr/>
          <p:nvPr/>
        </p:nvPicPr>
        <p:blipFill>
          <a:blip r:embed="rId2"/>
          <a:stretch/>
        </p:blipFill>
        <p:spPr>
          <a:xfrm>
            <a:off x="414360" y="6329520"/>
            <a:ext cx="2010960" cy="463320"/>
          </a:xfrm>
          <a:prstGeom prst="rect">
            <a:avLst/>
          </a:prstGeom>
          <a:ln w="9360">
            <a:noFill/>
          </a:ln>
        </p:spPr>
      </p:pic>
      <p:pic>
        <p:nvPicPr>
          <p:cNvPr id="155" name="Resim 4" descr=""/>
          <p:cNvPicPr/>
          <p:nvPr/>
        </p:nvPicPr>
        <p:blipFill>
          <a:blip r:embed="rId3"/>
          <a:stretch/>
        </p:blipFill>
        <p:spPr>
          <a:xfrm>
            <a:off x="-360" y="908640"/>
            <a:ext cx="9143640" cy="183240"/>
          </a:xfrm>
          <a:prstGeom prst="rect">
            <a:avLst/>
          </a:prstGeom>
          <a:ln w="9360">
            <a:noFill/>
          </a:ln>
        </p:spPr>
      </p:pic>
      <p:pic>
        <p:nvPicPr>
          <p:cNvPr id="156" name="Picture 2" descr=""/>
          <p:cNvPicPr/>
          <p:nvPr/>
        </p:nvPicPr>
        <p:blipFill>
          <a:blip r:embed="rId4"/>
          <a:stretch/>
        </p:blipFill>
        <p:spPr>
          <a:xfrm>
            <a:off x="4428000" y="3933000"/>
            <a:ext cx="3832920" cy="1079640"/>
          </a:xfrm>
          <a:prstGeom prst="rect">
            <a:avLst/>
          </a:prstGeom>
          <a:ln>
            <a:noFill/>
          </a:ln>
          <a:effectLst>
            <a:outerShdw algn="br" blurRad="76200" dir="0" kx="1200000" rotWithShape="0" sy="23000">
              <a:srgbClr val="000000">
                <a:alpha val="20000"/>
              </a:srgbClr>
            </a:outerShdw>
          </a:effectLst>
        </p:spPr>
      </p:pic>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Stil Hiyerarşisi </a:t>
            </a:r>
            <a:endParaRPr b="0" lang="tr-TR" sz="4400" spc="-1" strike="noStrike">
              <a:solidFill>
                <a:srgbClr val="000000"/>
              </a:solidFill>
              <a:latin typeface="Calibri"/>
            </a:endParaRPr>
          </a:p>
        </p:txBody>
      </p:sp>
      <p:sp>
        <p:nvSpPr>
          <p:cNvPr id="158"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561"/>
              </a:spcBef>
              <a:buSzPct val="100014"/>
              <a:buBlip>
                <a:blip r:embed="rId1"/>
              </a:buBlip>
            </a:pPr>
            <a:r>
              <a:rPr b="0" lang="tr-TR" sz="2800" spc="-1" strike="noStrike">
                <a:solidFill>
                  <a:srgbClr val="000000"/>
                </a:solidFill>
                <a:latin typeface="Calibri"/>
              </a:rPr>
              <a:t>Stil tanımlamaları yapılırken bir öğeyi etkileyen birden fazla stil tanımlaması olabilir. </a:t>
            </a:r>
            <a:endParaRPr b="0" lang="tr-TR" sz="2800" spc="-1" strike="noStrike">
              <a:solidFill>
                <a:srgbClr val="000000"/>
              </a:solidFill>
              <a:latin typeface="Calibri"/>
            </a:endParaRPr>
          </a:p>
          <a:p>
            <a:pPr marL="343080" indent="-342720">
              <a:lnSpc>
                <a:spcPct val="100000"/>
              </a:lnSpc>
              <a:spcBef>
                <a:spcPts val="561"/>
              </a:spcBef>
              <a:buSzPct val="100014"/>
              <a:buBlip>
                <a:blip r:embed="rId2"/>
              </a:buBlip>
            </a:pPr>
            <a:r>
              <a:rPr b="0" lang="tr-TR" sz="2800" spc="-1" strike="noStrike">
                <a:solidFill>
                  <a:srgbClr val="000000"/>
                </a:solidFill>
                <a:latin typeface="Calibri"/>
              </a:rPr>
              <a:t>Bir öğe içerisinde önce öğe içerisinde tanımlanmış stil özellikleri geçerli olacaktır. Eğer öğe içerisinde stil tanımlaması bulunmuyorsa öğenin içerisinde bulunduğu bölümün stil tanımlaması varsa bu stil özellikleri geçerli olacaktır. </a:t>
            </a:r>
            <a:endParaRPr b="0" lang="tr-TR" sz="2800" spc="-1" strike="noStrike">
              <a:solidFill>
                <a:srgbClr val="000000"/>
              </a:solidFill>
              <a:latin typeface="Calibri"/>
            </a:endParaRPr>
          </a:p>
          <a:p>
            <a:pPr>
              <a:lnSpc>
                <a:spcPct val="100000"/>
              </a:lnSpc>
              <a:spcBef>
                <a:spcPts val="519"/>
              </a:spcBef>
            </a:pPr>
            <a:endParaRPr b="0" lang="tr-TR" sz="2800" spc="-1" strike="noStrike">
              <a:solidFill>
                <a:srgbClr val="000000"/>
              </a:solidFill>
              <a:latin typeface="Calibri"/>
            </a:endParaRPr>
          </a:p>
          <a:p>
            <a:pPr>
              <a:lnSpc>
                <a:spcPct val="100000"/>
              </a:lnSpc>
              <a:spcBef>
                <a:spcPts val="400"/>
              </a:spcBef>
            </a:pPr>
            <a:endParaRPr b="0" lang="tr-TR" sz="2800" spc="-1" strike="noStrike">
              <a:solidFill>
                <a:srgbClr val="000000"/>
              </a:solidFill>
              <a:latin typeface="Calibri"/>
            </a:endParaRPr>
          </a:p>
          <a:p>
            <a:pPr>
              <a:lnSpc>
                <a:spcPct val="100000"/>
              </a:lnSpc>
              <a:spcBef>
                <a:spcPts val="439"/>
              </a:spcBef>
            </a:pPr>
            <a:endParaRPr b="0" lang="tr-TR" sz="2800" spc="-1" strike="noStrike">
              <a:solidFill>
                <a:srgbClr val="000000"/>
              </a:solidFill>
              <a:latin typeface="Calibri"/>
            </a:endParaRPr>
          </a:p>
          <a:p>
            <a:endParaRPr b="0" lang="tr-TR" sz="2800" spc="-1" strike="noStrike">
              <a:solidFill>
                <a:srgbClr val="000000"/>
              </a:solidFill>
              <a:latin typeface="Calibri"/>
            </a:endParaRPr>
          </a:p>
          <a:p>
            <a:endParaRPr b="0" lang="tr-TR" sz="2800" spc="-1" strike="noStrike">
              <a:solidFill>
                <a:srgbClr val="000000"/>
              </a:solidFill>
              <a:latin typeface="Calibri"/>
            </a:endParaRPr>
          </a:p>
        </p:txBody>
      </p:sp>
      <p:pic>
        <p:nvPicPr>
          <p:cNvPr id="159" name="İçerik Yer Tutucusu 10" descr=""/>
          <p:cNvPicPr/>
          <p:nvPr/>
        </p:nvPicPr>
        <p:blipFill>
          <a:blip r:embed="rId3"/>
          <a:stretch/>
        </p:blipFill>
        <p:spPr>
          <a:xfrm>
            <a:off x="414360" y="6329520"/>
            <a:ext cx="2010960" cy="463320"/>
          </a:xfrm>
          <a:prstGeom prst="rect">
            <a:avLst/>
          </a:prstGeom>
          <a:ln w="9360">
            <a:noFill/>
          </a:ln>
        </p:spPr>
      </p:pic>
      <p:pic>
        <p:nvPicPr>
          <p:cNvPr id="160" name="Resim 4" descr=""/>
          <p:cNvPicPr/>
          <p:nvPr/>
        </p:nvPicPr>
        <p:blipFill>
          <a:blip r:embed="rId4"/>
          <a:stretch/>
        </p:blipFill>
        <p:spPr>
          <a:xfrm>
            <a:off x="-360" y="908640"/>
            <a:ext cx="9143640" cy="183240"/>
          </a:xfrm>
          <a:prstGeom prst="rect">
            <a:avLst/>
          </a:prstGeom>
          <a:ln w="9360">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Stil Hiyerarşisi </a:t>
            </a:r>
            <a:endParaRPr b="0" lang="tr-TR" sz="4400" spc="-1" strike="noStrike">
              <a:solidFill>
                <a:srgbClr val="000000"/>
              </a:solidFill>
              <a:latin typeface="Calibri"/>
            </a:endParaRPr>
          </a:p>
        </p:txBody>
      </p:sp>
      <p:sp>
        <p:nvSpPr>
          <p:cNvPr id="162" name="TextShape 2"/>
          <p:cNvSpPr txBox="1"/>
          <p:nvPr/>
        </p:nvSpPr>
        <p:spPr>
          <a:xfrm>
            <a:off x="457200" y="1196640"/>
            <a:ext cx="8506800" cy="4824000"/>
          </a:xfrm>
          <a:prstGeom prst="rect">
            <a:avLst/>
          </a:prstGeom>
          <a:noFill/>
          <a:ln w="9360">
            <a:noFill/>
          </a:ln>
        </p:spPr>
        <p:txBody>
          <a:bodyPr>
            <a:noAutofit/>
          </a:bodyPr>
          <a:p>
            <a:pPr>
              <a:lnSpc>
                <a:spcPct val="100000"/>
              </a:lnSpc>
              <a:spcBef>
                <a:spcPts val="479"/>
              </a:spcBef>
            </a:pPr>
            <a:r>
              <a:rPr b="0" lang="tr-TR" sz="2400" spc="-1" strike="noStrike">
                <a:solidFill>
                  <a:srgbClr val="000000"/>
                </a:solidFill>
                <a:latin typeface="Calibri"/>
              </a:rPr>
              <a:t>&lt;ol id="idili"&gt;Stiller</a:t>
            </a:r>
            <a:endParaRPr b="0" lang="tr-TR" sz="2400" spc="-1" strike="noStrike">
              <a:solidFill>
                <a:srgbClr val="000000"/>
              </a:solidFill>
              <a:latin typeface="Calibri"/>
            </a:endParaRPr>
          </a:p>
          <a:p>
            <a:pPr>
              <a:lnSpc>
                <a:spcPct val="100000"/>
              </a:lnSpc>
              <a:spcBef>
                <a:spcPts val="479"/>
              </a:spcBef>
            </a:pPr>
            <a:r>
              <a:rPr b="0" lang="tr-TR" sz="2400" spc="-1" strike="noStrike">
                <a:solidFill>
                  <a:srgbClr val="000000"/>
                </a:solidFill>
                <a:latin typeface="Calibri"/>
              </a:rPr>
              <a:t>   </a:t>
            </a:r>
            <a:r>
              <a:rPr b="0" lang="tr-TR" sz="2400" spc="-1" strike="noStrike">
                <a:solidFill>
                  <a:srgbClr val="000000"/>
                </a:solidFill>
                <a:latin typeface="Calibri"/>
              </a:rPr>
              <a:t>&lt;li class="sinifli"&gt;Yerel&lt;/li&gt;</a:t>
            </a:r>
            <a:endParaRPr b="0" lang="tr-TR" sz="2400" spc="-1" strike="noStrike">
              <a:solidFill>
                <a:srgbClr val="000000"/>
              </a:solidFill>
              <a:latin typeface="Calibri"/>
            </a:endParaRPr>
          </a:p>
          <a:p>
            <a:pPr>
              <a:lnSpc>
                <a:spcPct val="100000"/>
              </a:lnSpc>
              <a:spcBef>
                <a:spcPts val="479"/>
              </a:spcBef>
            </a:pPr>
            <a:r>
              <a:rPr b="0" lang="tr-TR" sz="2400" spc="-1" strike="noStrike">
                <a:solidFill>
                  <a:srgbClr val="000000"/>
                </a:solidFill>
                <a:latin typeface="Calibri"/>
              </a:rPr>
              <a:t>   </a:t>
            </a:r>
            <a:r>
              <a:rPr b="0" lang="tr-TR" sz="2400" spc="-1" strike="noStrike">
                <a:solidFill>
                  <a:srgbClr val="000000"/>
                </a:solidFill>
                <a:latin typeface="Calibri"/>
              </a:rPr>
              <a:t>&lt;li&gt;Global&lt;/li&gt;</a:t>
            </a:r>
            <a:endParaRPr b="0" lang="tr-TR" sz="2400" spc="-1" strike="noStrike">
              <a:solidFill>
                <a:srgbClr val="000000"/>
              </a:solidFill>
              <a:latin typeface="Calibri"/>
            </a:endParaRPr>
          </a:p>
          <a:p>
            <a:pPr>
              <a:lnSpc>
                <a:spcPct val="100000"/>
              </a:lnSpc>
              <a:spcBef>
                <a:spcPts val="479"/>
              </a:spcBef>
            </a:pPr>
            <a:r>
              <a:rPr b="0" lang="tr-TR" sz="2400" spc="-1" strike="noStrike">
                <a:solidFill>
                  <a:srgbClr val="000000"/>
                </a:solidFill>
                <a:latin typeface="Calibri"/>
              </a:rPr>
              <a:t>   </a:t>
            </a:r>
            <a:r>
              <a:rPr b="0" lang="tr-TR" sz="2400" spc="-1" strike="noStrike">
                <a:solidFill>
                  <a:srgbClr val="000000"/>
                </a:solidFill>
                <a:latin typeface="Calibri"/>
              </a:rPr>
              <a:t>&lt;li&gt;Bağlantılı&lt;/li&gt;</a:t>
            </a:r>
            <a:endParaRPr b="0" lang="tr-TR" sz="2400" spc="-1" strike="noStrike">
              <a:solidFill>
                <a:srgbClr val="000000"/>
              </a:solidFill>
              <a:latin typeface="Calibri"/>
            </a:endParaRPr>
          </a:p>
          <a:p>
            <a:pPr>
              <a:lnSpc>
                <a:spcPct val="100000"/>
              </a:lnSpc>
              <a:spcBef>
                <a:spcPts val="479"/>
              </a:spcBef>
            </a:pPr>
            <a:r>
              <a:rPr b="0" lang="tr-TR" sz="2400" spc="-1" strike="noStrike">
                <a:solidFill>
                  <a:srgbClr val="000000"/>
                </a:solidFill>
                <a:latin typeface="Calibri"/>
              </a:rPr>
              <a:t>&lt;/ol&gt;</a:t>
            </a:r>
            <a:endParaRPr b="0" lang="tr-TR" sz="2400" spc="-1" strike="noStrike">
              <a:solidFill>
                <a:srgbClr val="000000"/>
              </a:solidFill>
              <a:latin typeface="Calibri"/>
            </a:endParaRPr>
          </a:p>
          <a:p>
            <a:pPr>
              <a:lnSpc>
                <a:spcPct val="100000"/>
              </a:lnSpc>
              <a:spcBef>
                <a:spcPts val="519"/>
              </a:spcBef>
            </a:pPr>
            <a:endParaRPr b="0" lang="tr-TR" sz="2400" spc="-1" strike="noStrike">
              <a:solidFill>
                <a:srgbClr val="000000"/>
              </a:solidFill>
              <a:latin typeface="Calibri"/>
            </a:endParaRPr>
          </a:p>
          <a:p>
            <a:pPr>
              <a:lnSpc>
                <a:spcPct val="100000"/>
              </a:lnSpc>
              <a:spcBef>
                <a:spcPts val="400"/>
              </a:spcBef>
            </a:pPr>
            <a:endParaRPr b="0" lang="tr-TR" sz="2400" spc="-1" strike="noStrike">
              <a:solidFill>
                <a:srgbClr val="000000"/>
              </a:solidFill>
              <a:latin typeface="Calibri"/>
            </a:endParaRPr>
          </a:p>
          <a:p>
            <a:pPr>
              <a:lnSpc>
                <a:spcPct val="100000"/>
              </a:lnSpc>
              <a:spcBef>
                <a:spcPts val="439"/>
              </a:spcBef>
            </a:pPr>
            <a:endParaRPr b="0" lang="tr-TR" sz="2400" spc="-1" strike="noStrike">
              <a:solidFill>
                <a:srgbClr val="000000"/>
              </a:solidFill>
              <a:latin typeface="Calibri"/>
            </a:endParaRPr>
          </a:p>
          <a:p>
            <a:endParaRPr b="0" lang="tr-TR" sz="2400" spc="-1" strike="noStrike">
              <a:solidFill>
                <a:srgbClr val="000000"/>
              </a:solidFill>
              <a:latin typeface="Calibri"/>
            </a:endParaRPr>
          </a:p>
          <a:p>
            <a:endParaRPr b="0" lang="tr-TR" sz="2400" spc="-1" strike="noStrike">
              <a:solidFill>
                <a:srgbClr val="000000"/>
              </a:solidFill>
              <a:latin typeface="Calibri"/>
            </a:endParaRPr>
          </a:p>
        </p:txBody>
      </p:sp>
      <p:pic>
        <p:nvPicPr>
          <p:cNvPr id="163" name="İçerik Yer Tutucusu 10" descr=""/>
          <p:cNvPicPr/>
          <p:nvPr/>
        </p:nvPicPr>
        <p:blipFill>
          <a:blip r:embed="rId1"/>
          <a:stretch/>
        </p:blipFill>
        <p:spPr>
          <a:xfrm>
            <a:off x="414360" y="6329520"/>
            <a:ext cx="2010960" cy="463320"/>
          </a:xfrm>
          <a:prstGeom prst="rect">
            <a:avLst/>
          </a:prstGeom>
          <a:ln w="9360">
            <a:noFill/>
          </a:ln>
        </p:spPr>
      </p:pic>
      <p:pic>
        <p:nvPicPr>
          <p:cNvPr id="164" name="Resim 4" descr=""/>
          <p:cNvPicPr/>
          <p:nvPr/>
        </p:nvPicPr>
        <p:blipFill>
          <a:blip r:embed="rId2"/>
          <a:stretch/>
        </p:blipFill>
        <p:spPr>
          <a:xfrm>
            <a:off x="-360" y="908640"/>
            <a:ext cx="9143640" cy="183240"/>
          </a:xfrm>
          <a:prstGeom prst="rect">
            <a:avLst/>
          </a:prstGeom>
          <a:ln w="9360">
            <a:noFill/>
          </a:ln>
        </p:spPr>
      </p:pic>
      <p:pic>
        <p:nvPicPr>
          <p:cNvPr id="165" name="Picture 2" descr=""/>
          <p:cNvPicPr/>
          <p:nvPr/>
        </p:nvPicPr>
        <p:blipFill>
          <a:blip r:embed="rId3"/>
          <a:stretch/>
        </p:blipFill>
        <p:spPr>
          <a:xfrm>
            <a:off x="4932000" y="1229400"/>
            <a:ext cx="2706480" cy="2016000"/>
          </a:xfrm>
          <a:prstGeom prst="rect">
            <a:avLst/>
          </a:prstGeom>
          <a:ln>
            <a:noFill/>
          </a:ln>
          <a:effectLst>
            <a:outerShdw algn="br" blurRad="76200" dir="0" kx="1200000" rotWithShape="0" sy="23000">
              <a:srgbClr val="000000">
                <a:alpha val="20000"/>
              </a:srgbClr>
            </a:outerShdw>
          </a:effectLst>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Sık Kullanılan Stil Özellikleri</a:t>
            </a:r>
            <a:endParaRPr b="0" lang="tr-TR" sz="4400" spc="-1" strike="noStrike">
              <a:solidFill>
                <a:srgbClr val="000000"/>
              </a:solidFill>
              <a:latin typeface="Calibri"/>
            </a:endParaRPr>
          </a:p>
        </p:txBody>
      </p:sp>
      <p:sp>
        <p:nvSpPr>
          <p:cNvPr id="167"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479"/>
              </a:spcBef>
              <a:buSzPct val="100000"/>
              <a:buBlip>
                <a:blip r:embed="rId1"/>
              </a:buBlip>
            </a:pPr>
            <a:r>
              <a:rPr b="0" lang="tr-TR" sz="2400" spc="-1" strike="noStrike">
                <a:solidFill>
                  <a:srgbClr val="000000"/>
                </a:solidFill>
                <a:latin typeface="Calibri"/>
              </a:rPr>
              <a:t>Arka Plan Stil Özellikleri</a:t>
            </a:r>
            <a:endParaRPr b="0" lang="tr-TR" sz="2400" spc="-1" strike="noStrike">
              <a:solidFill>
                <a:srgbClr val="000000"/>
              </a:solidFill>
              <a:latin typeface="Calibri"/>
            </a:endParaRPr>
          </a:p>
          <a:p>
            <a:pPr lvl="1" marL="743040" indent="-285480">
              <a:lnSpc>
                <a:spcPct val="100000"/>
              </a:lnSpc>
              <a:spcBef>
                <a:spcPts val="479"/>
              </a:spcBef>
              <a:buSzPct val="100000"/>
              <a:buBlip>
                <a:blip r:embed="rId2"/>
              </a:buBlip>
            </a:pPr>
            <a:r>
              <a:rPr b="0" lang="tr-TR" sz="2400" spc="-1" strike="noStrike">
                <a:solidFill>
                  <a:srgbClr val="000000"/>
                </a:solidFill>
                <a:latin typeface="Calibri"/>
              </a:rPr>
              <a:t>Stil tanımlanacak etiketlerin arka plan özellikleri belirlemek amacıyla kullanılırlar.</a:t>
            </a:r>
            <a:endParaRPr b="0" lang="tr-TR" sz="2400" spc="-1" strike="noStrike">
              <a:solidFill>
                <a:srgbClr val="000000"/>
              </a:solidFill>
              <a:latin typeface="Calibri"/>
            </a:endParaRPr>
          </a:p>
          <a:p>
            <a:pPr>
              <a:lnSpc>
                <a:spcPct val="100000"/>
              </a:lnSpc>
              <a:spcBef>
                <a:spcPts val="400"/>
              </a:spcBef>
            </a:pPr>
            <a:r>
              <a:rPr b="0" lang="tr-TR" sz="2000" spc="-1" strike="noStrike">
                <a:solidFill>
                  <a:srgbClr val="000000"/>
                </a:solidFill>
                <a:latin typeface="Calibri"/>
              </a:rPr>
              <a:t>	</a:t>
            </a:r>
            <a:r>
              <a:rPr b="0" lang="tr-TR" sz="2000" spc="-1" strike="noStrike" u="sng">
                <a:solidFill>
                  <a:srgbClr val="000000"/>
                </a:solidFill>
                <a:uFillTx/>
                <a:latin typeface="Calibri"/>
              </a:rPr>
              <a:t>background-color</a:t>
            </a:r>
            <a:r>
              <a:rPr b="0" lang="tr-TR" sz="2000" spc="-1" strike="noStrike">
                <a:solidFill>
                  <a:srgbClr val="000000"/>
                </a:solidFill>
                <a:latin typeface="Calibri"/>
              </a:rPr>
              <a:t>: arka plan rengini belirlemek amacıyla kullanılır.</a:t>
            </a:r>
            <a:endParaRPr b="0" lang="tr-TR" sz="2000" spc="-1" strike="noStrike">
              <a:solidFill>
                <a:srgbClr val="000000"/>
              </a:solidFill>
              <a:latin typeface="Calibri"/>
            </a:endParaRPr>
          </a:p>
          <a:p>
            <a:pPr>
              <a:lnSpc>
                <a:spcPct val="100000"/>
              </a:lnSpc>
              <a:spcBef>
                <a:spcPts val="400"/>
              </a:spcBef>
            </a:pPr>
            <a:r>
              <a:rPr b="0" lang="tr-TR" sz="2000" spc="-1" strike="noStrike">
                <a:solidFill>
                  <a:srgbClr val="000000"/>
                </a:solidFill>
                <a:latin typeface="Calibri"/>
              </a:rPr>
              <a:t>	</a:t>
            </a:r>
            <a:r>
              <a:rPr b="0" lang="tr-TR" sz="2000" spc="-1" strike="noStrike" u="sng">
                <a:solidFill>
                  <a:srgbClr val="000000"/>
                </a:solidFill>
                <a:uFillTx/>
                <a:latin typeface="Calibri"/>
              </a:rPr>
              <a:t>background-image</a:t>
            </a:r>
            <a:r>
              <a:rPr b="0" lang="tr-TR" sz="2000" spc="-1" strike="noStrike">
                <a:solidFill>
                  <a:srgbClr val="000000"/>
                </a:solidFill>
                <a:latin typeface="Calibri"/>
              </a:rPr>
              <a:t>: arka planda bulunması istenen resmin </a:t>
            </a:r>
            <a:r>
              <a:rPr b="0" lang="tr-TR" sz="2000" spc="-1" strike="noStrike">
                <a:solidFill>
                  <a:srgbClr val="000000"/>
                </a:solidFill>
                <a:latin typeface="Calibri"/>
              </a:rPr>
              <a:t>	</a:t>
            </a:r>
            <a:r>
              <a:rPr b="0" lang="tr-TR" sz="2000" spc="-1" strike="noStrike">
                <a:solidFill>
                  <a:srgbClr val="000000"/>
                </a:solidFill>
                <a:latin typeface="Calibri"/>
              </a:rPr>
              <a:t>belirlenmesi için kullanılır.</a:t>
            </a:r>
            <a:endParaRPr b="0" lang="tr-TR" sz="2000" spc="-1" strike="noStrike">
              <a:solidFill>
                <a:srgbClr val="000000"/>
              </a:solidFill>
              <a:latin typeface="Calibri"/>
            </a:endParaRPr>
          </a:p>
          <a:p>
            <a:pPr>
              <a:lnSpc>
                <a:spcPct val="100000"/>
              </a:lnSpc>
              <a:spcBef>
                <a:spcPts val="519"/>
              </a:spcBef>
            </a:pPr>
            <a:endParaRPr b="0" lang="tr-TR" sz="2000" spc="-1" strike="noStrike">
              <a:solidFill>
                <a:srgbClr val="000000"/>
              </a:solidFill>
              <a:latin typeface="Calibri"/>
            </a:endParaRPr>
          </a:p>
          <a:p>
            <a:pPr>
              <a:lnSpc>
                <a:spcPct val="100000"/>
              </a:lnSpc>
              <a:spcBef>
                <a:spcPts val="400"/>
              </a:spcBef>
            </a:pPr>
            <a:endParaRPr b="0" lang="tr-TR" sz="2000" spc="-1" strike="noStrike">
              <a:solidFill>
                <a:srgbClr val="000000"/>
              </a:solidFill>
              <a:latin typeface="Calibri"/>
            </a:endParaRPr>
          </a:p>
          <a:p>
            <a:pPr>
              <a:lnSpc>
                <a:spcPct val="100000"/>
              </a:lnSpc>
              <a:spcBef>
                <a:spcPts val="439"/>
              </a:spcBef>
            </a:pPr>
            <a:endParaRPr b="0" lang="tr-TR" sz="2000" spc="-1" strike="noStrike">
              <a:solidFill>
                <a:srgbClr val="000000"/>
              </a:solidFill>
              <a:latin typeface="Calibri"/>
            </a:endParaRPr>
          </a:p>
          <a:p>
            <a:endParaRPr b="0" lang="tr-TR" sz="2000" spc="-1" strike="noStrike">
              <a:solidFill>
                <a:srgbClr val="000000"/>
              </a:solidFill>
              <a:latin typeface="Calibri"/>
            </a:endParaRPr>
          </a:p>
          <a:p>
            <a:endParaRPr b="0" lang="tr-TR" sz="2000" spc="-1" strike="noStrike">
              <a:solidFill>
                <a:srgbClr val="000000"/>
              </a:solidFill>
              <a:latin typeface="Calibri"/>
            </a:endParaRPr>
          </a:p>
        </p:txBody>
      </p:sp>
      <p:pic>
        <p:nvPicPr>
          <p:cNvPr id="168" name="İçerik Yer Tutucusu 10" descr=""/>
          <p:cNvPicPr/>
          <p:nvPr/>
        </p:nvPicPr>
        <p:blipFill>
          <a:blip r:embed="rId3"/>
          <a:stretch/>
        </p:blipFill>
        <p:spPr>
          <a:xfrm>
            <a:off x="414360" y="6329520"/>
            <a:ext cx="2010960" cy="463320"/>
          </a:xfrm>
          <a:prstGeom prst="rect">
            <a:avLst/>
          </a:prstGeom>
          <a:ln w="9360">
            <a:noFill/>
          </a:ln>
        </p:spPr>
      </p:pic>
      <p:pic>
        <p:nvPicPr>
          <p:cNvPr id="169" name="Resim 4" descr=""/>
          <p:cNvPicPr/>
          <p:nvPr/>
        </p:nvPicPr>
        <p:blipFill>
          <a:blip r:embed="rId4"/>
          <a:stretch/>
        </p:blipFill>
        <p:spPr>
          <a:xfrm>
            <a:off x="-360" y="908640"/>
            <a:ext cx="9143640" cy="183240"/>
          </a:xfrm>
          <a:prstGeom prst="rect">
            <a:avLst/>
          </a:prstGeom>
          <a:ln w="9360">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Sık Kullanılan Stil Özellikleri</a:t>
            </a:r>
            <a:endParaRPr b="0" lang="tr-TR" sz="4400" spc="-1" strike="noStrike">
              <a:solidFill>
                <a:srgbClr val="000000"/>
              </a:solidFill>
              <a:latin typeface="Calibri"/>
            </a:endParaRPr>
          </a:p>
        </p:txBody>
      </p:sp>
      <p:sp>
        <p:nvSpPr>
          <p:cNvPr id="171"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479"/>
              </a:spcBef>
              <a:buSzPct val="100000"/>
              <a:buBlip>
                <a:blip r:embed="rId1"/>
              </a:buBlip>
            </a:pPr>
            <a:r>
              <a:rPr b="0" lang="tr-TR" sz="2400" spc="-1" strike="noStrike">
                <a:solidFill>
                  <a:srgbClr val="000000"/>
                </a:solidFill>
                <a:latin typeface="Calibri"/>
              </a:rPr>
              <a:t>Arka Plan Stil Özellikleri:</a:t>
            </a:r>
            <a:endParaRPr b="0" lang="tr-TR" sz="2400" spc="-1" strike="noStrike">
              <a:solidFill>
                <a:srgbClr val="000000"/>
              </a:solidFill>
              <a:latin typeface="Calibri"/>
            </a:endParaRPr>
          </a:p>
          <a:p>
            <a:pPr>
              <a:lnSpc>
                <a:spcPct val="100000"/>
              </a:lnSpc>
              <a:spcBef>
                <a:spcPts val="201"/>
              </a:spcBef>
            </a:pPr>
            <a:endParaRPr b="0" lang="tr-TR" sz="2400" spc="-1" strike="noStrike">
              <a:solidFill>
                <a:srgbClr val="000000"/>
              </a:solidFill>
              <a:latin typeface="Calibri"/>
            </a:endParaRPr>
          </a:p>
          <a:p>
            <a:pPr marL="399960">
              <a:lnSpc>
                <a:spcPct val="100000"/>
              </a:lnSpc>
              <a:spcBef>
                <a:spcPts val="400"/>
              </a:spcBef>
            </a:pPr>
            <a:r>
              <a:rPr b="0" lang="tr-TR" sz="2000" spc="-1" strike="noStrike">
                <a:solidFill>
                  <a:srgbClr val="000000"/>
                </a:solidFill>
                <a:latin typeface="Calibri"/>
              </a:rPr>
              <a:t>body {background-color:#D9F7D1; }</a:t>
            </a:r>
            <a:endParaRPr b="0" lang="tr-TR" sz="2000" spc="-1" strike="noStrike">
              <a:solidFill>
                <a:srgbClr val="000000"/>
              </a:solidFill>
              <a:latin typeface="Calibri"/>
            </a:endParaRPr>
          </a:p>
          <a:p>
            <a:pPr marL="399960">
              <a:lnSpc>
                <a:spcPct val="100000"/>
              </a:lnSpc>
              <a:spcBef>
                <a:spcPts val="400"/>
              </a:spcBef>
            </a:pPr>
            <a:r>
              <a:rPr b="0" lang="tr-TR" sz="2000" spc="-1" strike="noStrike">
                <a:solidFill>
                  <a:srgbClr val="000000"/>
                </a:solidFill>
                <a:latin typeface="Calibri"/>
              </a:rPr>
              <a:t>.arkaplan { background-color:#F0CECF; }</a:t>
            </a:r>
            <a:endParaRPr b="0" lang="tr-TR" sz="2000" spc="-1" strike="noStrike">
              <a:solidFill>
                <a:srgbClr val="000000"/>
              </a:solidFill>
              <a:latin typeface="Calibri"/>
            </a:endParaRPr>
          </a:p>
          <a:p>
            <a:pPr marL="399960">
              <a:lnSpc>
                <a:spcPct val="100000"/>
              </a:lnSpc>
              <a:spcBef>
                <a:spcPts val="400"/>
              </a:spcBef>
            </a:pPr>
            <a:r>
              <a:rPr b="0" lang="tr-TR" sz="2000" spc="-1" strike="noStrike">
                <a:solidFill>
                  <a:srgbClr val="000000"/>
                </a:solidFill>
                <a:latin typeface="Calibri"/>
              </a:rPr>
              <a:t>.resimArkaplan {background-image:url(arkaplan.png); }</a:t>
            </a:r>
            <a:endParaRPr b="0" lang="tr-TR" sz="2000" spc="-1" strike="noStrike">
              <a:solidFill>
                <a:srgbClr val="000000"/>
              </a:solidFill>
              <a:latin typeface="Calibri"/>
            </a:endParaRPr>
          </a:p>
          <a:p>
            <a:pPr>
              <a:lnSpc>
                <a:spcPct val="100000"/>
              </a:lnSpc>
              <a:spcBef>
                <a:spcPts val="201"/>
              </a:spcBef>
            </a:pPr>
            <a:endParaRPr b="0" lang="tr-TR" sz="2000" spc="-1" strike="noStrike">
              <a:solidFill>
                <a:srgbClr val="000000"/>
              </a:solidFill>
              <a:latin typeface="Calibri"/>
            </a:endParaRPr>
          </a:p>
          <a:p>
            <a:pPr marL="399960">
              <a:lnSpc>
                <a:spcPct val="100000"/>
              </a:lnSpc>
              <a:spcBef>
                <a:spcPts val="400"/>
              </a:spcBef>
            </a:pPr>
            <a:r>
              <a:rPr b="0" lang="tr-TR" sz="2000" spc="-1" strike="noStrike">
                <a:solidFill>
                  <a:srgbClr val="000000"/>
                </a:solidFill>
                <a:latin typeface="Calibri"/>
              </a:rPr>
              <a:t>&lt;body&gt;</a:t>
            </a:r>
            <a:endParaRPr b="0" lang="tr-TR" sz="2000" spc="-1" strike="noStrike">
              <a:solidFill>
                <a:srgbClr val="000000"/>
              </a:solidFill>
              <a:latin typeface="Calibri"/>
            </a:endParaRPr>
          </a:p>
          <a:p>
            <a:pPr marL="399960">
              <a:lnSpc>
                <a:spcPct val="100000"/>
              </a:lnSpc>
              <a:spcBef>
                <a:spcPts val="400"/>
              </a:spcBef>
            </a:pPr>
            <a:r>
              <a:rPr b="0" lang="tr-TR" sz="2000" spc="-1" strike="noStrike">
                <a:solidFill>
                  <a:srgbClr val="000000"/>
                </a:solidFill>
                <a:latin typeface="Calibri"/>
              </a:rPr>
              <a:t>&lt;p class="arkaplan"&gt;Arka planı renklendirilmiş paragraf&lt;/p&gt;</a:t>
            </a:r>
            <a:endParaRPr b="0" lang="tr-TR" sz="2000" spc="-1" strike="noStrike">
              <a:solidFill>
                <a:srgbClr val="000000"/>
              </a:solidFill>
              <a:latin typeface="Calibri"/>
            </a:endParaRPr>
          </a:p>
          <a:p>
            <a:pPr marL="399960">
              <a:lnSpc>
                <a:spcPct val="100000"/>
              </a:lnSpc>
              <a:spcBef>
                <a:spcPts val="400"/>
              </a:spcBef>
            </a:pPr>
            <a:r>
              <a:rPr b="0" lang="tr-TR" sz="2000" spc="-1" strike="noStrike">
                <a:solidFill>
                  <a:srgbClr val="000000"/>
                </a:solidFill>
                <a:latin typeface="Calibri"/>
              </a:rPr>
              <a:t>&lt;div class="resimArkaplan"&gt;Arkaplanda resim olan div&lt;/div&gt;</a:t>
            </a:r>
            <a:endParaRPr b="0" lang="tr-TR" sz="2000" spc="-1" strike="noStrike">
              <a:solidFill>
                <a:srgbClr val="000000"/>
              </a:solidFill>
              <a:latin typeface="Calibri"/>
            </a:endParaRPr>
          </a:p>
          <a:p>
            <a:pPr>
              <a:lnSpc>
                <a:spcPct val="100000"/>
              </a:lnSpc>
              <a:spcBef>
                <a:spcPts val="400"/>
              </a:spcBef>
            </a:pPr>
            <a:endParaRPr b="0" lang="tr-TR" sz="2000" spc="-1" strike="noStrike">
              <a:solidFill>
                <a:srgbClr val="000000"/>
              </a:solidFill>
              <a:latin typeface="Calibri"/>
            </a:endParaRPr>
          </a:p>
          <a:p>
            <a:pPr>
              <a:lnSpc>
                <a:spcPct val="100000"/>
              </a:lnSpc>
              <a:spcBef>
                <a:spcPts val="439"/>
              </a:spcBef>
            </a:pPr>
            <a:endParaRPr b="0" lang="tr-TR" sz="2000" spc="-1" strike="noStrike">
              <a:solidFill>
                <a:srgbClr val="000000"/>
              </a:solidFill>
              <a:latin typeface="Calibri"/>
            </a:endParaRPr>
          </a:p>
          <a:p>
            <a:endParaRPr b="0" lang="tr-TR" sz="2000" spc="-1" strike="noStrike">
              <a:solidFill>
                <a:srgbClr val="000000"/>
              </a:solidFill>
              <a:latin typeface="Calibri"/>
            </a:endParaRPr>
          </a:p>
          <a:p>
            <a:endParaRPr b="0" lang="tr-TR" sz="2000" spc="-1" strike="noStrike">
              <a:solidFill>
                <a:srgbClr val="000000"/>
              </a:solidFill>
              <a:latin typeface="Calibri"/>
            </a:endParaRPr>
          </a:p>
        </p:txBody>
      </p:sp>
      <p:pic>
        <p:nvPicPr>
          <p:cNvPr id="172" name="İçerik Yer Tutucusu 10" descr=""/>
          <p:cNvPicPr/>
          <p:nvPr/>
        </p:nvPicPr>
        <p:blipFill>
          <a:blip r:embed="rId2"/>
          <a:stretch/>
        </p:blipFill>
        <p:spPr>
          <a:xfrm>
            <a:off x="414360" y="6329520"/>
            <a:ext cx="2010960" cy="463320"/>
          </a:xfrm>
          <a:prstGeom prst="rect">
            <a:avLst/>
          </a:prstGeom>
          <a:ln w="9360">
            <a:noFill/>
          </a:ln>
        </p:spPr>
      </p:pic>
      <p:pic>
        <p:nvPicPr>
          <p:cNvPr id="173" name="Resim 4" descr=""/>
          <p:cNvPicPr/>
          <p:nvPr/>
        </p:nvPicPr>
        <p:blipFill>
          <a:blip r:embed="rId3"/>
          <a:stretch/>
        </p:blipFill>
        <p:spPr>
          <a:xfrm>
            <a:off x="-360" y="908640"/>
            <a:ext cx="9143640" cy="183240"/>
          </a:xfrm>
          <a:prstGeom prst="rect">
            <a:avLst/>
          </a:prstGeom>
          <a:ln w="9360">
            <a:noFill/>
          </a:ln>
        </p:spPr>
      </p:pic>
      <p:pic>
        <p:nvPicPr>
          <p:cNvPr id="174" name="Picture 2" descr=""/>
          <p:cNvPicPr/>
          <p:nvPr/>
        </p:nvPicPr>
        <p:blipFill>
          <a:blip r:embed="rId4"/>
          <a:stretch/>
        </p:blipFill>
        <p:spPr>
          <a:xfrm>
            <a:off x="1835640" y="4509000"/>
            <a:ext cx="4464000" cy="1223640"/>
          </a:xfrm>
          <a:prstGeom prst="rect">
            <a:avLst/>
          </a:prstGeom>
          <a:ln>
            <a:noFill/>
          </a:ln>
          <a:effectLst>
            <a:outerShdw algn="br" blurRad="76200" dir="0" kx="1200000" rotWithShape="0" sy="23000">
              <a:srgbClr val="000000">
                <a:alpha val="20000"/>
              </a:srgbClr>
            </a:outerShdw>
          </a:effectLst>
        </p:spPr>
      </p:pic>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Sık Kullanılan Stil Özellikleri</a:t>
            </a:r>
            <a:endParaRPr b="0" lang="tr-TR" sz="4400" spc="-1" strike="noStrike">
              <a:solidFill>
                <a:srgbClr val="000000"/>
              </a:solidFill>
              <a:latin typeface="Calibri"/>
            </a:endParaRPr>
          </a:p>
        </p:txBody>
      </p:sp>
      <p:sp>
        <p:nvSpPr>
          <p:cNvPr id="176"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479"/>
              </a:spcBef>
              <a:buSzPct val="100000"/>
              <a:buBlip>
                <a:blip r:embed="rId1"/>
              </a:buBlip>
            </a:pPr>
            <a:r>
              <a:rPr b="0" lang="tr-TR" sz="2400" spc="-1" strike="noStrike">
                <a:solidFill>
                  <a:srgbClr val="000000"/>
                </a:solidFill>
                <a:latin typeface="Calibri"/>
              </a:rPr>
              <a:t>Font Stil Özellikleri</a:t>
            </a:r>
            <a:endParaRPr b="0" lang="tr-TR" sz="2400" spc="-1" strike="noStrike">
              <a:solidFill>
                <a:srgbClr val="000000"/>
              </a:solidFill>
              <a:latin typeface="Calibri"/>
            </a:endParaRPr>
          </a:p>
          <a:p>
            <a:pPr lvl="1" marL="743040" indent="-285480">
              <a:lnSpc>
                <a:spcPct val="100000"/>
              </a:lnSpc>
              <a:spcBef>
                <a:spcPts val="479"/>
              </a:spcBef>
              <a:buSzPct val="100000"/>
              <a:buBlip>
                <a:blip r:embed="rId2"/>
              </a:buBlip>
            </a:pPr>
            <a:r>
              <a:rPr b="0" lang="tr-TR" sz="2400" spc="-1" strike="noStrike">
                <a:solidFill>
                  <a:srgbClr val="000000"/>
                </a:solidFill>
                <a:latin typeface="Calibri"/>
              </a:rPr>
              <a:t>Sayfada yer alacak olan yazıların font ayarlarını gerçekleştirmek amacıyla kullanılan stil özellikleridir.</a:t>
            </a:r>
            <a:endParaRPr b="0" lang="tr-TR" sz="2400" spc="-1" strike="noStrike">
              <a:solidFill>
                <a:srgbClr val="000000"/>
              </a:solidFill>
              <a:latin typeface="Calibri"/>
            </a:endParaRPr>
          </a:p>
          <a:p>
            <a:pPr marL="800280">
              <a:lnSpc>
                <a:spcPct val="100000"/>
              </a:lnSpc>
              <a:spcBef>
                <a:spcPts val="400"/>
              </a:spcBef>
            </a:pPr>
            <a:r>
              <a:rPr b="0" lang="tr-TR" sz="2000" spc="-1" strike="noStrike" u="sng">
                <a:solidFill>
                  <a:srgbClr val="000000"/>
                </a:solidFill>
                <a:uFillTx/>
                <a:latin typeface="Calibri"/>
              </a:rPr>
              <a:t>font-family</a:t>
            </a:r>
            <a:r>
              <a:rPr b="0" lang="tr-TR" sz="2000" spc="-1" strike="noStrike">
                <a:solidFill>
                  <a:srgbClr val="000000"/>
                </a:solidFill>
                <a:latin typeface="Calibri"/>
              </a:rPr>
              <a:t>:  Yazı fontunun tipini belirlemek amacıyla kullanılır. (Arial, Verdana gibi)</a:t>
            </a:r>
            <a:endParaRPr b="0" lang="tr-TR" sz="2000" spc="-1" strike="noStrike">
              <a:solidFill>
                <a:srgbClr val="000000"/>
              </a:solidFill>
              <a:latin typeface="Calibri"/>
            </a:endParaRPr>
          </a:p>
          <a:p>
            <a:pPr marL="800280">
              <a:lnSpc>
                <a:spcPct val="100000"/>
              </a:lnSpc>
              <a:spcBef>
                <a:spcPts val="400"/>
              </a:spcBef>
            </a:pPr>
            <a:r>
              <a:rPr b="0" lang="tr-TR" sz="2000" spc="-1" strike="noStrike" u="sng">
                <a:solidFill>
                  <a:srgbClr val="000000"/>
                </a:solidFill>
                <a:uFillTx/>
                <a:latin typeface="Calibri"/>
              </a:rPr>
              <a:t>font-size</a:t>
            </a:r>
            <a:r>
              <a:rPr b="0" lang="tr-TR" sz="2000" spc="-1" strike="noStrike">
                <a:solidFill>
                  <a:srgbClr val="000000"/>
                </a:solidFill>
                <a:latin typeface="Calibri"/>
              </a:rPr>
              <a:t>: Yazı fontunun büyüklüğünü belirler. (px ile piksel, pt ile punto olarak büyüklük belirlenebilir.)</a:t>
            </a:r>
            <a:endParaRPr b="0" lang="tr-TR" sz="2000" spc="-1" strike="noStrike">
              <a:solidFill>
                <a:srgbClr val="000000"/>
              </a:solidFill>
              <a:latin typeface="Calibri"/>
            </a:endParaRPr>
          </a:p>
          <a:p>
            <a:pPr marL="800280">
              <a:lnSpc>
                <a:spcPct val="100000"/>
              </a:lnSpc>
              <a:spcBef>
                <a:spcPts val="400"/>
              </a:spcBef>
            </a:pPr>
            <a:r>
              <a:rPr b="0" lang="tr-TR" sz="2000" spc="-1" strike="noStrike" u="sng">
                <a:solidFill>
                  <a:srgbClr val="000000"/>
                </a:solidFill>
                <a:uFillTx/>
                <a:latin typeface="Calibri"/>
              </a:rPr>
              <a:t>color</a:t>
            </a:r>
            <a:r>
              <a:rPr b="0" lang="tr-TR" sz="2000" spc="-1" strike="noStrike">
                <a:solidFill>
                  <a:srgbClr val="000000"/>
                </a:solidFill>
                <a:latin typeface="Calibri"/>
              </a:rPr>
              <a:t>: Yazı rengini belirlemek için kullanılır.</a:t>
            </a:r>
            <a:endParaRPr b="0" lang="tr-TR" sz="2000" spc="-1" strike="noStrike">
              <a:solidFill>
                <a:srgbClr val="000000"/>
              </a:solidFill>
              <a:latin typeface="Calibri"/>
            </a:endParaRPr>
          </a:p>
          <a:p>
            <a:pPr>
              <a:lnSpc>
                <a:spcPct val="100000"/>
              </a:lnSpc>
              <a:spcBef>
                <a:spcPts val="519"/>
              </a:spcBef>
            </a:pPr>
            <a:endParaRPr b="0" lang="tr-TR" sz="2000" spc="-1" strike="noStrike">
              <a:solidFill>
                <a:srgbClr val="000000"/>
              </a:solidFill>
              <a:latin typeface="Calibri"/>
            </a:endParaRPr>
          </a:p>
          <a:p>
            <a:pPr>
              <a:lnSpc>
                <a:spcPct val="100000"/>
              </a:lnSpc>
              <a:spcBef>
                <a:spcPts val="400"/>
              </a:spcBef>
            </a:pPr>
            <a:endParaRPr b="0" lang="tr-TR" sz="2000" spc="-1" strike="noStrike">
              <a:solidFill>
                <a:srgbClr val="000000"/>
              </a:solidFill>
              <a:latin typeface="Calibri"/>
            </a:endParaRPr>
          </a:p>
          <a:p>
            <a:pPr>
              <a:lnSpc>
                <a:spcPct val="100000"/>
              </a:lnSpc>
              <a:spcBef>
                <a:spcPts val="439"/>
              </a:spcBef>
            </a:pPr>
            <a:endParaRPr b="0" lang="tr-TR" sz="2000" spc="-1" strike="noStrike">
              <a:solidFill>
                <a:srgbClr val="000000"/>
              </a:solidFill>
              <a:latin typeface="Calibri"/>
            </a:endParaRPr>
          </a:p>
          <a:p>
            <a:endParaRPr b="0" lang="tr-TR" sz="2000" spc="-1" strike="noStrike">
              <a:solidFill>
                <a:srgbClr val="000000"/>
              </a:solidFill>
              <a:latin typeface="Calibri"/>
            </a:endParaRPr>
          </a:p>
          <a:p>
            <a:endParaRPr b="0" lang="tr-TR" sz="2000" spc="-1" strike="noStrike">
              <a:solidFill>
                <a:srgbClr val="000000"/>
              </a:solidFill>
              <a:latin typeface="Calibri"/>
            </a:endParaRPr>
          </a:p>
        </p:txBody>
      </p:sp>
      <p:pic>
        <p:nvPicPr>
          <p:cNvPr id="177" name="İçerik Yer Tutucusu 10" descr=""/>
          <p:cNvPicPr/>
          <p:nvPr/>
        </p:nvPicPr>
        <p:blipFill>
          <a:blip r:embed="rId3"/>
          <a:stretch/>
        </p:blipFill>
        <p:spPr>
          <a:xfrm>
            <a:off x="414360" y="6329520"/>
            <a:ext cx="2010960" cy="463320"/>
          </a:xfrm>
          <a:prstGeom prst="rect">
            <a:avLst/>
          </a:prstGeom>
          <a:ln w="9360">
            <a:noFill/>
          </a:ln>
        </p:spPr>
      </p:pic>
      <p:pic>
        <p:nvPicPr>
          <p:cNvPr id="178" name="Resim 4" descr=""/>
          <p:cNvPicPr/>
          <p:nvPr/>
        </p:nvPicPr>
        <p:blipFill>
          <a:blip r:embed="rId4"/>
          <a:stretch/>
        </p:blipFill>
        <p:spPr>
          <a:xfrm>
            <a:off x="-360" y="908640"/>
            <a:ext cx="9143640" cy="183240"/>
          </a:xfrm>
          <a:prstGeom prst="rect">
            <a:avLst/>
          </a:prstGeom>
          <a:ln w="9360">
            <a:noFill/>
          </a:ln>
        </p:spPr>
      </p:pic>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Sık Kullanılan </a:t>
            </a:r>
            <a:r>
              <a:rPr b="0" lang="tr-TR" sz="4400" spc="-1" strike="noStrike">
                <a:solidFill>
                  <a:srgbClr val="10243e"/>
                </a:solidFill>
                <a:latin typeface="Calibri"/>
              </a:rPr>
              <a:t>Stil </a:t>
            </a:r>
            <a:r>
              <a:rPr b="0" lang="tr-TR" sz="4400" spc="-1" strike="noStrike">
                <a:solidFill>
                  <a:srgbClr val="10243e"/>
                </a:solidFill>
                <a:latin typeface="Calibri"/>
              </a:rPr>
              <a:t>Özellikleri</a:t>
            </a:r>
            <a:endParaRPr b="0" lang="tr-TR" sz="4400" spc="-1" strike="noStrike">
              <a:solidFill>
                <a:srgbClr val="000000"/>
              </a:solidFill>
              <a:latin typeface="Calibri"/>
            </a:endParaRPr>
          </a:p>
        </p:txBody>
      </p:sp>
      <p:sp>
        <p:nvSpPr>
          <p:cNvPr id="180"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479"/>
              </a:spcBef>
              <a:buSzPct val="100000"/>
              <a:buBlip>
                <a:blip r:embed="rId1"/>
              </a:buBlip>
            </a:pPr>
            <a:r>
              <a:rPr b="0" lang="tr-TR" sz="2400" spc="-1" strike="noStrike">
                <a:solidFill>
                  <a:srgbClr val="000000"/>
                </a:solidFill>
                <a:latin typeface="Calibri"/>
              </a:rPr>
              <a:t>Font Stil Özellikleri:</a:t>
            </a:r>
            <a:endParaRPr b="0" lang="tr-TR" sz="2400" spc="-1" strike="noStrike">
              <a:solidFill>
                <a:srgbClr val="000000"/>
              </a:solidFill>
              <a:latin typeface="Calibri"/>
            </a:endParaRPr>
          </a:p>
          <a:p>
            <a:pPr>
              <a:lnSpc>
                <a:spcPct val="100000"/>
              </a:lnSpc>
              <a:spcBef>
                <a:spcPts val="519"/>
              </a:spcBef>
            </a:pPr>
            <a:endParaRPr b="0" lang="tr-TR" sz="2400" spc="-1" strike="noStrike">
              <a:solidFill>
                <a:srgbClr val="000000"/>
              </a:solidFill>
              <a:latin typeface="Calibri"/>
            </a:endParaRPr>
          </a:p>
          <a:p>
            <a:pPr>
              <a:lnSpc>
                <a:spcPct val="100000"/>
              </a:lnSpc>
              <a:spcBef>
                <a:spcPts val="400"/>
              </a:spcBef>
            </a:pPr>
            <a:endParaRPr b="0" lang="tr-TR" sz="2400" spc="-1" strike="noStrike">
              <a:solidFill>
                <a:srgbClr val="000000"/>
              </a:solidFill>
              <a:latin typeface="Calibri"/>
            </a:endParaRPr>
          </a:p>
          <a:p>
            <a:pPr>
              <a:lnSpc>
                <a:spcPct val="100000"/>
              </a:lnSpc>
              <a:spcBef>
                <a:spcPts val="439"/>
              </a:spcBef>
            </a:pPr>
            <a:endParaRPr b="0" lang="tr-TR" sz="2400" spc="-1" strike="noStrike">
              <a:solidFill>
                <a:srgbClr val="000000"/>
              </a:solidFill>
              <a:latin typeface="Calibri"/>
            </a:endParaRPr>
          </a:p>
          <a:p>
            <a:endParaRPr b="0" lang="tr-TR" sz="2400" spc="-1" strike="noStrike">
              <a:solidFill>
                <a:srgbClr val="000000"/>
              </a:solidFill>
              <a:latin typeface="Calibri"/>
            </a:endParaRPr>
          </a:p>
          <a:p>
            <a:endParaRPr b="0" lang="tr-TR" sz="2400" spc="-1" strike="noStrike">
              <a:solidFill>
                <a:srgbClr val="000000"/>
              </a:solidFill>
              <a:latin typeface="Calibri"/>
            </a:endParaRPr>
          </a:p>
        </p:txBody>
      </p:sp>
      <p:pic>
        <p:nvPicPr>
          <p:cNvPr id="181" name="İçerik Yer Tutucusu 10" descr=""/>
          <p:cNvPicPr/>
          <p:nvPr/>
        </p:nvPicPr>
        <p:blipFill>
          <a:blip r:embed="rId2"/>
          <a:stretch/>
        </p:blipFill>
        <p:spPr>
          <a:xfrm>
            <a:off x="414360" y="6329520"/>
            <a:ext cx="2010960" cy="463320"/>
          </a:xfrm>
          <a:prstGeom prst="rect">
            <a:avLst/>
          </a:prstGeom>
          <a:ln w="9360">
            <a:noFill/>
          </a:ln>
        </p:spPr>
      </p:pic>
      <p:pic>
        <p:nvPicPr>
          <p:cNvPr id="182" name="Resim 4" descr=""/>
          <p:cNvPicPr/>
          <p:nvPr/>
        </p:nvPicPr>
        <p:blipFill>
          <a:blip r:embed="rId3"/>
          <a:stretch/>
        </p:blipFill>
        <p:spPr>
          <a:xfrm>
            <a:off x="-360" y="908640"/>
            <a:ext cx="9143640" cy="183240"/>
          </a:xfrm>
          <a:prstGeom prst="rect">
            <a:avLst/>
          </a:prstGeom>
          <a:ln w="9360">
            <a:noFill/>
          </a:ln>
        </p:spPr>
      </p:pic>
      <p:sp>
        <p:nvSpPr>
          <p:cNvPr id="183" name="CustomShape 3"/>
          <p:cNvSpPr/>
          <p:nvPr/>
        </p:nvSpPr>
        <p:spPr>
          <a:xfrm>
            <a:off x="611640" y="1700640"/>
            <a:ext cx="3599640" cy="3983400"/>
          </a:xfrm>
          <a:prstGeom prst="rect">
            <a:avLst/>
          </a:prstGeom>
          <a:noFill/>
          <a:ln w="19080">
            <a:solidFill>
              <a:schemeClr val="tx1"/>
            </a:solidFill>
            <a:round/>
          </a:ln>
          <a:effectLst>
            <a:outerShdw algn="tl" blurRad="50800" dir="2700000" dist="37674" rotWithShape="0">
              <a:srgbClr val="000000">
                <a:alpha val="40000"/>
              </a:srgbClr>
            </a:outerShdw>
          </a:effectLst>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body  {</a:t>
            </a:r>
            <a:r>
              <a:rPr b="0" lang="en-US" sz="1600" spc="-1" strike="noStrike">
                <a:solidFill>
                  <a:srgbClr val="000000"/>
                </a:solidFill>
                <a:latin typeface="Calibri"/>
              </a:rPr>
              <a:t>	</a:t>
            </a:r>
            <a:r>
              <a:rPr b="0" lang="en-US" sz="1600" spc="-1" strike="noStrike">
                <a:solidFill>
                  <a:srgbClr val="000000"/>
                </a:solidFill>
                <a:latin typeface="Calibri"/>
              </a:rPr>
              <a:t>background-color:#D9F7D1;</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font-family:Cambria;</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font-size:14px;</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color:#48098C; }</a:t>
            </a:r>
            <a:endParaRPr b="0" lang="en-US" sz="1600" spc="-1" strike="noStrike">
              <a:latin typeface="Arial"/>
            </a:endParaRPr>
          </a:p>
          <a:p>
            <a:pPr>
              <a:lnSpc>
                <a:spcPct val="100000"/>
              </a:lnSpc>
            </a:pPr>
            <a:r>
              <a:rPr b="0" lang="en-US" sz="1600" spc="-1" strike="noStrike">
                <a:solidFill>
                  <a:srgbClr val="000000"/>
                </a:solidFill>
                <a:latin typeface="Calibri"/>
              </a:rPr>
              <a:t>.arkaplan  {</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background-color:#F0CECF;</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font-family:Cambria;</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font-size:12px;</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color:#790AF3; }</a:t>
            </a:r>
            <a:endParaRPr b="0" lang="en-US" sz="1600" spc="-1" strike="noStrike">
              <a:latin typeface="Arial"/>
            </a:endParaRPr>
          </a:p>
          <a:p>
            <a:pPr>
              <a:lnSpc>
                <a:spcPct val="100000"/>
              </a:lnSpc>
            </a:pPr>
            <a:r>
              <a:rPr b="0" lang="en-US" sz="1600" spc="-1" strike="noStrike">
                <a:solidFill>
                  <a:srgbClr val="000000"/>
                </a:solidFill>
                <a:latin typeface="Calibri"/>
              </a:rPr>
              <a:t>.resimArkaplan {</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background-image:url(arkaplan.png);</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font-family:Cambria;</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font-size:10px;</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color:#600305; }</a:t>
            </a:r>
            <a:endParaRPr b="0" lang="en-US" sz="1600" spc="-1" strike="noStrike">
              <a:latin typeface="Arial"/>
            </a:endParaRPr>
          </a:p>
        </p:txBody>
      </p:sp>
      <p:sp>
        <p:nvSpPr>
          <p:cNvPr id="184" name="CustomShape 4"/>
          <p:cNvSpPr/>
          <p:nvPr/>
        </p:nvSpPr>
        <p:spPr>
          <a:xfrm>
            <a:off x="4500000" y="1715400"/>
            <a:ext cx="4068720" cy="1793160"/>
          </a:xfrm>
          <a:prstGeom prst="rect">
            <a:avLst/>
          </a:prstGeom>
          <a:noFill/>
          <a:ln w="19080">
            <a:solidFill>
              <a:schemeClr val="tx1"/>
            </a:solidFill>
            <a:round/>
          </a:ln>
          <a:effectLst>
            <a:outerShdw algn="tl" blurRad="50800" dir="2700000" dist="37674" rotWithShape="0">
              <a:srgbClr val="000000">
                <a:alpha val="40000"/>
              </a:srgbClr>
            </a:outerShdw>
          </a:effectLst>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&lt;body&gt;</a:t>
            </a:r>
            <a:endParaRPr b="0" lang="en-US" sz="1600" spc="-1" strike="noStrike">
              <a:latin typeface="Arial"/>
            </a:endParaRPr>
          </a:p>
          <a:p>
            <a:pPr>
              <a:lnSpc>
                <a:spcPct val="100000"/>
              </a:lnSpc>
            </a:pPr>
            <a:r>
              <a:rPr b="0" lang="en-US" sz="1600" spc="-1" strike="noStrike">
                <a:solidFill>
                  <a:srgbClr val="000000"/>
                </a:solidFill>
                <a:latin typeface="Calibri"/>
              </a:rPr>
              <a:t>İçerik yazısı</a:t>
            </a:r>
            <a:endParaRPr b="0" lang="en-US" sz="1600" spc="-1" strike="noStrike">
              <a:latin typeface="Arial"/>
            </a:endParaRPr>
          </a:p>
          <a:p>
            <a:pPr>
              <a:lnSpc>
                <a:spcPct val="100000"/>
              </a:lnSpc>
            </a:pPr>
            <a:r>
              <a:rPr b="0" lang="en-US" sz="1600" spc="-1" strike="noStrike">
                <a:solidFill>
                  <a:srgbClr val="000000"/>
                </a:solidFill>
                <a:latin typeface="Calibri"/>
              </a:rPr>
              <a:t>&lt;p class="arkaplan"&gt;Arka planı renklendirilmiş paragraf&lt;/p&gt;</a:t>
            </a:r>
            <a:endParaRPr b="0" lang="en-US" sz="1600" spc="-1" strike="noStrike">
              <a:latin typeface="Arial"/>
            </a:endParaRPr>
          </a:p>
          <a:p>
            <a:pPr>
              <a:lnSpc>
                <a:spcPct val="100000"/>
              </a:lnSpc>
            </a:pPr>
            <a:r>
              <a:rPr b="0" lang="en-US" sz="1600" spc="-1" strike="noStrike">
                <a:solidFill>
                  <a:srgbClr val="000000"/>
                </a:solidFill>
                <a:latin typeface="Calibri"/>
              </a:rPr>
              <a:t>&lt;div class="resimArkaplan"&gt;Arkaplanda resim olan div&lt;/div&gt;</a:t>
            </a:r>
            <a:endParaRPr b="0" lang="en-US" sz="1600" spc="-1" strike="noStrike">
              <a:latin typeface="Arial"/>
            </a:endParaRPr>
          </a:p>
        </p:txBody>
      </p:sp>
      <p:pic>
        <p:nvPicPr>
          <p:cNvPr id="185" name="Picture 2" descr=""/>
          <p:cNvPicPr/>
          <p:nvPr/>
        </p:nvPicPr>
        <p:blipFill>
          <a:blip r:embed="rId4"/>
          <a:stretch/>
        </p:blipFill>
        <p:spPr>
          <a:xfrm>
            <a:off x="5103720" y="4077000"/>
            <a:ext cx="3472920" cy="1254240"/>
          </a:xfrm>
          <a:prstGeom prst="rect">
            <a:avLst/>
          </a:prstGeom>
          <a:ln>
            <a:noFill/>
          </a:ln>
          <a:effectLst>
            <a:outerShdw algn="br" blurRad="76200" dir="0" kx="1200000" rotWithShape="0" sy="23000">
              <a:srgbClr val="000000">
                <a:alpha val="20000"/>
              </a:srgbClr>
            </a:outerShdw>
          </a:effectLst>
        </p:spPr>
      </p:pic>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Konu &amp; İçerik</a:t>
            </a:r>
            <a:endParaRPr b="0" lang="tr-TR" sz="4400" spc="-1" strike="noStrike">
              <a:solidFill>
                <a:srgbClr val="000000"/>
              </a:solidFill>
              <a:latin typeface="Calibri"/>
            </a:endParaRPr>
          </a:p>
        </p:txBody>
      </p:sp>
      <p:sp>
        <p:nvSpPr>
          <p:cNvPr id="95"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519"/>
              </a:spcBef>
              <a:buSzPct val="100016"/>
              <a:buBlip>
                <a:blip r:embed="rId1"/>
              </a:buBlip>
            </a:pPr>
            <a:r>
              <a:rPr b="0" lang="tr-TR" sz="2600" spc="-1" strike="noStrike">
                <a:solidFill>
                  <a:srgbClr val="000000"/>
                </a:solidFill>
                <a:latin typeface="Calibri"/>
              </a:rPr>
              <a:t>CSS – Cascading Style Sheets</a:t>
            </a:r>
            <a:endParaRPr b="0" lang="tr-TR" sz="2600" spc="-1" strike="noStrike">
              <a:solidFill>
                <a:srgbClr val="000000"/>
              </a:solidFill>
              <a:latin typeface="Calibri"/>
            </a:endParaRPr>
          </a:p>
          <a:p>
            <a:pPr lvl="1" marL="743040" indent="-285480">
              <a:lnSpc>
                <a:spcPct val="100000"/>
              </a:lnSpc>
              <a:spcBef>
                <a:spcPts val="439"/>
              </a:spcBef>
              <a:buSzPct val="100000"/>
              <a:buBlip>
                <a:blip r:embed="rId2"/>
              </a:buBlip>
            </a:pPr>
            <a:r>
              <a:rPr b="0" lang="tr-TR" sz="2200" spc="-1" strike="noStrike">
                <a:solidFill>
                  <a:srgbClr val="000000"/>
                </a:solidFill>
                <a:latin typeface="Calibri"/>
                <a:ea typeface="Calibri"/>
              </a:rPr>
              <a:t>CSS Nedir?</a:t>
            </a:r>
            <a:endParaRPr b="0" lang="tr-TR" sz="2200" spc="-1" strike="noStrike">
              <a:solidFill>
                <a:srgbClr val="000000"/>
              </a:solidFill>
              <a:latin typeface="Calibri"/>
            </a:endParaRPr>
          </a:p>
          <a:p>
            <a:pPr lvl="1" marL="743040" indent="-285480">
              <a:lnSpc>
                <a:spcPct val="100000"/>
              </a:lnSpc>
              <a:spcBef>
                <a:spcPts val="439"/>
              </a:spcBef>
              <a:buSzPct val="100000"/>
              <a:buBlip>
                <a:blip r:embed="rId3"/>
              </a:buBlip>
            </a:pPr>
            <a:r>
              <a:rPr b="0" lang="tr-TR" sz="2200" spc="-1" strike="noStrike">
                <a:solidFill>
                  <a:srgbClr val="000000"/>
                </a:solidFill>
                <a:latin typeface="Calibri"/>
                <a:ea typeface="Calibri"/>
              </a:rPr>
              <a:t>Stil Şablonları</a:t>
            </a:r>
            <a:endParaRPr b="0" lang="tr-TR" sz="2200" spc="-1" strike="noStrike">
              <a:solidFill>
                <a:srgbClr val="000000"/>
              </a:solidFill>
              <a:latin typeface="Calibri"/>
            </a:endParaRPr>
          </a:p>
          <a:p>
            <a:pPr lvl="1" marL="743040" indent="-285480">
              <a:lnSpc>
                <a:spcPct val="100000"/>
              </a:lnSpc>
              <a:spcBef>
                <a:spcPts val="439"/>
              </a:spcBef>
              <a:buSzPct val="100000"/>
              <a:buBlip>
                <a:blip r:embed="rId4"/>
              </a:buBlip>
            </a:pPr>
            <a:r>
              <a:rPr b="0" lang="tr-TR" sz="2200" spc="-1" strike="noStrike">
                <a:solidFill>
                  <a:srgbClr val="000000"/>
                </a:solidFill>
                <a:latin typeface="Calibri"/>
                <a:ea typeface="Calibri"/>
              </a:rPr>
              <a:t>Stil Tanımlama</a:t>
            </a:r>
            <a:endParaRPr b="0" lang="tr-TR" sz="2200" spc="-1" strike="noStrike">
              <a:solidFill>
                <a:srgbClr val="000000"/>
              </a:solidFill>
              <a:latin typeface="Calibri"/>
            </a:endParaRPr>
          </a:p>
          <a:p>
            <a:pPr lvl="1" marL="743040" indent="-285480">
              <a:lnSpc>
                <a:spcPct val="100000"/>
              </a:lnSpc>
              <a:spcBef>
                <a:spcPts val="439"/>
              </a:spcBef>
              <a:buSzPct val="100000"/>
              <a:buBlip>
                <a:blip r:embed="rId5"/>
              </a:buBlip>
            </a:pPr>
            <a:r>
              <a:rPr b="0" lang="tr-TR" sz="2200" spc="-1" strike="noStrike">
                <a:solidFill>
                  <a:srgbClr val="000000"/>
                </a:solidFill>
                <a:latin typeface="Calibri"/>
                <a:ea typeface="Calibri"/>
              </a:rPr>
              <a:t>Stil Hiyerarşisi</a:t>
            </a:r>
            <a:endParaRPr b="0" lang="tr-TR" sz="2200" spc="-1" strike="noStrike">
              <a:solidFill>
                <a:srgbClr val="000000"/>
              </a:solidFill>
              <a:latin typeface="Calibri"/>
            </a:endParaRPr>
          </a:p>
          <a:p>
            <a:pPr lvl="1" marL="743040" indent="-285480">
              <a:lnSpc>
                <a:spcPct val="100000"/>
              </a:lnSpc>
              <a:spcBef>
                <a:spcPts val="439"/>
              </a:spcBef>
              <a:buSzPct val="100000"/>
              <a:buBlip>
                <a:blip r:embed="rId6"/>
              </a:buBlip>
            </a:pPr>
            <a:r>
              <a:rPr b="0" lang="tr-TR" sz="2200" spc="-1" strike="noStrike">
                <a:solidFill>
                  <a:srgbClr val="000000"/>
                </a:solidFill>
                <a:latin typeface="Calibri"/>
                <a:ea typeface="Calibri"/>
              </a:rPr>
              <a:t>SPAN Etiketi</a:t>
            </a:r>
            <a:endParaRPr b="0" lang="tr-TR" sz="2200" spc="-1" strike="noStrike">
              <a:solidFill>
                <a:srgbClr val="000000"/>
              </a:solidFill>
              <a:latin typeface="Calibri"/>
            </a:endParaRPr>
          </a:p>
          <a:p>
            <a:pPr lvl="1" marL="743040" indent="-285480">
              <a:lnSpc>
                <a:spcPct val="100000"/>
              </a:lnSpc>
              <a:spcBef>
                <a:spcPts val="439"/>
              </a:spcBef>
              <a:buSzPct val="100000"/>
              <a:buBlip>
                <a:blip r:embed="rId7"/>
              </a:buBlip>
            </a:pPr>
            <a:r>
              <a:rPr b="0" lang="tr-TR" sz="2200" spc="-1" strike="noStrike">
                <a:solidFill>
                  <a:srgbClr val="000000"/>
                </a:solidFill>
                <a:latin typeface="Calibri"/>
                <a:ea typeface="Calibri"/>
              </a:rPr>
              <a:t>DIV Etiketi</a:t>
            </a:r>
            <a:endParaRPr b="0" lang="tr-TR" sz="2200" spc="-1" strike="noStrike">
              <a:solidFill>
                <a:srgbClr val="000000"/>
              </a:solidFill>
              <a:latin typeface="Calibri"/>
            </a:endParaRPr>
          </a:p>
          <a:p>
            <a:pPr lvl="1" marL="743040" indent="-285480">
              <a:lnSpc>
                <a:spcPct val="100000"/>
              </a:lnSpc>
              <a:spcBef>
                <a:spcPts val="439"/>
              </a:spcBef>
              <a:buSzPct val="100000"/>
              <a:buBlip>
                <a:blip r:embed="rId8"/>
              </a:buBlip>
            </a:pPr>
            <a:r>
              <a:rPr b="0" lang="tr-TR" sz="2200" spc="-1" strike="noStrike">
                <a:solidFill>
                  <a:srgbClr val="000000"/>
                </a:solidFill>
                <a:latin typeface="Calibri"/>
                <a:ea typeface="Calibri"/>
              </a:rPr>
              <a:t>Örnekler</a:t>
            </a:r>
            <a:endParaRPr b="0" lang="tr-TR" sz="2200" spc="-1" strike="noStrike">
              <a:solidFill>
                <a:srgbClr val="000000"/>
              </a:solidFill>
              <a:latin typeface="Calibri"/>
            </a:endParaRPr>
          </a:p>
          <a:p>
            <a:endParaRPr b="0" lang="tr-TR" sz="2200" spc="-1" strike="noStrike">
              <a:solidFill>
                <a:srgbClr val="000000"/>
              </a:solidFill>
              <a:latin typeface="Calibri"/>
            </a:endParaRPr>
          </a:p>
          <a:p>
            <a:endParaRPr b="0" lang="tr-TR" sz="2200" spc="-1" strike="noStrike">
              <a:solidFill>
                <a:srgbClr val="000000"/>
              </a:solidFill>
              <a:latin typeface="Calibri"/>
            </a:endParaRPr>
          </a:p>
        </p:txBody>
      </p:sp>
      <p:pic>
        <p:nvPicPr>
          <p:cNvPr id="96" name="İçerik Yer Tutucusu 10" descr=""/>
          <p:cNvPicPr/>
          <p:nvPr/>
        </p:nvPicPr>
        <p:blipFill>
          <a:blip r:embed="rId9"/>
          <a:stretch/>
        </p:blipFill>
        <p:spPr>
          <a:xfrm>
            <a:off x="414360" y="6329520"/>
            <a:ext cx="2010960" cy="463320"/>
          </a:xfrm>
          <a:prstGeom prst="rect">
            <a:avLst/>
          </a:prstGeom>
          <a:ln w="9360">
            <a:noFill/>
          </a:ln>
        </p:spPr>
      </p:pic>
      <p:pic>
        <p:nvPicPr>
          <p:cNvPr id="97" name="Resim 4" descr=""/>
          <p:cNvPicPr/>
          <p:nvPr/>
        </p:nvPicPr>
        <p:blipFill>
          <a:blip r:embed="rId10"/>
          <a:stretch/>
        </p:blipFill>
        <p:spPr>
          <a:xfrm>
            <a:off x="-360" y="908640"/>
            <a:ext cx="9143640" cy="183240"/>
          </a:xfrm>
          <a:prstGeom prst="rect">
            <a:avLst/>
          </a:prstGeom>
          <a:ln w="9360">
            <a:noFill/>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Sık Kullanılan Stil Özellikleri</a:t>
            </a:r>
            <a:endParaRPr b="0" lang="tr-TR" sz="4400" spc="-1" strike="noStrike">
              <a:solidFill>
                <a:srgbClr val="000000"/>
              </a:solidFill>
              <a:latin typeface="Calibri"/>
            </a:endParaRPr>
          </a:p>
        </p:txBody>
      </p:sp>
      <p:sp>
        <p:nvSpPr>
          <p:cNvPr id="187"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479"/>
              </a:spcBef>
              <a:buSzPct val="100000"/>
              <a:buBlip>
                <a:blip r:embed="rId1"/>
              </a:buBlip>
            </a:pPr>
            <a:r>
              <a:rPr b="0" lang="tr-TR" sz="2400" spc="-1" strike="noStrike">
                <a:solidFill>
                  <a:srgbClr val="000000"/>
                </a:solidFill>
                <a:latin typeface="Calibri"/>
              </a:rPr>
              <a:t>Metin konumlandırma </a:t>
            </a:r>
            <a:endParaRPr b="0" lang="tr-TR" sz="2400" spc="-1" strike="noStrike">
              <a:solidFill>
                <a:srgbClr val="000000"/>
              </a:solidFill>
              <a:latin typeface="Calibri"/>
            </a:endParaRPr>
          </a:p>
          <a:p>
            <a:pPr lvl="1" marL="743040" indent="-285480">
              <a:lnSpc>
                <a:spcPct val="100000"/>
              </a:lnSpc>
              <a:spcBef>
                <a:spcPts val="479"/>
              </a:spcBef>
              <a:buSzPct val="100000"/>
              <a:buBlip>
                <a:blip r:embed="rId2"/>
              </a:buBlip>
            </a:pPr>
            <a:r>
              <a:rPr b="1" lang="tr-TR" sz="2400" spc="-1" strike="noStrike">
                <a:solidFill>
                  <a:srgbClr val="c00000"/>
                </a:solidFill>
                <a:latin typeface="Calibri"/>
              </a:rPr>
              <a:t>text-align</a:t>
            </a:r>
            <a:r>
              <a:rPr b="0" lang="tr-TR" sz="2400" spc="-1" strike="noStrike">
                <a:solidFill>
                  <a:srgbClr val="000000"/>
                </a:solidFill>
                <a:latin typeface="Calibri"/>
              </a:rPr>
              <a:t>: Metinlerin bulundukları etiket içerisinde konumunu belirlemek amacıyla kullanılan özelliktir.</a:t>
            </a:r>
            <a:endParaRPr b="0" lang="tr-TR" sz="2400" spc="-1" strike="noStrike">
              <a:solidFill>
                <a:srgbClr val="000000"/>
              </a:solidFill>
              <a:latin typeface="Calibri"/>
            </a:endParaRPr>
          </a:p>
          <a:p>
            <a:pPr marL="800280">
              <a:lnSpc>
                <a:spcPct val="100000"/>
              </a:lnSpc>
              <a:spcBef>
                <a:spcPts val="400"/>
              </a:spcBef>
            </a:pPr>
            <a:r>
              <a:rPr b="0" lang="tr-TR" sz="2000" spc="-1" strike="noStrike" u="sng">
                <a:solidFill>
                  <a:srgbClr val="000000"/>
                </a:solidFill>
                <a:uFillTx/>
                <a:latin typeface="Calibri"/>
              </a:rPr>
              <a:t>left</a:t>
            </a:r>
            <a:r>
              <a:rPr b="0" lang="tr-TR" sz="2000" spc="-1" strike="noStrike">
                <a:solidFill>
                  <a:srgbClr val="000000"/>
                </a:solidFill>
                <a:latin typeface="Calibri"/>
              </a:rPr>
              <a:t>: Yazının sola hizalanmasını sağlar. </a:t>
            </a:r>
            <a:endParaRPr b="0" lang="tr-TR" sz="2000" spc="-1" strike="noStrike">
              <a:solidFill>
                <a:srgbClr val="000000"/>
              </a:solidFill>
              <a:latin typeface="Calibri"/>
            </a:endParaRPr>
          </a:p>
          <a:p>
            <a:pPr marL="800280">
              <a:lnSpc>
                <a:spcPct val="100000"/>
              </a:lnSpc>
              <a:spcBef>
                <a:spcPts val="400"/>
              </a:spcBef>
            </a:pPr>
            <a:r>
              <a:rPr b="0" lang="tr-TR" sz="2000" spc="-1" strike="noStrike" u="sng">
                <a:solidFill>
                  <a:srgbClr val="000000"/>
                </a:solidFill>
                <a:uFillTx/>
                <a:latin typeface="Calibri"/>
              </a:rPr>
              <a:t>center</a:t>
            </a:r>
            <a:r>
              <a:rPr b="0" lang="tr-TR" sz="2000" spc="-1" strike="noStrike">
                <a:solidFill>
                  <a:srgbClr val="000000"/>
                </a:solidFill>
                <a:latin typeface="Calibri"/>
              </a:rPr>
              <a:t> : Yazının ortaya hizalanmasını sağlar. </a:t>
            </a:r>
            <a:endParaRPr b="0" lang="tr-TR" sz="2000" spc="-1" strike="noStrike">
              <a:solidFill>
                <a:srgbClr val="000000"/>
              </a:solidFill>
              <a:latin typeface="Calibri"/>
            </a:endParaRPr>
          </a:p>
          <a:p>
            <a:pPr marL="800280">
              <a:lnSpc>
                <a:spcPct val="100000"/>
              </a:lnSpc>
              <a:spcBef>
                <a:spcPts val="400"/>
              </a:spcBef>
            </a:pPr>
            <a:r>
              <a:rPr b="0" lang="tr-TR" sz="2000" spc="-1" strike="noStrike" u="sng">
                <a:solidFill>
                  <a:srgbClr val="000000"/>
                </a:solidFill>
                <a:uFillTx/>
                <a:latin typeface="Calibri"/>
              </a:rPr>
              <a:t>right</a:t>
            </a:r>
            <a:r>
              <a:rPr b="0" lang="tr-TR" sz="2000" spc="-1" strike="noStrike">
                <a:solidFill>
                  <a:srgbClr val="000000"/>
                </a:solidFill>
                <a:latin typeface="Calibri"/>
              </a:rPr>
              <a:t> : Yazının sağa hizalanmasını sağlar. </a:t>
            </a:r>
            <a:endParaRPr b="0" lang="tr-TR" sz="2000" spc="-1" strike="noStrike">
              <a:solidFill>
                <a:srgbClr val="000000"/>
              </a:solidFill>
              <a:latin typeface="Calibri"/>
            </a:endParaRPr>
          </a:p>
          <a:p>
            <a:pPr marL="800280">
              <a:lnSpc>
                <a:spcPct val="100000"/>
              </a:lnSpc>
              <a:spcBef>
                <a:spcPts val="400"/>
              </a:spcBef>
            </a:pPr>
            <a:r>
              <a:rPr b="0" lang="tr-TR" sz="2000" spc="-1" strike="noStrike" u="sng">
                <a:solidFill>
                  <a:srgbClr val="000000"/>
                </a:solidFill>
                <a:uFillTx/>
                <a:latin typeface="Calibri"/>
              </a:rPr>
              <a:t>justify</a:t>
            </a:r>
            <a:r>
              <a:rPr b="0" lang="tr-TR" sz="2000" spc="-1" strike="noStrike">
                <a:solidFill>
                  <a:srgbClr val="000000"/>
                </a:solidFill>
                <a:latin typeface="Calibri"/>
              </a:rPr>
              <a:t>: Yazının iki yana hizalanmasını sağlar.</a:t>
            </a:r>
            <a:endParaRPr b="0" lang="tr-TR" sz="2000" spc="-1" strike="noStrike">
              <a:solidFill>
                <a:srgbClr val="000000"/>
              </a:solidFill>
              <a:latin typeface="Calibri"/>
            </a:endParaRPr>
          </a:p>
          <a:p>
            <a:pPr>
              <a:lnSpc>
                <a:spcPct val="100000"/>
              </a:lnSpc>
              <a:spcBef>
                <a:spcPts val="519"/>
              </a:spcBef>
            </a:pPr>
            <a:endParaRPr b="0" lang="tr-TR" sz="2000" spc="-1" strike="noStrike">
              <a:solidFill>
                <a:srgbClr val="000000"/>
              </a:solidFill>
              <a:latin typeface="Calibri"/>
            </a:endParaRPr>
          </a:p>
          <a:p>
            <a:pPr>
              <a:lnSpc>
                <a:spcPct val="100000"/>
              </a:lnSpc>
              <a:spcBef>
                <a:spcPts val="400"/>
              </a:spcBef>
            </a:pPr>
            <a:endParaRPr b="0" lang="tr-TR" sz="2000" spc="-1" strike="noStrike">
              <a:solidFill>
                <a:srgbClr val="000000"/>
              </a:solidFill>
              <a:latin typeface="Calibri"/>
            </a:endParaRPr>
          </a:p>
          <a:p>
            <a:pPr>
              <a:lnSpc>
                <a:spcPct val="100000"/>
              </a:lnSpc>
              <a:spcBef>
                <a:spcPts val="439"/>
              </a:spcBef>
            </a:pPr>
            <a:endParaRPr b="0" lang="tr-TR" sz="2000" spc="-1" strike="noStrike">
              <a:solidFill>
                <a:srgbClr val="000000"/>
              </a:solidFill>
              <a:latin typeface="Calibri"/>
            </a:endParaRPr>
          </a:p>
          <a:p>
            <a:endParaRPr b="0" lang="tr-TR" sz="2000" spc="-1" strike="noStrike">
              <a:solidFill>
                <a:srgbClr val="000000"/>
              </a:solidFill>
              <a:latin typeface="Calibri"/>
            </a:endParaRPr>
          </a:p>
          <a:p>
            <a:endParaRPr b="0" lang="tr-TR" sz="2000" spc="-1" strike="noStrike">
              <a:solidFill>
                <a:srgbClr val="000000"/>
              </a:solidFill>
              <a:latin typeface="Calibri"/>
            </a:endParaRPr>
          </a:p>
        </p:txBody>
      </p:sp>
      <p:pic>
        <p:nvPicPr>
          <p:cNvPr id="188" name="İçerik Yer Tutucusu 10" descr=""/>
          <p:cNvPicPr/>
          <p:nvPr/>
        </p:nvPicPr>
        <p:blipFill>
          <a:blip r:embed="rId3"/>
          <a:stretch/>
        </p:blipFill>
        <p:spPr>
          <a:xfrm>
            <a:off x="414360" y="6329520"/>
            <a:ext cx="2010960" cy="463320"/>
          </a:xfrm>
          <a:prstGeom prst="rect">
            <a:avLst/>
          </a:prstGeom>
          <a:ln w="9360">
            <a:noFill/>
          </a:ln>
        </p:spPr>
      </p:pic>
      <p:pic>
        <p:nvPicPr>
          <p:cNvPr id="189" name="Resim 4" descr=""/>
          <p:cNvPicPr/>
          <p:nvPr/>
        </p:nvPicPr>
        <p:blipFill>
          <a:blip r:embed="rId4"/>
          <a:stretch/>
        </p:blipFill>
        <p:spPr>
          <a:xfrm>
            <a:off x="-360" y="908640"/>
            <a:ext cx="9143640" cy="183240"/>
          </a:xfrm>
          <a:prstGeom prst="rect">
            <a:avLst/>
          </a:prstGeom>
          <a:ln w="9360">
            <a:noFill/>
          </a:ln>
        </p:spPr>
      </p:pic>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Sık Kullanılan Stil Özellikleri</a:t>
            </a:r>
            <a:endParaRPr b="0" lang="tr-TR" sz="4400" spc="-1" strike="noStrike">
              <a:solidFill>
                <a:srgbClr val="000000"/>
              </a:solidFill>
              <a:latin typeface="Calibri"/>
            </a:endParaRPr>
          </a:p>
        </p:txBody>
      </p:sp>
      <p:sp>
        <p:nvSpPr>
          <p:cNvPr id="191"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479"/>
              </a:spcBef>
              <a:buSzPct val="100000"/>
              <a:buBlip>
                <a:blip r:embed="rId1"/>
              </a:buBlip>
            </a:pPr>
            <a:r>
              <a:rPr b="0" lang="tr-TR" sz="2400" spc="-1" strike="noStrike">
                <a:solidFill>
                  <a:srgbClr val="000000"/>
                </a:solidFill>
                <a:latin typeface="Calibri"/>
              </a:rPr>
              <a:t>Font Stil Özellikleri:</a:t>
            </a:r>
            <a:endParaRPr b="0" lang="tr-TR" sz="2400" spc="-1" strike="noStrike">
              <a:solidFill>
                <a:srgbClr val="000000"/>
              </a:solidFill>
              <a:latin typeface="Calibri"/>
            </a:endParaRPr>
          </a:p>
          <a:p>
            <a:pPr>
              <a:lnSpc>
                <a:spcPct val="100000"/>
              </a:lnSpc>
              <a:spcBef>
                <a:spcPts val="519"/>
              </a:spcBef>
            </a:pPr>
            <a:endParaRPr b="0" lang="tr-TR" sz="2400" spc="-1" strike="noStrike">
              <a:solidFill>
                <a:srgbClr val="000000"/>
              </a:solidFill>
              <a:latin typeface="Calibri"/>
            </a:endParaRPr>
          </a:p>
          <a:p>
            <a:pPr>
              <a:lnSpc>
                <a:spcPct val="100000"/>
              </a:lnSpc>
              <a:spcBef>
                <a:spcPts val="400"/>
              </a:spcBef>
            </a:pPr>
            <a:endParaRPr b="0" lang="tr-TR" sz="2400" spc="-1" strike="noStrike">
              <a:solidFill>
                <a:srgbClr val="000000"/>
              </a:solidFill>
              <a:latin typeface="Calibri"/>
            </a:endParaRPr>
          </a:p>
          <a:p>
            <a:pPr>
              <a:lnSpc>
                <a:spcPct val="100000"/>
              </a:lnSpc>
              <a:spcBef>
                <a:spcPts val="439"/>
              </a:spcBef>
            </a:pPr>
            <a:endParaRPr b="0" lang="tr-TR" sz="2400" spc="-1" strike="noStrike">
              <a:solidFill>
                <a:srgbClr val="000000"/>
              </a:solidFill>
              <a:latin typeface="Calibri"/>
            </a:endParaRPr>
          </a:p>
          <a:p>
            <a:endParaRPr b="0" lang="tr-TR" sz="2400" spc="-1" strike="noStrike">
              <a:solidFill>
                <a:srgbClr val="000000"/>
              </a:solidFill>
              <a:latin typeface="Calibri"/>
            </a:endParaRPr>
          </a:p>
          <a:p>
            <a:endParaRPr b="0" lang="tr-TR" sz="2400" spc="-1" strike="noStrike">
              <a:solidFill>
                <a:srgbClr val="000000"/>
              </a:solidFill>
              <a:latin typeface="Calibri"/>
            </a:endParaRPr>
          </a:p>
        </p:txBody>
      </p:sp>
      <p:pic>
        <p:nvPicPr>
          <p:cNvPr id="192" name="İçerik Yer Tutucusu 10" descr=""/>
          <p:cNvPicPr/>
          <p:nvPr/>
        </p:nvPicPr>
        <p:blipFill>
          <a:blip r:embed="rId2"/>
          <a:stretch/>
        </p:blipFill>
        <p:spPr>
          <a:xfrm>
            <a:off x="414360" y="6329520"/>
            <a:ext cx="2010960" cy="463320"/>
          </a:xfrm>
          <a:prstGeom prst="rect">
            <a:avLst/>
          </a:prstGeom>
          <a:ln w="9360">
            <a:noFill/>
          </a:ln>
        </p:spPr>
      </p:pic>
      <p:pic>
        <p:nvPicPr>
          <p:cNvPr id="193" name="Resim 4" descr=""/>
          <p:cNvPicPr/>
          <p:nvPr/>
        </p:nvPicPr>
        <p:blipFill>
          <a:blip r:embed="rId3"/>
          <a:stretch/>
        </p:blipFill>
        <p:spPr>
          <a:xfrm>
            <a:off x="-360" y="908640"/>
            <a:ext cx="9143640" cy="183240"/>
          </a:xfrm>
          <a:prstGeom prst="rect">
            <a:avLst/>
          </a:prstGeom>
          <a:ln w="9360">
            <a:noFill/>
          </a:ln>
        </p:spPr>
      </p:pic>
      <p:sp>
        <p:nvSpPr>
          <p:cNvPr id="194" name="CustomShape 3"/>
          <p:cNvSpPr/>
          <p:nvPr/>
        </p:nvSpPr>
        <p:spPr>
          <a:xfrm>
            <a:off x="611640" y="1700640"/>
            <a:ext cx="3456000" cy="1306440"/>
          </a:xfrm>
          <a:prstGeom prst="rect">
            <a:avLst/>
          </a:prstGeom>
          <a:noFill/>
          <a:ln w="19080">
            <a:solidFill>
              <a:schemeClr val="tx1"/>
            </a:solidFill>
            <a:round/>
          </a:ln>
          <a:effectLst>
            <a:outerShdw algn="tl" blurRad="50800" dir="2700000" dist="37674" rotWithShape="0">
              <a:srgbClr val="000000">
                <a:alpha val="40000"/>
              </a:srgbClr>
            </a:outerShdw>
          </a:effectLst>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body  { ….</a:t>
            </a:r>
            <a:r>
              <a:rPr b="0" lang="en-US" sz="1600" spc="-1" strike="noStrike">
                <a:solidFill>
                  <a:srgbClr val="000000"/>
                </a:solidFill>
                <a:latin typeface="Calibri"/>
              </a:rPr>
              <a:t>	</a:t>
            </a:r>
            <a:r>
              <a:rPr b="0" lang="en-US" sz="1600" spc="-1" strike="noStrike">
                <a:solidFill>
                  <a:srgbClr val="000000"/>
                </a:solidFill>
                <a:latin typeface="Calibri"/>
              </a:rPr>
              <a:t>text-align:left;}</a:t>
            </a:r>
            <a:endParaRPr b="0" lang="en-US" sz="1600" spc="-1" strike="noStrike">
              <a:latin typeface="Arial"/>
            </a:endParaRPr>
          </a:p>
          <a:p>
            <a:pPr>
              <a:lnSpc>
                <a:spcPct val="100000"/>
              </a:lnSpc>
            </a:pPr>
            <a:r>
              <a:rPr b="0" lang="en-US" sz="1600" spc="-1" strike="noStrike">
                <a:solidFill>
                  <a:srgbClr val="000000"/>
                </a:solidFill>
                <a:latin typeface="Calibri"/>
              </a:rPr>
              <a:t>.arkaplan  { …… text-align:center;}</a:t>
            </a:r>
            <a:endParaRPr b="0" lang="en-US" sz="1600" spc="-1" strike="noStrike">
              <a:latin typeface="Arial"/>
            </a:endParaRPr>
          </a:p>
          <a:p>
            <a:pPr>
              <a:lnSpc>
                <a:spcPct val="100000"/>
              </a:lnSpc>
            </a:pPr>
            <a:r>
              <a:rPr b="0" lang="en-US" sz="1600" spc="-1" strike="noStrike">
                <a:solidFill>
                  <a:srgbClr val="000000"/>
                </a:solidFill>
                <a:latin typeface="Calibri"/>
              </a:rPr>
              <a:t>.resimArkaplan { …… text-align:right; }</a:t>
            </a:r>
            <a:endParaRPr b="0" lang="en-US" sz="1600" spc="-1" strike="noStrike">
              <a:latin typeface="Arial"/>
            </a:endParaRPr>
          </a:p>
        </p:txBody>
      </p:sp>
      <p:sp>
        <p:nvSpPr>
          <p:cNvPr id="195" name="CustomShape 4"/>
          <p:cNvSpPr/>
          <p:nvPr/>
        </p:nvSpPr>
        <p:spPr>
          <a:xfrm>
            <a:off x="4284000" y="1715040"/>
            <a:ext cx="4068720" cy="1793160"/>
          </a:xfrm>
          <a:prstGeom prst="rect">
            <a:avLst/>
          </a:prstGeom>
          <a:noFill/>
          <a:ln w="19080">
            <a:solidFill>
              <a:schemeClr val="tx1"/>
            </a:solidFill>
            <a:round/>
          </a:ln>
          <a:effectLst>
            <a:outerShdw algn="tl" blurRad="50800" dir="2700000" dist="37674" rotWithShape="0">
              <a:srgbClr val="000000">
                <a:alpha val="40000"/>
              </a:srgbClr>
            </a:outerShdw>
          </a:effectLst>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&lt;body&gt;</a:t>
            </a:r>
            <a:endParaRPr b="0" lang="en-US" sz="1600" spc="-1" strike="noStrike">
              <a:latin typeface="Arial"/>
            </a:endParaRPr>
          </a:p>
          <a:p>
            <a:pPr>
              <a:lnSpc>
                <a:spcPct val="100000"/>
              </a:lnSpc>
            </a:pPr>
            <a:r>
              <a:rPr b="0" lang="en-US" sz="1600" spc="-1" strike="noStrike">
                <a:solidFill>
                  <a:srgbClr val="000000"/>
                </a:solidFill>
                <a:latin typeface="Calibri"/>
              </a:rPr>
              <a:t>İçerik yazısı</a:t>
            </a:r>
            <a:endParaRPr b="0" lang="en-US" sz="1600" spc="-1" strike="noStrike">
              <a:latin typeface="Arial"/>
            </a:endParaRPr>
          </a:p>
          <a:p>
            <a:pPr>
              <a:lnSpc>
                <a:spcPct val="100000"/>
              </a:lnSpc>
            </a:pPr>
            <a:r>
              <a:rPr b="0" lang="en-US" sz="1600" spc="-1" strike="noStrike">
                <a:solidFill>
                  <a:srgbClr val="000000"/>
                </a:solidFill>
                <a:latin typeface="Calibri"/>
              </a:rPr>
              <a:t>&lt;p class="arkaplan"&gt;Arka planı renklendirilmiş paragraf&lt;/p&gt;</a:t>
            </a:r>
            <a:endParaRPr b="0" lang="en-US" sz="1600" spc="-1" strike="noStrike">
              <a:latin typeface="Arial"/>
            </a:endParaRPr>
          </a:p>
          <a:p>
            <a:pPr>
              <a:lnSpc>
                <a:spcPct val="100000"/>
              </a:lnSpc>
            </a:pPr>
            <a:r>
              <a:rPr b="0" lang="en-US" sz="1600" spc="-1" strike="noStrike">
                <a:solidFill>
                  <a:srgbClr val="000000"/>
                </a:solidFill>
                <a:latin typeface="Calibri"/>
              </a:rPr>
              <a:t>&lt;div class="resimArkaplan"&gt;Arkaplanda resim olan div&lt;/div&gt;</a:t>
            </a:r>
            <a:endParaRPr b="0" lang="en-US" sz="1600" spc="-1" strike="noStrike">
              <a:latin typeface="Arial"/>
            </a:endParaRPr>
          </a:p>
        </p:txBody>
      </p:sp>
      <p:pic>
        <p:nvPicPr>
          <p:cNvPr id="196" name="Picture 2" descr=""/>
          <p:cNvPicPr/>
          <p:nvPr/>
        </p:nvPicPr>
        <p:blipFill>
          <a:blip r:embed="rId4"/>
          <a:stretch/>
        </p:blipFill>
        <p:spPr>
          <a:xfrm>
            <a:off x="1331640" y="4005000"/>
            <a:ext cx="6310800" cy="1007640"/>
          </a:xfrm>
          <a:prstGeom prst="rect">
            <a:avLst/>
          </a:prstGeom>
          <a:ln>
            <a:noFill/>
          </a:ln>
          <a:effectLst>
            <a:outerShdw algn="br" blurRad="76200" dir="0" kx="1200000" rotWithShape="0" sy="23000">
              <a:srgbClr val="000000">
                <a:alpha val="20000"/>
              </a:srgbClr>
            </a:outerShdw>
          </a:effectLst>
        </p:spPr>
      </p:pic>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Sık Kullanılan Stil Özellikleri</a:t>
            </a:r>
            <a:endParaRPr b="0" lang="tr-TR" sz="4400" spc="-1" strike="noStrike">
              <a:solidFill>
                <a:srgbClr val="000000"/>
              </a:solidFill>
              <a:latin typeface="Calibri"/>
            </a:endParaRPr>
          </a:p>
        </p:txBody>
      </p:sp>
      <p:sp>
        <p:nvSpPr>
          <p:cNvPr id="198"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479"/>
              </a:spcBef>
              <a:buSzPct val="100000"/>
              <a:buBlip>
                <a:blip r:embed="rId1"/>
              </a:buBlip>
            </a:pPr>
            <a:r>
              <a:rPr b="0" lang="tr-TR" sz="2400" spc="-1" strike="noStrike">
                <a:solidFill>
                  <a:srgbClr val="000000"/>
                </a:solidFill>
                <a:latin typeface="Calibri"/>
              </a:rPr>
              <a:t>Yükseklik ve Genişlik belirleme</a:t>
            </a:r>
            <a:endParaRPr b="0" lang="tr-TR" sz="2400" spc="-1" strike="noStrike">
              <a:solidFill>
                <a:srgbClr val="000000"/>
              </a:solidFill>
              <a:latin typeface="Calibri"/>
            </a:endParaRPr>
          </a:p>
          <a:p>
            <a:pPr lvl="1" marL="743040" indent="-285480">
              <a:lnSpc>
                <a:spcPct val="100000"/>
              </a:lnSpc>
              <a:spcBef>
                <a:spcPts val="479"/>
              </a:spcBef>
              <a:buSzPct val="100000"/>
              <a:buBlip>
                <a:blip r:embed="rId2"/>
              </a:buBlip>
            </a:pPr>
            <a:r>
              <a:rPr b="0" lang="tr-TR" sz="2400" spc="-1" strike="noStrike" u="sng">
                <a:solidFill>
                  <a:srgbClr val="000000"/>
                </a:solidFill>
                <a:uFillTx/>
                <a:latin typeface="Calibri"/>
              </a:rPr>
              <a:t>width</a:t>
            </a:r>
            <a:r>
              <a:rPr b="0" lang="tr-TR" sz="2400" spc="-1" strike="noStrike">
                <a:solidFill>
                  <a:srgbClr val="000000"/>
                </a:solidFill>
                <a:latin typeface="Calibri"/>
              </a:rPr>
              <a:t>: etiketin genişlik değerini belirlemek için kullanılır.</a:t>
            </a:r>
            <a:endParaRPr b="0" lang="tr-TR" sz="2400" spc="-1" strike="noStrike">
              <a:solidFill>
                <a:srgbClr val="000000"/>
              </a:solidFill>
              <a:latin typeface="Calibri"/>
            </a:endParaRPr>
          </a:p>
          <a:p>
            <a:pPr marL="457200">
              <a:lnSpc>
                <a:spcPct val="100000"/>
              </a:lnSpc>
              <a:spcBef>
                <a:spcPts val="479"/>
              </a:spcBef>
            </a:pPr>
            <a:r>
              <a:rPr b="0" lang="tr-TR" sz="2400" spc="-1" strike="noStrike">
                <a:solidFill>
                  <a:srgbClr val="000000"/>
                </a:solidFill>
                <a:latin typeface="Calibri"/>
              </a:rPr>
              <a:t>     </a:t>
            </a:r>
            <a:r>
              <a:rPr b="0" lang="tr-TR" sz="2400" spc="-1" strike="noStrike" u="sng">
                <a:solidFill>
                  <a:srgbClr val="000000"/>
                </a:solidFill>
                <a:uFillTx/>
                <a:latin typeface="Calibri"/>
              </a:rPr>
              <a:t>height</a:t>
            </a:r>
            <a:r>
              <a:rPr b="0" lang="tr-TR" sz="2400" spc="-1" strike="noStrike">
                <a:solidFill>
                  <a:srgbClr val="000000"/>
                </a:solidFill>
                <a:latin typeface="Calibri"/>
              </a:rPr>
              <a:t>: etiketin yükseklik değerini belirlemek için kullanılır.</a:t>
            </a:r>
            <a:endParaRPr b="0" lang="tr-TR" sz="2400" spc="-1" strike="noStrike">
              <a:solidFill>
                <a:srgbClr val="000000"/>
              </a:solidFill>
              <a:latin typeface="Calibri"/>
            </a:endParaRPr>
          </a:p>
          <a:p>
            <a:pPr lvl="1" marL="743040" indent="-285480">
              <a:lnSpc>
                <a:spcPct val="100000"/>
              </a:lnSpc>
              <a:spcBef>
                <a:spcPts val="479"/>
              </a:spcBef>
              <a:buSzPct val="100000"/>
              <a:buBlip>
                <a:blip r:embed="rId3"/>
              </a:buBlip>
            </a:pPr>
            <a:r>
              <a:rPr b="0" lang="tr-TR" sz="2400" spc="-1" strike="noStrike">
                <a:solidFill>
                  <a:srgbClr val="000000"/>
                </a:solidFill>
                <a:latin typeface="Calibri"/>
              </a:rPr>
              <a:t>İçerisinde bulunan değere göre yüzdelik olarak belirlenebilir. (50%, 20% gibi)</a:t>
            </a:r>
            <a:endParaRPr b="0" lang="tr-TR" sz="2400" spc="-1" strike="noStrike">
              <a:solidFill>
                <a:srgbClr val="000000"/>
              </a:solidFill>
              <a:latin typeface="Calibri"/>
            </a:endParaRPr>
          </a:p>
          <a:p>
            <a:pPr lvl="1" marL="743040" indent="-285480">
              <a:lnSpc>
                <a:spcPct val="100000"/>
              </a:lnSpc>
              <a:spcBef>
                <a:spcPts val="479"/>
              </a:spcBef>
              <a:buSzPct val="100000"/>
              <a:buBlip>
                <a:blip r:embed="rId4"/>
              </a:buBlip>
            </a:pPr>
            <a:r>
              <a:rPr b="0" lang="tr-TR" sz="2400" spc="-1" strike="noStrike">
                <a:solidFill>
                  <a:srgbClr val="000000"/>
                </a:solidFill>
                <a:latin typeface="Calibri"/>
              </a:rPr>
              <a:t>Piksel değeri olarak belirlenebilir. (20, 50 gibi)</a:t>
            </a:r>
            <a:endParaRPr b="0" lang="tr-TR" sz="2400" spc="-1" strike="noStrike">
              <a:solidFill>
                <a:srgbClr val="000000"/>
              </a:solidFill>
              <a:latin typeface="Calibri"/>
            </a:endParaRPr>
          </a:p>
          <a:p>
            <a:pPr>
              <a:lnSpc>
                <a:spcPct val="100000"/>
              </a:lnSpc>
              <a:spcBef>
                <a:spcPts val="479"/>
              </a:spcBef>
            </a:pPr>
            <a:endParaRPr b="0" lang="tr-TR" sz="2400" spc="-1" strike="noStrike">
              <a:solidFill>
                <a:srgbClr val="000000"/>
              </a:solidFill>
              <a:latin typeface="Calibri"/>
            </a:endParaRPr>
          </a:p>
          <a:p>
            <a:pPr>
              <a:lnSpc>
                <a:spcPct val="100000"/>
              </a:lnSpc>
              <a:spcBef>
                <a:spcPts val="400"/>
              </a:spcBef>
            </a:pPr>
            <a:endParaRPr b="0" lang="tr-TR" sz="2400" spc="-1" strike="noStrike">
              <a:solidFill>
                <a:srgbClr val="000000"/>
              </a:solidFill>
              <a:latin typeface="Calibri"/>
            </a:endParaRPr>
          </a:p>
          <a:p>
            <a:pPr>
              <a:lnSpc>
                <a:spcPct val="100000"/>
              </a:lnSpc>
              <a:spcBef>
                <a:spcPts val="439"/>
              </a:spcBef>
            </a:pPr>
            <a:endParaRPr b="0" lang="tr-TR" sz="2400" spc="-1" strike="noStrike">
              <a:solidFill>
                <a:srgbClr val="000000"/>
              </a:solidFill>
              <a:latin typeface="Calibri"/>
            </a:endParaRPr>
          </a:p>
          <a:p>
            <a:endParaRPr b="0" lang="tr-TR" sz="2400" spc="-1" strike="noStrike">
              <a:solidFill>
                <a:srgbClr val="000000"/>
              </a:solidFill>
              <a:latin typeface="Calibri"/>
            </a:endParaRPr>
          </a:p>
          <a:p>
            <a:endParaRPr b="0" lang="tr-TR" sz="2400" spc="-1" strike="noStrike">
              <a:solidFill>
                <a:srgbClr val="000000"/>
              </a:solidFill>
              <a:latin typeface="Calibri"/>
            </a:endParaRPr>
          </a:p>
        </p:txBody>
      </p:sp>
      <p:pic>
        <p:nvPicPr>
          <p:cNvPr id="199" name="İçerik Yer Tutucusu 10" descr=""/>
          <p:cNvPicPr/>
          <p:nvPr/>
        </p:nvPicPr>
        <p:blipFill>
          <a:blip r:embed="rId5"/>
          <a:stretch/>
        </p:blipFill>
        <p:spPr>
          <a:xfrm>
            <a:off x="414360" y="6329520"/>
            <a:ext cx="2010960" cy="463320"/>
          </a:xfrm>
          <a:prstGeom prst="rect">
            <a:avLst/>
          </a:prstGeom>
          <a:ln w="9360">
            <a:noFill/>
          </a:ln>
        </p:spPr>
      </p:pic>
      <p:pic>
        <p:nvPicPr>
          <p:cNvPr id="200" name="Resim 4" descr=""/>
          <p:cNvPicPr/>
          <p:nvPr/>
        </p:nvPicPr>
        <p:blipFill>
          <a:blip r:embed="rId6"/>
          <a:stretch/>
        </p:blipFill>
        <p:spPr>
          <a:xfrm>
            <a:off x="-360" y="908640"/>
            <a:ext cx="9143640" cy="183240"/>
          </a:xfrm>
          <a:prstGeom prst="rect">
            <a:avLst/>
          </a:prstGeom>
          <a:ln w="9360">
            <a:noFill/>
          </a:ln>
        </p:spPr>
      </p:pic>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Sık Kullanılan Stil Özellikleri</a:t>
            </a:r>
            <a:endParaRPr b="0" lang="tr-TR" sz="4400" spc="-1" strike="noStrike">
              <a:solidFill>
                <a:srgbClr val="000000"/>
              </a:solidFill>
              <a:latin typeface="Calibri"/>
            </a:endParaRPr>
          </a:p>
        </p:txBody>
      </p:sp>
      <p:sp>
        <p:nvSpPr>
          <p:cNvPr id="202"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479"/>
              </a:spcBef>
              <a:buSzPct val="100000"/>
              <a:buBlip>
                <a:blip r:embed="rId1"/>
              </a:buBlip>
            </a:pPr>
            <a:r>
              <a:rPr b="0" lang="tr-TR" sz="2400" spc="-1" strike="noStrike">
                <a:solidFill>
                  <a:srgbClr val="000000"/>
                </a:solidFill>
                <a:latin typeface="Calibri"/>
              </a:rPr>
              <a:t>Font Stil Özellikleri:</a:t>
            </a:r>
            <a:endParaRPr b="0" lang="tr-TR" sz="2400" spc="-1" strike="noStrike">
              <a:solidFill>
                <a:srgbClr val="000000"/>
              </a:solidFill>
              <a:latin typeface="Calibri"/>
            </a:endParaRPr>
          </a:p>
          <a:p>
            <a:pPr>
              <a:lnSpc>
                <a:spcPct val="100000"/>
              </a:lnSpc>
              <a:spcBef>
                <a:spcPts val="519"/>
              </a:spcBef>
            </a:pPr>
            <a:endParaRPr b="0" lang="tr-TR" sz="2400" spc="-1" strike="noStrike">
              <a:solidFill>
                <a:srgbClr val="000000"/>
              </a:solidFill>
              <a:latin typeface="Calibri"/>
            </a:endParaRPr>
          </a:p>
          <a:p>
            <a:pPr>
              <a:lnSpc>
                <a:spcPct val="100000"/>
              </a:lnSpc>
              <a:spcBef>
                <a:spcPts val="400"/>
              </a:spcBef>
            </a:pPr>
            <a:endParaRPr b="0" lang="tr-TR" sz="2400" spc="-1" strike="noStrike">
              <a:solidFill>
                <a:srgbClr val="000000"/>
              </a:solidFill>
              <a:latin typeface="Calibri"/>
            </a:endParaRPr>
          </a:p>
          <a:p>
            <a:pPr>
              <a:lnSpc>
                <a:spcPct val="100000"/>
              </a:lnSpc>
              <a:spcBef>
                <a:spcPts val="439"/>
              </a:spcBef>
            </a:pPr>
            <a:endParaRPr b="0" lang="tr-TR" sz="2400" spc="-1" strike="noStrike">
              <a:solidFill>
                <a:srgbClr val="000000"/>
              </a:solidFill>
              <a:latin typeface="Calibri"/>
            </a:endParaRPr>
          </a:p>
          <a:p>
            <a:endParaRPr b="0" lang="tr-TR" sz="2400" spc="-1" strike="noStrike">
              <a:solidFill>
                <a:srgbClr val="000000"/>
              </a:solidFill>
              <a:latin typeface="Calibri"/>
            </a:endParaRPr>
          </a:p>
          <a:p>
            <a:endParaRPr b="0" lang="tr-TR" sz="2400" spc="-1" strike="noStrike">
              <a:solidFill>
                <a:srgbClr val="000000"/>
              </a:solidFill>
              <a:latin typeface="Calibri"/>
            </a:endParaRPr>
          </a:p>
        </p:txBody>
      </p:sp>
      <p:pic>
        <p:nvPicPr>
          <p:cNvPr id="203" name="İçerik Yer Tutucusu 10" descr=""/>
          <p:cNvPicPr/>
          <p:nvPr/>
        </p:nvPicPr>
        <p:blipFill>
          <a:blip r:embed="rId2"/>
          <a:stretch/>
        </p:blipFill>
        <p:spPr>
          <a:xfrm>
            <a:off x="414360" y="6329520"/>
            <a:ext cx="2010960" cy="463320"/>
          </a:xfrm>
          <a:prstGeom prst="rect">
            <a:avLst/>
          </a:prstGeom>
          <a:ln w="9360">
            <a:noFill/>
          </a:ln>
        </p:spPr>
      </p:pic>
      <p:pic>
        <p:nvPicPr>
          <p:cNvPr id="204" name="Resim 4" descr=""/>
          <p:cNvPicPr/>
          <p:nvPr/>
        </p:nvPicPr>
        <p:blipFill>
          <a:blip r:embed="rId3"/>
          <a:stretch/>
        </p:blipFill>
        <p:spPr>
          <a:xfrm>
            <a:off x="-360" y="908640"/>
            <a:ext cx="9143640" cy="183240"/>
          </a:xfrm>
          <a:prstGeom prst="rect">
            <a:avLst/>
          </a:prstGeom>
          <a:ln w="9360">
            <a:noFill/>
          </a:ln>
        </p:spPr>
      </p:pic>
      <p:sp>
        <p:nvSpPr>
          <p:cNvPr id="205" name="CustomShape 3"/>
          <p:cNvSpPr/>
          <p:nvPr/>
        </p:nvSpPr>
        <p:spPr>
          <a:xfrm>
            <a:off x="971640" y="1700640"/>
            <a:ext cx="3348360" cy="2766600"/>
          </a:xfrm>
          <a:prstGeom prst="rect">
            <a:avLst/>
          </a:prstGeom>
          <a:noFill/>
          <a:ln w="19080">
            <a:solidFill>
              <a:schemeClr val="tx1"/>
            </a:solidFill>
            <a:round/>
          </a:ln>
          <a:effectLst>
            <a:outerShdw algn="tl" blurRad="50800" dir="2700000" dist="37674" rotWithShape="0">
              <a:srgbClr val="000000">
                <a:alpha val="40000"/>
              </a:srgbClr>
            </a:outerShdw>
          </a:effectLst>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body  { ….</a:t>
            </a:r>
            <a:r>
              <a:rPr b="0" lang="en-US" sz="1600" spc="-1" strike="noStrike">
                <a:solidFill>
                  <a:srgbClr val="000000"/>
                </a:solidFill>
                <a:latin typeface="Calibri"/>
              </a:rPr>
              <a:t>	</a:t>
            </a:r>
            <a:r>
              <a:rPr b="0" lang="en-US" sz="1600" spc="-1" strike="noStrike">
                <a:solidFill>
                  <a:srgbClr val="000000"/>
                </a:solidFill>
                <a:latin typeface="Calibri"/>
              </a:rPr>
              <a:t>text-align:left;}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alibri"/>
              </a:rPr>
              <a:t>.arkaplan  { …… text-align:center;</a:t>
            </a:r>
            <a:endParaRPr b="0" lang="en-US" sz="1600" spc="-1" strike="noStrike">
              <a:latin typeface="Arial"/>
            </a:endParaRPr>
          </a:p>
          <a:p>
            <a:pPr>
              <a:lnSpc>
                <a:spcPct val="100000"/>
              </a:lnSpc>
            </a:pPr>
            <a:r>
              <a:rPr b="0" lang="en-US" sz="1600" spc="-1" strike="noStrike">
                <a:solidFill>
                  <a:srgbClr val="000000"/>
                </a:solidFill>
                <a:latin typeface="Calibri"/>
              </a:rPr>
              <a:t>width:20%;</a:t>
            </a:r>
            <a:endParaRPr b="0" lang="en-US" sz="1600" spc="-1" strike="noStrike">
              <a:latin typeface="Arial"/>
            </a:endParaRPr>
          </a:p>
          <a:p>
            <a:pPr>
              <a:lnSpc>
                <a:spcPct val="100000"/>
              </a:lnSpc>
            </a:pPr>
            <a:r>
              <a:rPr b="0" lang="en-US" sz="1600" spc="-1" strike="noStrike">
                <a:solidFill>
                  <a:srgbClr val="000000"/>
                </a:solidFill>
                <a:latin typeface="Calibri"/>
              </a:rPr>
              <a:t>height:50px;}</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alibri"/>
              </a:rPr>
              <a:t>.resimArkaplan { …… text-align:right; </a:t>
            </a:r>
            <a:endParaRPr b="0" lang="en-US" sz="1600" spc="-1" strike="noStrike">
              <a:latin typeface="Arial"/>
            </a:endParaRPr>
          </a:p>
          <a:p>
            <a:pPr>
              <a:lnSpc>
                <a:spcPct val="100000"/>
              </a:lnSpc>
            </a:pPr>
            <a:r>
              <a:rPr b="0" lang="en-US" sz="1600" spc="-1" strike="noStrike">
                <a:solidFill>
                  <a:srgbClr val="000000"/>
                </a:solidFill>
                <a:latin typeface="Calibri"/>
              </a:rPr>
              <a:t>width:15%;</a:t>
            </a:r>
            <a:endParaRPr b="0" lang="en-US" sz="1600" spc="-1" strike="noStrike">
              <a:latin typeface="Arial"/>
            </a:endParaRPr>
          </a:p>
          <a:p>
            <a:pPr>
              <a:lnSpc>
                <a:spcPct val="100000"/>
              </a:lnSpc>
            </a:pPr>
            <a:r>
              <a:rPr b="0" lang="en-US" sz="1600" spc="-1" strike="noStrike">
                <a:solidFill>
                  <a:srgbClr val="000000"/>
                </a:solidFill>
                <a:latin typeface="Calibri"/>
              </a:rPr>
              <a:t>height:40px;}</a:t>
            </a:r>
            <a:endParaRPr b="0" lang="en-US" sz="1600" spc="-1" strike="noStrike">
              <a:latin typeface="Arial"/>
            </a:endParaRPr>
          </a:p>
        </p:txBody>
      </p:sp>
      <p:sp>
        <p:nvSpPr>
          <p:cNvPr id="206" name="CustomShape 4"/>
          <p:cNvSpPr/>
          <p:nvPr/>
        </p:nvSpPr>
        <p:spPr>
          <a:xfrm>
            <a:off x="4572000" y="1715040"/>
            <a:ext cx="4068720" cy="1793160"/>
          </a:xfrm>
          <a:prstGeom prst="rect">
            <a:avLst/>
          </a:prstGeom>
          <a:noFill/>
          <a:ln w="19080">
            <a:solidFill>
              <a:schemeClr val="tx1"/>
            </a:solidFill>
            <a:round/>
          </a:ln>
          <a:effectLst>
            <a:outerShdw algn="tl" blurRad="50800" dir="2700000" dist="37674" rotWithShape="0">
              <a:srgbClr val="000000">
                <a:alpha val="40000"/>
              </a:srgbClr>
            </a:outerShdw>
          </a:effectLst>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&lt;body&gt;</a:t>
            </a:r>
            <a:endParaRPr b="0" lang="en-US" sz="1600" spc="-1" strike="noStrike">
              <a:latin typeface="Arial"/>
            </a:endParaRPr>
          </a:p>
          <a:p>
            <a:pPr>
              <a:lnSpc>
                <a:spcPct val="100000"/>
              </a:lnSpc>
            </a:pPr>
            <a:r>
              <a:rPr b="0" lang="en-US" sz="1600" spc="-1" strike="noStrike">
                <a:solidFill>
                  <a:srgbClr val="000000"/>
                </a:solidFill>
                <a:latin typeface="Calibri"/>
              </a:rPr>
              <a:t>İçerik yazısı</a:t>
            </a:r>
            <a:endParaRPr b="0" lang="en-US" sz="1600" spc="-1" strike="noStrike">
              <a:latin typeface="Arial"/>
            </a:endParaRPr>
          </a:p>
          <a:p>
            <a:pPr>
              <a:lnSpc>
                <a:spcPct val="100000"/>
              </a:lnSpc>
            </a:pPr>
            <a:r>
              <a:rPr b="0" lang="en-US" sz="1600" spc="-1" strike="noStrike">
                <a:solidFill>
                  <a:srgbClr val="000000"/>
                </a:solidFill>
                <a:latin typeface="Calibri"/>
              </a:rPr>
              <a:t>&lt;p class="arkaplan"&gt;Arka planı renklendirilmiş paragraf&lt;/p&gt;</a:t>
            </a:r>
            <a:endParaRPr b="0" lang="en-US" sz="1600" spc="-1" strike="noStrike">
              <a:latin typeface="Arial"/>
            </a:endParaRPr>
          </a:p>
          <a:p>
            <a:pPr>
              <a:lnSpc>
                <a:spcPct val="100000"/>
              </a:lnSpc>
            </a:pPr>
            <a:r>
              <a:rPr b="0" lang="en-US" sz="1600" spc="-1" strike="noStrike">
                <a:solidFill>
                  <a:srgbClr val="000000"/>
                </a:solidFill>
                <a:latin typeface="Calibri"/>
              </a:rPr>
              <a:t>&lt;div class="resimArkaplan"&gt;Arkaplanda resim olan div&lt;/div&gt;</a:t>
            </a:r>
            <a:endParaRPr b="0" lang="en-US" sz="1600" spc="-1" strike="noStrike">
              <a:latin typeface="Arial"/>
            </a:endParaRPr>
          </a:p>
        </p:txBody>
      </p:sp>
      <p:pic>
        <p:nvPicPr>
          <p:cNvPr id="207" name="Picture 2" descr=""/>
          <p:cNvPicPr/>
          <p:nvPr/>
        </p:nvPicPr>
        <p:blipFill>
          <a:blip r:embed="rId4"/>
          <a:stretch/>
        </p:blipFill>
        <p:spPr>
          <a:xfrm>
            <a:off x="2591280" y="4149000"/>
            <a:ext cx="4052160" cy="1656000"/>
          </a:xfrm>
          <a:prstGeom prst="rect">
            <a:avLst/>
          </a:prstGeom>
          <a:ln>
            <a:noFill/>
          </a:ln>
          <a:effectLst>
            <a:outerShdw algn="br" blurRad="76200" dir="0" kx="1200000" rotWithShape="0" sy="23000">
              <a:srgbClr val="000000">
                <a:alpha val="20000"/>
              </a:srgbClr>
            </a:outerShdw>
          </a:effectLst>
        </p:spPr>
      </p:pic>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SPAN Etiketi</a:t>
            </a:r>
            <a:endParaRPr b="0" lang="tr-TR" sz="4400" spc="-1" strike="noStrike">
              <a:solidFill>
                <a:srgbClr val="000000"/>
              </a:solidFill>
              <a:latin typeface="Calibri"/>
            </a:endParaRPr>
          </a:p>
        </p:txBody>
      </p:sp>
      <p:sp>
        <p:nvSpPr>
          <p:cNvPr id="209"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479"/>
              </a:spcBef>
              <a:buSzPct val="100000"/>
              <a:buBlip>
                <a:blip r:embed="rId1"/>
              </a:buBlip>
            </a:pPr>
            <a:r>
              <a:rPr b="0" lang="tr-TR" sz="2400" spc="-1" strike="noStrike">
                <a:solidFill>
                  <a:srgbClr val="000000"/>
                </a:solidFill>
                <a:latin typeface="Calibri"/>
              </a:rPr>
              <a:t>Web sayfalarını düzenlemek amacıyla kullanılan öğelerden biri de </a:t>
            </a:r>
            <a:r>
              <a:rPr b="1" lang="tr-TR" sz="2400" spc="-1" strike="noStrike">
                <a:solidFill>
                  <a:srgbClr val="c00000"/>
                </a:solidFill>
                <a:latin typeface="Calibri"/>
              </a:rPr>
              <a:t>span</a:t>
            </a:r>
            <a:r>
              <a:rPr b="0" lang="tr-TR" sz="2400" spc="-1" strike="noStrike">
                <a:solidFill>
                  <a:srgbClr val="000000"/>
                </a:solidFill>
                <a:latin typeface="Calibri"/>
              </a:rPr>
              <a:t> elemanıdır.  </a:t>
            </a:r>
            <a:endParaRPr b="0" lang="tr-TR" sz="2400" spc="-1" strike="noStrike">
              <a:solidFill>
                <a:srgbClr val="000000"/>
              </a:solidFill>
              <a:latin typeface="Calibri"/>
            </a:endParaRPr>
          </a:p>
          <a:p>
            <a:pPr marL="343080" indent="-342720">
              <a:lnSpc>
                <a:spcPct val="100000"/>
              </a:lnSpc>
              <a:spcBef>
                <a:spcPts val="479"/>
              </a:spcBef>
              <a:buSzPct val="100000"/>
              <a:buBlip>
                <a:blip r:embed="rId2"/>
              </a:buBlip>
            </a:pPr>
            <a:r>
              <a:rPr b="1" lang="tr-TR" sz="2400" spc="-1" strike="noStrike">
                <a:solidFill>
                  <a:srgbClr val="c00000"/>
                </a:solidFill>
                <a:latin typeface="Calibri"/>
              </a:rPr>
              <a:t>span</a:t>
            </a:r>
            <a:r>
              <a:rPr b="0" lang="tr-TR" sz="2400" spc="-1" strike="noStrike">
                <a:solidFill>
                  <a:srgbClr val="000000"/>
                </a:solidFill>
                <a:latin typeface="Calibri"/>
              </a:rPr>
              <a:t> etiketi kullanılarak web sayfasının belirli parçalara bölünmesi ve bu parçaların içerisine içeriklerin eklenerek gösterilmesi sağlanır.</a:t>
            </a:r>
            <a:endParaRPr b="0" lang="tr-TR" sz="2400" spc="-1" strike="noStrike">
              <a:solidFill>
                <a:srgbClr val="000000"/>
              </a:solidFill>
              <a:latin typeface="Calibri"/>
            </a:endParaRPr>
          </a:p>
          <a:p>
            <a:pPr marL="343080" indent="-342720">
              <a:lnSpc>
                <a:spcPct val="100000"/>
              </a:lnSpc>
              <a:spcBef>
                <a:spcPts val="479"/>
              </a:spcBef>
              <a:buSzPct val="100000"/>
              <a:buBlip>
                <a:blip r:embed="rId3"/>
              </a:buBlip>
            </a:pPr>
            <a:r>
              <a:rPr b="1" lang="tr-TR" sz="2400" spc="-1" strike="noStrike">
                <a:solidFill>
                  <a:srgbClr val="c00000"/>
                </a:solidFill>
                <a:latin typeface="Calibri"/>
              </a:rPr>
              <a:t>span</a:t>
            </a:r>
            <a:r>
              <a:rPr b="0" lang="tr-TR" sz="2400" spc="-1" strike="noStrike">
                <a:solidFill>
                  <a:srgbClr val="000000"/>
                </a:solidFill>
                <a:latin typeface="Calibri"/>
              </a:rPr>
              <a:t> etiketi satır içi temelli bir elemandır. İçerisine eklenen değerlerin büyüklüğü kadar genişliğe sahip olabilir.  </a:t>
            </a:r>
            <a:endParaRPr b="0" lang="tr-TR" sz="2400" spc="-1" strike="noStrike">
              <a:solidFill>
                <a:srgbClr val="000000"/>
              </a:solidFill>
              <a:latin typeface="Calibri"/>
            </a:endParaRPr>
          </a:p>
          <a:p>
            <a:pPr marL="343080" indent="-342720">
              <a:lnSpc>
                <a:spcPct val="100000"/>
              </a:lnSpc>
              <a:spcBef>
                <a:spcPts val="479"/>
              </a:spcBef>
              <a:buSzPct val="100000"/>
              <a:buBlip>
                <a:blip r:embed="rId4"/>
              </a:buBlip>
            </a:pPr>
            <a:r>
              <a:rPr b="1" lang="tr-TR" sz="2400" spc="-1" strike="noStrike">
                <a:solidFill>
                  <a:srgbClr val="c00000"/>
                </a:solidFill>
                <a:latin typeface="Calibri"/>
              </a:rPr>
              <a:t>span</a:t>
            </a:r>
            <a:r>
              <a:rPr b="0" lang="tr-TR" sz="2400" spc="-1" strike="noStrike">
                <a:solidFill>
                  <a:srgbClr val="000000"/>
                </a:solidFill>
                <a:latin typeface="Calibri"/>
              </a:rPr>
              <a:t> etiketleri art arda eklendiğinde yan yana gösterilirler.</a:t>
            </a:r>
            <a:endParaRPr b="0" lang="tr-TR" sz="2400" spc="-1" strike="noStrike">
              <a:solidFill>
                <a:srgbClr val="000000"/>
              </a:solidFill>
              <a:latin typeface="Calibri"/>
            </a:endParaRPr>
          </a:p>
          <a:p>
            <a:pPr marL="343080" indent="-342720">
              <a:lnSpc>
                <a:spcPct val="100000"/>
              </a:lnSpc>
              <a:spcBef>
                <a:spcPts val="479"/>
              </a:spcBef>
              <a:buSzPct val="100000"/>
              <a:buBlip>
                <a:blip r:embed="rId5"/>
              </a:buBlip>
            </a:pPr>
            <a:r>
              <a:rPr b="1" lang="tr-TR" sz="2400" spc="-1" strike="noStrike">
                <a:solidFill>
                  <a:srgbClr val="c00000"/>
                </a:solidFill>
                <a:latin typeface="Calibri"/>
              </a:rPr>
              <a:t>span</a:t>
            </a:r>
            <a:r>
              <a:rPr b="0" lang="tr-TR" sz="2400" spc="-1" strike="noStrike">
                <a:solidFill>
                  <a:srgbClr val="000000"/>
                </a:solidFill>
                <a:latin typeface="Calibri"/>
              </a:rPr>
              <a:t> etiketleri stiller kullanarak düzenlenebilir.</a:t>
            </a:r>
            <a:endParaRPr b="0" lang="tr-TR" sz="2400" spc="-1" strike="noStrike">
              <a:solidFill>
                <a:srgbClr val="000000"/>
              </a:solidFill>
              <a:latin typeface="Calibri"/>
            </a:endParaRPr>
          </a:p>
          <a:p>
            <a:pPr>
              <a:lnSpc>
                <a:spcPct val="100000"/>
              </a:lnSpc>
              <a:spcBef>
                <a:spcPts val="519"/>
              </a:spcBef>
            </a:pPr>
            <a:endParaRPr b="0" lang="tr-TR" sz="2400" spc="-1" strike="noStrike">
              <a:solidFill>
                <a:srgbClr val="000000"/>
              </a:solidFill>
              <a:latin typeface="Calibri"/>
            </a:endParaRPr>
          </a:p>
          <a:p>
            <a:pPr>
              <a:lnSpc>
                <a:spcPct val="100000"/>
              </a:lnSpc>
              <a:spcBef>
                <a:spcPts val="400"/>
              </a:spcBef>
            </a:pPr>
            <a:endParaRPr b="0" lang="tr-TR" sz="2400" spc="-1" strike="noStrike">
              <a:solidFill>
                <a:srgbClr val="000000"/>
              </a:solidFill>
              <a:latin typeface="Calibri"/>
            </a:endParaRPr>
          </a:p>
          <a:p>
            <a:pPr>
              <a:lnSpc>
                <a:spcPct val="100000"/>
              </a:lnSpc>
              <a:spcBef>
                <a:spcPts val="439"/>
              </a:spcBef>
            </a:pPr>
            <a:endParaRPr b="0" lang="tr-TR" sz="2400" spc="-1" strike="noStrike">
              <a:solidFill>
                <a:srgbClr val="000000"/>
              </a:solidFill>
              <a:latin typeface="Calibri"/>
            </a:endParaRPr>
          </a:p>
          <a:p>
            <a:endParaRPr b="0" lang="tr-TR" sz="2400" spc="-1" strike="noStrike">
              <a:solidFill>
                <a:srgbClr val="000000"/>
              </a:solidFill>
              <a:latin typeface="Calibri"/>
            </a:endParaRPr>
          </a:p>
          <a:p>
            <a:endParaRPr b="0" lang="tr-TR" sz="2400" spc="-1" strike="noStrike">
              <a:solidFill>
                <a:srgbClr val="000000"/>
              </a:solidFill>
              <a:latin typeface="Calibri"/>
            </a:endParaRPr>
          </a:p>
        </p:txBody>
      </p:sp>
      <p:pic>
        <p:nvPicPr>
          <p:cNvPr id="210" name="İçerik Yer Tutucusu 10" descr=""/>
          <p:cNvPicPr/>
          <p:nvPr/>
        </p:nvPicPr>
        <p:blipFill>
          <a:blip r:embed="rId6"/>
          <a:stretch/>
        </p:blipFill>
        <p:spPr>
          <a:xfrm>
            <a:off x="414360" y="6329520"/>
            <a:ext cx="2010960" cy="463320"/>
          </a:xfrm>
          <a:prstGeom prst="rect">
            <a:avLst/>
          </a:prstGeom>
          <a:ln w="9360">
            <a:noFill/>
          </a:ln>
        </p:spPr>
      </p:pic>
      <p:pic>
        <p:nvPicPr>
          <p:cNvPr id="211" name="Resim 4" descr=""/>
          <p:cNvPicPr/>
          <p:nvPr/>
        </p:nvPicPr>
        <p:blipFill>
          <a:blip r:embed="rId7"/>
          <a:stretch/>
        </p:blipFill>
        <p:spPr>
          <a:xfrm>
            <a:off x="-360" y="908640"/>
            <a:ext cx="9143640" cy="183240"/>
          </a:xfrm>
          <a:prstGeom prst="rect">
            <a:avLst/>
          </a:prstGeom>
          <a:ln w="9360">
            <a:noFill/>
          </a:ln>
        </p:spPr>
      </p:pic>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SPAN </a:t>
            </a:r>
            <a:r>
              <a:rPr b="0" lang="tr-TR" sz="4400" spc="-1" strike="noStrike">
                <a:solidFill>
                  <a:srgbClr val="10243e"/>
                </a:solidFill>
                <a:latin typeface="Calibri"/>
              </a:rPr>
              <a:t>Etiketi…</a:t>
            </a:r>
            <a:endParaRPr b="0" lang="tr-TR" sz="4400" spc="-1" strike="noStrike">
              <a:solidFill>
                <a:srgbClr val="000000"/>
              </a:solidFill>
              <a:latin typeface="Calibri"/>
            </a:endParaRPr>
          </a:p>
        </p:txBody>
      </p:sp>
      <p:sp>
        <p:nvSpPr>
          <p:cNvPr id="213" name="TextShape 2"/>
          <p:cNvSpPr txBox="1"/>
          <p:nvPr/>
        </p:nvSpPr>
        <p:spPr>
          <a:xfrm>
            <a:off x="457200" y="1196640"/>
            <a:ext cx="8506800" cy="4824000"/>
          </a:xfrm>
          <a:prstGeom prst="rect">
            <a:avLst/>
          </a:prstGeom>
          <a:noFill/>
          <a:ln w="9360">
            <a:noFill/>
          </a:ln>
        </p:spPr>
        <p:txBody>
          <a:bodyPr>
            <a:noAutofit/>
          </a:bodyPr>
          <a:p>
            <a:pPr>
              <a:lnSpc>
                <a:spcPct val="100000"/>
              </a:lnSpc>
              <a:spcBef>
                <a:spcPts val="320"/>
              </a:spcBef>
            </a:pPr>
            <a:r>
              <a:rPr b="0" lang="tr-TR" sz="1600" spc="-1" strike="noStrike">
                <a:solidFill>
                  <a:srgbClr val="000000"/>
                </a:solidFill>
                <a:latin typeface="Calibri"/>
              </a:rPr>
              <a:t>&lt;span&gt;Programlamaya Giriş&lt;/span&gt;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&lt;span&gt;Veri Yapıları&lt;/span&gt;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&lt;span&gt;Web Teknolojileri&lt;/span&gt;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&lt;span&gt;Veritabanı Yönetim Sistemleri&lt;/span&gt;</a:t>
            </a:r>
            <a:endParaRPr b="0" lang="tr-TR" sz="1600" spc="-1" strike="noStrike">
              <a:solidFill>
                <a:srgbClr val="000000"/>
              </a:solidFill>
              <a:latin typeface="Calibri"/>
            </a:endParaRPr>
          </a:p>
          <a:p>
            <a:pPr>
              <a:lnSpc>
                <a:spcPct val="100000"/>
              </a:lnSpc>
              <a:spcBef>
                <a:spcPts val="320"/>
              </a:spcBef>
            </a:pP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span{</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background-color:#4F3977;</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color:#ECDEDE;</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font-family:"Gill Sans", Helvetica, Arial, sans-serif;</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font-size:12px;</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a:t>
            </a:r>
            <a:endParaRPr b="0" lang="tr-TR" sz="1600" spc="-1" strike="noStrike">
              <a:solidFill>
                <a:srgbClr val="000000"/>
              </a:solidFill>
              <a:latin typeface="Calibri"/>
            </a:endParaRPr>
          </a:p>
          <a:p>
            <a:pPr>
              <a:lnSpc>
                <a:spcPct val="100000"/>
              </a:lnSpc>
              <a:spcBef>
                <a:spcPts val="519"/>
              </a:spcBef>
            </a:pPr>
            <a:endParaRPr b="0" lang="tr-TR" sz="1600" spc="-1" strike="noStrike">
              <a:solidFill>
                <a:srgbClr val="000000"/>
              </a:solidFill>
              <a:latin typeface="Calibri"/>
            </a:endParaRPr>
          </a:p>
          <a:p>
            <a:pPr>
              <a:lnSpc>
                <a:spcPct val="100000"/>
              </a:lnSpc>
              <a:spcBef>
                <a:spcPts val="400"/>
              </a:spcBef>
            </a:pPr>
            <a:endParaRPr b="0" lang="tr-TR" sz="1600" spc="-1" strike="noStrike">
              <a:solidFill>
                <a:srgbClr val="000000"/>
              </a:solidFill>
              <a:latin typeface="Calibri"/>
            </a:endParaRPr>
          </a:p>
          <a:p>
            <a:pPr>
              <a:lnSpc>
                <a:spcPct val="100000"/>
              </a:lnSpc>
              <a:spcBef>
                <a:spcPts val="439"/>
              </a:spcBef>
            </a:pPr>
            <a:endParaRPr b="0" lang="tr-TR" sz="1600" spc="-1" strike="noStrike">
              <a:solidFill>
                <a:srgbClr val="000000"/>
              </a:solidFill>
              <a:latin typeface="Calibri"/>
            </a:endParaRPr>
          </a:p>
          <a:p>
            <a:endParaRPr b="0" lang="tr-TR" sz="1600" spc="-1" strike="noStrike">
              <a:solidFill>
                <a:srgbClr val="000000"/>
              </a:solidFill>
              <a:latin typeface="Calibri"/>
            </a:endParaRPr>
          </a:p>
          <a:p>
            <a:endParaRPr b="0" lang="tr-TR" sz="1600" spc="-1" strike="noStrike">
              <a:solidFill>
                <a:srgbClr val="000000"/>
              </a:solidFill>
              <a:latin typeface="Calibri"/>
            </a:endParaRPr>
          </a:p>
        </p:txBody>
      </p:sp>
      <p:pic>
        <p:nvPicPr>
          <p:cNvPr id="214" name="İçerik Yer Tutucusu 10" descr=""/>
          <p:cNvPicPr/>
          <p:nvPr/>
        </p:nvPicPr>
        <p:blipFill>
          <a:blip r:embed="rId1"/>
          <a:stretch/>
        </p:blipFill>
        <p:spPr>
          <a:xfrm>
            <a:off x="414360" y="6329520"/>
            <a:ext cx="2010960" cy="463320"/>
          </a:xfrm>
          <a:prstGeom prst="rect">
            <a:avLst/>
          </a:prstGeom>
          <a:ln w="9360">
            <a:noFill/>
          </a:ln>
        </p:spPr>
      </p:pic>
      <p:pic>
        <p:nvPicPr>
          <p:cNvPr id="215" name="Resim 4" descr=""/>
          <p:cNvPicPr/>
          <p:nvPr/>
        </p:nvPicPr>
        <p:blipFill>
          <a:blip r:embed="rId2"/>
          <a:stretch/>
        </p:blipFill>
        <p:spPr>
          <a:xfrm>
            <a:off x="-360" y="908640"/>
            <a:ext cx="9143640" cy="183240"/>
          </a:xfrm>
          <a:prstGeom prst="rect">
            <a:avLst/>
          </a:prstGeom>
          <a:ln w="9360">
            <a:noFill/>
          </a:ln>
        </p:spPr>
      </p:pic>
      <p:pic>
        <p:nvPicPr>
          <p:cNvPr id="216" name="Picture 2" descr=""/>
          <p:cNvPicPr/>
          <p:nvPr/>
        </p:nvPicPr>
        <p:blipFill>
          <a:blip r:embed="rId3"/>
          <a:stretch/>
        </p:blipFill>
        <p:spPr>
          <a:xfrm>
            <a:off x="395640" y="5013000"/>
            <a:ext cx="8169120" cy="431640"/>
          </a:xfrm>
          <a:prstGeom prst="rect">
            <a:avLst/>
          </a:prstGeom>
          <a:ln>
            <a:noFill/>
          </a:ln>
          <a:effectLst>
            <a:outerShdw algn="br" blurRad="76200" dir="0" kx="1200000" rotWithShape="0" sy="23000">
              <a:srgbClr val="000000">
                <a:alpha val="20000"/>
              </a:srgbClr>
            </a:outerShdw>
          </a:effectLst>
        </p:spPr>
      </p:pic>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DIV Etiketi</a:t>
            </a:r>
            <a:endParaRPr b="0" lang="tr-TR" sz="4400" spc="-1" strike="noStrike">
              <a:solidFill>
                <a:srgbClr val="000000"/>
              </a:solidFill>
              <a:latin typeface="Calibri"/>
            </a:endParaRPr>
          </a:p>
        </p:txBody>
      </p:sp>
      <p:sp>
        <p:nvSpPr>
          <p:cNvPr id="218"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479"/>
              </a:spcBef>
              <a:buSzPct val="100000"/>
              <a:buBlip>
                <a:blip r:embed="rId1"/>
              </a:buBlip>
            </a:pPr>
            <a:r>
              <a:rPr b="0" lang="tr-TR" sz="2400" spc="-1" strike="noStrike">
                <a:solidFill>
                  <a:srgbClr val="000000"/>
                </a:solidFill>
                <a:latin typeface="Calibri"/>
              </a:rPr>
              <a:t>Web sayfalarını düzenlemek amacıyla kullanılan öğelerden biri de </a:t>
            </a:r>
            <a:r>
              <a:rPr b="1" lang="tr-TR" sz="2400" spc="-1" strike="noStrike">
                <a:solidFill>
                  <a:srgbClr val="c00000"/>
                </a:solidFill>
                <a:latin typeface="Calibri"/>
              </a:rPr>
              <a:t>div</a:t>
            </a:r>
            <a:r>
              <a:rPr b="0" lang="tr-TR" sz="2400" spc="-1" strike="noStrike">
                <a:solidFill>
                  <a:srgbClr val="000000"/>
                </a:solidFill>
                <a:latin typeface="Calibri"/>
              </a:rPr>
              <a:t> etiketidir.  </a:t>
            </a:r>
            <a:endParaRPr b="0" lang="tr-TR" sz="2400" spc="-1" strike="noStrike">
              <a:solidFill>
                <a:srgbClr val="000000"/>
              </a:solidFill>
              <a:latin typeface="Calibri"/>
            </a:endParaRPr>
          </a:p>
          <a:p>
            <a:pPr marL="343080" indent="-342720">
              <a:lnSpc>
                <a:spcPct val="100000"/>
              </a:lnSpc>
              <a:spcBef>
                <a:spcPts val="479"/>
              </a:spcBef>
              <a:buSzPct val="100000"/>
              <a:buBlip>
                <a:blip r:embed="rId2"/>
              </a:buBlip>
            </a:pPr>
            <a:r>
              <a:rPr b="1" lang="tr-TR" sz="2400" spc="-1" strike="noStrike">
                <a:solidFill>
                  <a:srgbClr val="c00000"/>
                </a:solidFill>
                <a:latin typeface="Calibri"/>
              </a:rPr>
              <a:t>div</a:t>
            </a:r>
            <a:r>
              <a:rPr b="0" lang="tr-TR" sz="2400" spc="-1" strike="noStrike">
                <a:solidFill>
                  <a:srgbClr val="000000"/>
                </a:solidFill>
                <a:latin typeface="Calibri"/>
              </a:rPr>
              <a:t> etiketi kullanılarak web sayfasının belirli parçalara bölünmesi ve bu parçaların içerisine içeriklerin eklenerek gösterilmesi sağlanır.</a:t>
            </a:r>
            <a:endParaRPr b="0" lang="tr-TR" sz="2400" spc="-1" strike="noStrike">
              <a:solidFill>
                <a:srgbClr val="000000"/>
              </a:solidFill>
              <a:latin typeface="Calibri"/>
            </a:endParaRPr>
          </a:p>
          <a:p>
            <a:pPr marL="343080" indent="-342720">
              <a:lnSpc>
                <a:spcPct val="100000"/>
              </a:lnSpc>
              <a:spcBef>
                <a:spcPts val="479"/>
              </a:spcBef>
              <a:buSzPct val="100000"/>
              <a:buBlip>
                <a:blip r:embed="rId3"/>
              </a:buBlip>
            </a:pPr>
            <a:r>
              <a:rPr b="1" lang="tr-TR" sz="2400" spc="-1" strike="noStrike">
                <a:solidFill>
                  <a:srgbClr val="c00000"/>
                </a:solidFill>
                <a:latin typeface="Calibri"/>
              </a:rPr>
              <a:t>div</a:t>
            </a:r>
            <a:r>
              <a:rPr b="0" lang="tr-TR" sz="2400" spc="-1" strike="noStrike">
                <a:solidFill>
                  <a:srgbClr val="000000"/>
                </a:solidFill>
                <a:latin typeface="Calibri"/>
              </a:rPr>
              <a:t> etiketi blok temelli bir elemandır. İçerisine eklenen değerleri bir blok içerisinde gösterir. </a:t>
            </a:r>
            <a:endParaRPr b="0" lang="tr-TR" sz="2400" spc="-1" strike="noStrike">
              <a:solidFill>
                <a:srgbClr val="000000"/>
              </a:solidFill>
              <a:latin typeface="Calibri"/>
            </a:endParaRPr>
          </a:p>
          <a:p>
            <a:pPr marL="343080" indent="-342720">
              <a:lnSpc>
                <a:spcPct val="100000"/>
              </a:lnSpc>
              <a:spcBef>
                <a:spcPts val="479"/>
              </a:spcBef>
              <a:buSzPct val="100000"/>
              <a:buBlip>
                <a:blip r:embed="rId4"/>
              </a:buBlip>
            </a:pPr>
            <a:r>
              <a:rPr b="1" lang="tr-TR" sz="2400" spc="-1" strike="noStrike">
                <a:solidFill>
                  <a:srgbClr val="c00000"/>
                </a:solidFill>
                <a:latin typeface="Calibri"/>
              </a:rPr>
              <a:t>div</a:t>
            </a:r>
            <a:r>
              <a:rPr b="0" lang="tr-TR" sz="2400" spc="-1" strike="noStrike">
                <a:solidFill>
                  <a:srgbClr val="000000"/>
                </a:solidFill>
                <a:latin typeface="Calibri"/>
              </a:rPr>
              <a:t> etiketlerini yan yana gösterebilmek için </a:t>
            </a:r>
            <a:r>
              <a:rPr b="1" lang="tr-TR" sz="2400" spc="-1" strike="noStrike">
                <a:solidFill>
                  <a:srgbClr val="c00000"/>
                </a:solidFill>
                <a:latin typeface="Calibri"/>
              </a:rPr>
              <a:t>float</a:t>
            </a:r>
            <a:r>
              <a:rPr b="0" lang="tr-TR" sz="2400" spc="-1" strike="noStrike">
                <a:solidFill>
                  <a:srgbClr val="000000"/>
                </a:solidFill>
                <a:latin typeface="Calibri"/>
              </a:rPr>
              <a:t> elemanı kullanmak gerekmektedir.</a:t>
            </a:r>
            <a:endParaRPr b="0" lang="tr-TR" sz="2400" spc="-1" strike="noStrike">
              <a:solidFill>
                <a:srgbClr val="000000"/>
              </a:solidFill>
              <a:latin typeface="Calibri"/>
            </a:endParaRPr>
          </a:p>
          <a:p>
            <a:pPr marL="343080" indent="-342720">
              <a:lnSpc>
                <a:spcPct val="100000"/>
              </a:lnSpc>
              <a:spcBef>
                <a:spcPts val="479"/>
              </a:spcBef>
              <a:buSzPct val="100000"/>
              <a:buBlip>
                <a:blip r:embed="rId5"/>
              </a:buBlip>
            </a:pPr>
            <a:r>
              <a:rPr b="1" lang="tr-TR" sz="2400" spc="-1" strike="noStrike">
                <a:solidFill>
                  <a:srgbClr val="c00000"/>
                </a:solidFill>
                <a:latin typeface="Calibri"/>
              </a:rPr>
              <a:t>div</a:t>
            </a:r>
            <a:r>
              <a:rPr b="0" lang="tr-TR" sz="2400" spc="-1" strike="noStrike">
                <a:solidFill>
                  <a:srgbClr val="000000"/>
                </a:solidFill>
                <a:latin typeface="Calibri"/>
              </a:rPr>
              <a:t> elemanları stiller kullanarak düzenlenebilir.</a:t>
            </a:r>
            <a:endParaRPr b="0" lang="tr-TR" sz="2400" spc="-1" strike="noStrike">
              <a:solidFill>
                <a:srgbClr val="000000"/>
              </a:solidFill>
              <a:latin typeface="Calibri"/>
            </a:endParaRPr>
          </a:p>
          <a:p>
            <a:pPr>
              <a:lnSpc>
                <a:spcPct val="100000"/>
              </a:lnSpc>
              <a:spcBef>
                <a:spcPts val="479"/>
              </a:spcBef>
            </a:pPr>
            <a:endParaRPr b="0" lang="tr-TR" sz="2400" spc="-1" strike="noStrike">
              <a:solidFill>
                <a:srgbClr val="000000"/>
              </a:solidFill>
              <a:latin typeface="Calibri"/>
            </a:endParaRPr>
          </a:p>
          <a:p>
            <a:pPr>
              <a:lnSpc>
                <a:spcPct val="100000"/>
              </a:lnSpc>
              <a:spcBef>
                <a:spcPts val="479"/>
              </a:spcBef>
            </a:pPr>
            <a:endParaRPr b="0" lang="tr-TR" sz="2400" spc="-1" strike="noStrike">
              <a:solidFill>
                <a:srgbClr val="000000"/>
              </a:solidFill>
              <a:latin typeface="Calibri"/>
            </a:endParaRPr>
          </a:p>
          <a:p>
            <a:pPr>
              <a:lnSpc>
                <a:spcPct val="100000"/>
              </a:lnSpc>
              <a:spcBef>
                <a:spcPts val="439"/>
              </a:spcBef>
            </a:pPr>
            <a:endParaRPr b="0" lang="tr-TR" sz="2400" spc="-1" strike="noStrike">
              <a:solidFill>
                <a:srgbClr val="000000"/>
              </a:solidFill>
              <a:latin typeface="Calibri"/>
            </a:endParaRPr>
          </a:p>
          <a:p>
            <a:endParaRPr b="0" lang="tr-TR" sz="2400" spc="-1" strike="noStrike">
              <a:solidFill>
                <a:srgbClr val="000000"/>
              </a:solidFill>
              <a:latin typeface="Calibri"/>
            </a:endParaRPr>
          </a:p>
          <a:p>
            <a:endParaRPr b="0" lang="tr-TR" sz="2400" spc="-1" strike="noStrike">
              <a:solidFill>
                <a:srgbClr val="000000"/>
              </a:solidFill>
              <a:latin typeface="Calibri"/>
            </a:endParaRPr>
          </a:p>
        </p:txBody>
      </p:sp>
      <p:pic>
        <p:nvPicPr>
          <p:cNvPr id="219" name="İçerik Yer Tutucusu 10" descr=""/>
          <p:cNvPicPr/>
          <p:nvPr/>
        </p:nvPicPr>
        <p:blipFill>
          <a:blip r:embed="rId6"/>
          <a:stretch/>
        </p:blipFill>
        <p:spPr>
          <a:xfrm>
            <a:off x="414360" y="6329520"/>
            <a:ext cx="2010960" cy="463320"/>
          </a:xfrm>
          <a:prstGeom prst="rect">
            <a:avLst/>
          </a:prstGeom>
          <a:ln w="9360">
            <a:noFill/>
          </a:ln>
        </p:spPr>
      </p:pic>
      <p:pic>
        <p:nvPicPr>
          <p:cNvPr id="220" name="Resim 4" descr=""/>
          <p:cNvPicPr/>
          <p:nvPr/>
        </p:nvPicPr>
        <p:blipFill>
          <a:blip r:embed="rId7"/>
          <a:stretch/>
        </p:blipFill>
        <p:spPr>
          <a:xfrm>
            <a:off x="-360" y="908640"/>
            <a:ext cx="9143640" cy="183240"/>
          </a:xfrm>
          <a:prstGeom prst="rect">
            <a:avLst/>
          </a:prstGeom>
          <a:ln w="9360">
            <a:noFill/>
          </a:ln>
        </p:spPr>
      </p:pic>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DIV Etiketi… </a:t>
            </a:r>
            <a:endParaRPr b="0" lang="tr-TR" sz="4400" spc="-1" strike="noStrike">
              <a:solidFill>
                <a:srgbClr val="000000"/>
              </a:solidFill>
              <a:latin typeface="Calibri"/>
            </a:endParaRPr>
          </a:p>
        </p:txBody>
      </p:sp>
      <p:sp>
        <p:nvSpPr>
          <p:cNvPr id="222" name="TextShape 2"/>
          <p:cNvSpPr txBox="1"/>
          <p:nvPr/>
        </p:nvSpPr>
        <p:spPr>
          <a:xfrm>
            <a:off x="457200" y="1196640"/>
            <a:ext cx="8506800" cy="4824000"/>
          </a:xfrm>
          <a:prstGeom prst="rect">
            <a:avLst/>
          </a:prstGeom>
          <a:noFill/>
          <a:ln w="9360">
            <a:noFill/>
          </a:ln>
        </p:spPr>
        <p:txBody>
          <a:bodyPr>
            <a:noAutofit/>
          </a:bodyPr>
          <a:p>
            <a:pPr>
              <a:lnSpc>
                <a:spcPct val="100000"/>
              </a:lnSpc>
              <a:spcBef>
                <a:spcPts val="479"/>
              </a:spcBef>
            </a:pPr>
            <a:r>
              <a:rPr b="0" lang="tr-TR" sz="2400" spc="-1" strike="noStrike">
                <a:solidFill>
                  <a:srgbClr val="000000"/>
                </a:solidFill>
                <a:latin typeface="Calibri"/>
              </a:rPr>
              <a:t>&lt;div&gt;Programlamaya Giriş&lt;/div&gt;</a:t>
            </a:r>
            <a:endParaRPr b="0" lang="tr-TR" sz="2400" spc="-1" strike="noStrike">
              <a:solidFill>
                <a:srgbClr val="000000"/>
              </a:solidFill>
              <a:latin typeface="Calibri"/>
            </a:endParaRPr>
          </a:p>
          <a:p>
            <a:pPr>
              <a:lnSpc>
                <a:spcPct val="100000"/>
              </a:lnSpc>
              <a:spcBef>
                <a:spcPts val="479"/>
              </a:spcBef>
            </a:pPr>
            <a:r>
              <a:rPr b="0" lang="tr-TR" sz="2400" spc="-1" strike="noStrike">
                <a:solidFill>
                  <a:srgbClr val="000000"/>
                </a:solidFill>
                <a:latin typeface="Calibri"/>
              </a:rPr>
              <a:t>&lt;div&gt;Veri Yapıları&lt;/div&gt;</a:t>
            </a:r>
            <a:endParaRPr b="0" lang="tr-TR" sz="2400" spc="-1" strike="noStrike">
              <a:solidFill>
                <a:srgbClr val="000000"/>
              </a:solidFill>
              <a:latin typeface="Calibri"/>
            </a:endParaRPr>
          </a:p>
          <a:p>
            <a:pPr>
              <a:lnSpc>
                <a:spcPct val="100000"/>
              </a:lnSpc>
              <a:spcBef>
                <a:spcPts val="479"/>
              </a:spcBef>
            </a:pPr>
            <a:r>
              <a:rPr b="0" lang="tr-TR" sz="2400" spc="-1" strike="noStrike">
                <a:solidFill>
                  <a:srgbClr val="000000"/>
                </a:solidFill>
                <a:latin typeface="Calibri"/>
              </a:rPr>
              <a:t>&lt;div&gt;Web Teknolojileri&lt;/div&gt;</a:t>
            </a:r>
            <a:endParaRPr b="0" lang="tr-TR" sz="2400" spc="-1" strike="noStrike">
              <a:solidFill>
                <a:srgbClr val="000000"/>
              </a:solidFill>
              <a:latin typeface="Calibri"/>
            </a:endParaRPr>
          </a:p>
          <a:p>
            <a:pPr>
              <a:lnSpc>
                <a:spcPct val="100000"/>
              </a:lnSpc>
              <a:spcBef>
                <a:spcPts val="479"/>
              </a:spcBef>
            </a:pPr>
            <a:r>
              <a:rPr b="0" lang="tr-TR" sz="2400" spc="-1" strike="noStrike">
                <a:solidFill>
                  <a:srgbClr val="000000"/>
                </a:solidFill>
                <a:latin typeface="Calibri"/>
              </a:rPr>
              <a:t>&lt;div&gt;Veritabanı Yönetim Sistemleri&lt;/div&gt;</a:t>
            </a:r>
            <a:endParaRPr b="0" lang="tr-TR" sz="2400" spc="-1" strike="noStrike">
              <a:solidFill>
                <a:srgbClr val="000000"/>
              </a:solidFill>
              <a:latin typeface="Calibri"/>
            </a:endParaRPr>
          </a:p>
          <a:p>
            <a:pPr>
              <a:lnSpc>
                <a:spcPct val="100000"/>
              </a:lnSpc>
              <a:spcBef>
                <a:spcPts val="519"/>
              </a:spcBef>
            </a:pPr>
            <a:endParaRPr b="0" lang="tr-TR" sz="2400" spc="-1" strike="noStrike">
              <a:solidFill>
                <a:srgbClr val="000000"/>
              </a:solidFill>
              <a:latin typeface="Calibri"/>
            </a:endParaRPr>
          </a:p>
          <a:p>
            <a:pPr>
              <a:lnSpc>
                <a:spcPct val="100000"/>
              </a:lnSpc>
              <a:spcBef>
                <a:spcPts val="400"/>
              </a:spcBef>
            </a:pPr>
            <a:endParaRPr b="0" lang="tr-TR" sz="2400" spc="-1" strike="noStrike">
              <a:solidFill>
                <a:srgbClr val="000000"/>
              </a:solidFill>
              <a:latin typeface="Calibri"/>
            </a:endParaRPr>
          </a:p>
          <a:p>
            <a:pPr>
              <a:lnSpc>
                <a:spcPct val="100000"/>
              </a:lnSpc>
              <a:spcBef>
                <a:spcPts val="439"/>
              </a:spcBef>
            </a:pPr>
            <a:endParaRPr b="0" lang="tr-TR" sz="2400" spc="-1" strike="noStrike">
              <a:solidFill>
                <a:srgbClr val="000000"/>
              </a:solidFill>
              <a:latin typeface="Calibri"/>
            </a:endParaRPr>
          </a:p>
          <a:p>
            <a:endParaRPr b="0" lang="tr-TR" sz="2400" spc="-1" strike="noStrike">
              <a:solidFill>
                <a:srgbClr val="000000"/>
              </a:solidFill>
              <a:latin typeface="Calibri"/>
            </a:endParaRPr>
          </a:p>
          <a:p>
            <a:endParaRPr b="0" lang="tr-TR" sz="2400" spc="-1" strike="noStrike">
              <a:solidFill>
                <a:srgbClr val="000000"/>
              </a:solidFill>
              <a:latin typeface="Calibri"/>
            </a:endParaRPr>
          </a:p>
        </p:txBody>
      </p:sp>
      <p:pic>
        <p:nvPicPr>
          <p:cNvPr id="223" name="İçerik Yer Tutucusu 10" descr=""/>
          <p:cNvPicPr/>
          <p:nvPr/>
        </p:nvPicPr>
        <p:blipFill>
          <a:blip r:embed="rId1"/>
          <a:stretch/>
        </p:blipFill>
        <p:spPr>
          <a:xfrm>
            <a:off x="414360" y="6329520"/>
            <a:ext cx="2010960" cy="463320"/>
          </a:xfrm>
          <a:prstGeom prst="rect">
            <a:avLst/>
          </a:prstGeom>
          <a:ln w="9360">
            <a:noFill/>
          </a:ln>
        </p:spPr>
      </p:pic>
      <p:pic>
        <p:nvPicPr>
          <p:cNvPr id="224" name="Resim 4" descr=""/>
          <p:cNvPicPr/>
          <p:nvPr/>
        </p:nvPicPr>
        <p:blipFill>
          <a:blip r:embed="rId2"/>
          <a:stretch/>
        </p:blipFill>
        <p:spPr>
          <a:xfrm>
            <a:off x="-360" y="908640"/>
            <a:ext cx="9143640" cy="183240"/>
          </a:xfrm>
          <a:prstGeom prst="rect">
            <a:avLst/>
          </a:prstGeom>
          <a:ln w="9360">
            <a:noFill/>
          </a:ln>
        </p:spPr>
      </p:pic>
      <p:pic>
        <p:nvPicPr>
          <p:cNvPr id="225" name="Picture 2" descr=""/>
          <p:cNvPicPr/>
          <p:nvPr/>
        </p:nvPicPr>
        <p:blipFill>
          <a:blip r:embed="rId3"/>
          <a:stretch/>
        </p:blipFill>
        <p:spPr>
          <a:xfrm>
            <a:off x="1907640" y="3653280"/>
            <a:ext cx="4032000" cy="1684440"/>
          </a:xfrm>
          <a:prstGeom prst="rect">
            <a:avLst/>
          </a:prstGeom>
          <a:ln>
            <a:noFill/>
          </a:ln>
          <a:effectLst>
            <a:outerShdw algn="br" blurRad="76200" dir="0" kx="1200000" rotWithShape="0" sy="23000">
              <a:srgbClr val="000000">
                <a:alpha val="20000"/>
              </a:srgbClr>
            </a:outerShdw>
          </a:effectLst>
        </p:spPr>
      </p:pic>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DIV Etiketi…  </a:t>
            </a:r>
            <a:endParaRPr b="0" lang="tr-TR" sz="4400" spc="-1" strike="noStrike">
              <a:solidFill>
                <a:srgbClr val="000000"/>
              </a:solidFill>
              <a:latin typeface="Calibri"/>
            </a:endParaRPr>
          </a:p>
        </p:txBody>
      </p:sp>
      <p:pic>
        <p:nvPicPr>
          <p:cNvPr id="227" name="İçerik Yer Tutucusu 10" descr=""/>
          <p:cNvPicPr/>
          <p:nvPr/>
        </p:nvPicPr>
        <p:blipFill>
          <a:blip r:embed="rId1"/>
          <a:stretch/>
        </p:blipFill>
        <p:spPr>
          <a:xfrm>
            <a:off x="414360" y="6329520"/>
            <a:ext cx="2010960" cy="463320"/>
          </a:xfrm>
          <a:prstGeom prst="rect">
            <a:avLst/>
          </a:prstGeom>
          <a:ln w="9360">
            <a:noFill/>
          </a:ln>
        </p:spPr>
      </p:pic>
      <p:pic>
        <p:nvPicPr>
          <p:cNvPr id="228" name="Resim 4" descr=""/>
          <p:cNvPicPr/>
          <p:nvPr/>
        </p:nvPicPr>
        <p:blipFill>
          <a:blip r:embed="rId2"/>
          <a:stretch/>
        </p:blipFill>
        <p:spPr>
          <a:xfrm>
            <a:off x="-360" y="908640"/>
            <a:ext cx="9143640" cy="183240"/>
          </a:xfrm>
          <a:prstGeom prst="rect">
            <a:avLst/>
          </a:prstGeom>
          <a:ln w="9360">
            <a:noFill/>
          </a:ln>
        </p:spPr>
      </p:pic>
      <p:sp>
        <p:nvSpPr>
          <p:cNvPr id="229" name="TextShape 2"/>
          <p:cNvSpPr txBox="1"/>
          <p:nvPr/>
        </p:nvSpPr>
        <p:spPr>
          <a:xfrm>
            <a:off x="457200" y="1219320"/>
            <a:ext cx="8229240" cy="3649680"/>
          </a:xfrm>
          <a:prstGeom prst="rect">
            <a:avLst/>
          </a:prstGeom>
          <a:noFill/>
          <a:ln w="9360">
            <a:noFill/>
          </a:ln>
        </p:spPr>
        <p:txBody>
          <a:bodyPr>
            <a:normAutofit fontScale="35000"/>
          </a:bodyPr>
          <a:p>
            <a:pPr>
              <a:lnSpc>
                <a:spcPct val="100000"/>
              </a:lnSpc>
              <a:spcBef>
                <a:spcPts val="641"/>
              </a:spcBef>
            </a:pPr>
            <a:r>
              <a:rPr b="0" lang="tr-TR" sz="3200" spc="-1" strike="noStrike">
                <a:solidFill>
                  <a:srgbClr val="000000"/>
                </a:solidFill>
                <a:latin typeface="Calibri"/>
              </a:rPr>
              <a:t>&lt;div&gt;Programlamaya Giriş&lt;/div&gt;</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&lt;div&gt;Veri Yapıları&lt;/div&gt;</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&lt;div&gt;Web Teknolojileri&lt;/div&gt;</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&lt;div&gt;Veritabanı Yönetim Sistemleri&lt;/div&gt;</a:t>
            </a:r>
            <a:endParaRPr b="0" lang="tr-TR" sz="3200" spc="-1" strike="noStrike">
              <a:solidFill>
                <a:srgbClr val="000000"/>
              </a:solidFill>
              <a:latin typeface="Calibri"/>
            </a:endParaRPr>
          </a:p>
          <a:p>
            <a:pPr>
              <a:lnSpc>
                <a:spcPct val="100000"/>
              </a:lnSpc>
              <a:spcBef>
                <a:spcPts val="641"/>
              </a:spcBef>
            </a:pP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div{</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     </a:t>
            </a:r>
            <a:r>
              <a:rPr b="0" lang="tr-TR" sz="3200" spc="-1" strike="noStrike">
                <a:solidFill>
                  <a:srgbClr val="000000"/>
                </a:solidFill>
                <a:latin typeface="Calibri"/>
              </a:rPr>
              <a:t>background-color:#7961A4;</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     </a:t>
            </a:r>
            <a:r>
              <a:rPr b="0" lang="tr-TR" sz="3200" spc="-1" strike="noStrike">
                <a:solidFill>
                  <a:srgbClr val="000000"/>
                </a:solidFill>
                <a:latin typeface="Calibri"/>
              </a:rPr>
              <a:t>color:#ECDEDE;</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     </a:t>
            </a:r>
            <a:r>
              <a:rPr b="0" lang="tr-TR" sz="3200" spc="-1" strike="noStrike">
                <a:solidFill>
                  <a:srgbClr val="000000"/>
                </a:solidFill>
                <a:latin typeface="Calibri"/>
              </a:rPr>
              <a:t>font-family:"Gill Sans", "Gill Sans MT", Helvetica, Arial, sans-serif;</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     </a:t>
            </a:r>
            <a:r>
              <a:rPr b="0" lang="tr-TR" sz="3200" spc="-1" strike="noStrike">
                <a:solidFill>
                  <a:srgbClr val="000000"/>
                </a:solidFill>
                <a:latin typeface="Calibri"/>
              </a:rPr>
              <a:t>font-size:12px;</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a:t>
            </a:r>
            <a:endParaRPr b="0" lang="tr-TR" sz="3200" spc="-1" strike="noStrike">
              <a:solidFill>
                <a:srgbClr val="000000"/>
              </a:solidFill>
              <a:latin typeface="Calibri"/>
            </a:endParaRPr>
          </a:p>
        </p:txBody>
      </p:sp>
      <p:pic>
        <p:nvPicPr>
          <p:cNvPr id="230" name="Picture 2" descr=""/>
          <p:cNvPicPr/>
          <p:nvPr/>
        </p:nvPicPr>
        <p:blipFill>
          <a:blip r:embed="rId3"/>
          <a:stretch/>
        </p:blipFill>
        <p:spPr>
          <a:xfrm>
            <a:off x="3507120" y="4293000"/>
            <a:ext cx="4016880" cy="1439640"/>
          </a:xfrm>
          <a:prstGeom prst="rect">
            <a:avLst/>
          </a:prstGeom>
          <a:ln>
            <a:noFill/>
          </a:ln>
          <a:effectLst>
            <a:outerShdw algn="br" blurRad="76200" dir="0" kx="1200000" rotWithShape="0" sy="23000">
              <a:srgbClr val="000000">
                <a:alpha val="20000"/>
              </a:srgbClr>
            </a:outerShdw>
          </a:effectLst>
        </p:spPr>
      </p:pic>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DIV Etiketi… </a:t>
            </a:r>
            <a:endParaRPr b="0" lang="tr-TR" sz="4400" spc="-1" strike="noStrike">
              <a:solidFill>
                <a:srgbClr val="000000"/>
              </a:solidFill>
              <a:latin typeface="Calibri"/>
            </a:endParaRPr>
          </a:p>
        </p:txBody>
      </p:sp>
      <p:pic>
        <p:nvPicPr>
          <p:cNvPr id="232" name="İçerik Yer Tutucusu 10" descr=""/>
          <p:cNvPicPr/>
          <p:nvPr/>
        </p:nvPicPr>
        <p:blipFill>
          <a:blip r:embed="rId1"/>
          <a:stretch/>
        </p:blipFill>
        <p:spPr>
          <a:xfrm>
            <a:off x="414360" y="6329520"/>
            <a:ext cx="2010960" cy="463320"/>
          </a:xfrm>
          <a:prstGeom prst="rect">
            <a:avLst/>
          </a:prstGeom>
          <a:ln w="9360">
            <a:noFill/>
          </a:ln>
        </p:spPr>
      </p:pic>
      <p:pic>
        <p:nvPicPr>
          <p:cNvPr id="233" name="Resim 4" descr=""/>
          <p:cNvPicPr/>
          <p:nvPr/>
        </p:nvPicPr>
        <p:blipFill>
          <a:blip r:embed="rId2"/>
          <a:stretch/>
        </p:blipFill>
        <p:spPr>
          <a:xfrm>
            <a:off x="-360" y="908640"/>
            <a:ext cx="9143640" cy="183240"/>
          </a:xfrm>
          <a:prstGeom prst="rect">
            <a:avLst/>
          </a:prstGeom>
          <a:ln w="9360">
            <a:noFill/>
          </a:ln>
        </p:spPr>
      </p:pic>
      <p:sp>
        <p:nvSpPr>
          <p:cNvPr id="234" name="TextShape 2"/>
          <p:cNvSpPr txBox="1"/>
          <p:nvPr/>
        </p:nvSpPr>
        <p:spPr>
          <a:xfrm>
            <a:off x="457200" y="1124640"/>
            <a:ext cx="4978440" cy="5089680"/>
          </a:xfrm>
          <a:prstGeom prst="rect">
            <a:avLst/>
          </a:prstGeom>
          <a:noFill/>
          <a:ln w="9360">
            <a:noFill/>
          </a:ln>
        </p:spPr>
        <p:txBody>
          <a:bodyPr>
            <a:normAutofit fontScale="19000"/>
          </a:bodyPr>
          <a:p>
            <a:pPr>
              <a:lnSpc>
                <a:spcPct val="100000"/>
              </a:lnSpc>
              <a:spcBef>
                <a:spcPts val="641"/>
              </a:spcBef>
            </a:pPr>
            <a:r>
              <a:rPr b="0" lang="tr-TR" sz="3200" spc="-1" strike="noStrike">
                <a:solidFill>
                  <a:srgbClr val="000000"/>
                </a:solidFill>
                <a:latin typeface="Calibri"/>
              </a:rPr>
              <a:t>&lt;div class="t"&gt;Programlamaya Giriş&lt;/div&gt;</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&lt;div class="c"&gt;Veri Yapıları&lt;/div&gt;</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&lt;div class="t"&gt;Web Teknolojileri&lt;/div&gt;</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&lt;div class="c"&gt;Veritabanı Yönetim Sistemleri&lt;/div&gt;</a:t>
            </a:r>
            <a:endParaRPr b="0" lang="tr-TR" sz="3200" spc="-1" strike="noStrike">
              <a:solidFill>
                <a:srgbClr val="000000"/>
              </a:solidFill>
              <a:latin typeface="Calibri"/>
            </a:endParaRPr>
          </a:p>
          <a:p>
            <a:pPr>
              <a:lnSpc>
                <a:spcPct val="100000"/>
              </a:lnSpc>
              <a:spcBef>
                <a:spcPts val="641"/>
              </a:spcBef>
            </a:pP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div{</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     </a:t>
            </a:r>
            <a:r>
              <a:rPr b="0" lang="tr-TR" sz="3200" spc="-1" strike="noStrike">
                <a:solidFill>
                  <a:srgbClr val="000000"/>
                </a:solidFill>
                <a:latin typeface="Calibri"/>
              </a:rPr>
              <a:t>font-family:"Gill Sans", Helvetica, Arial, sans-serif;</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     </a:t>
            </a:r>
            <a:r>
              <a:rPr b="0" lang="tr-TR" sz="3200" spc="-1" strike="noStrike">
                <a:solidFill>
                  <a:srgbClr val="000000"/>
                </a:solidFill>
                <a:latin typeface="Calibri"/>
              </a:rPr>
              <a:t>font-size:12px;</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div.t{</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      </a:t>
            </a:r>
            <a:r>
              <a:rPr b="0" lang="tr-TR" sz="3200" spc="-1" strike="noStrike">
                <a:solidFill>
                  <a:srgbClr val="000000"/>
                </a:solidFill>
                <a:latin typeface="Calibri"/>
              </a:rPr>
              <a:t>background-color:#4F3977;</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      </a:t>
            </a:r>
            <a:r>
              <a:rPr b="0" lang="tr-TR" sz="3200" spc="-1" strike="noStrike">
                <a:solidFill>
                  <a:srgbClr val="000000"/>
                </a:solidFill>
                <a:latin typeface="Calibri"/>
              </a:rPr>
              <a:t>color:#ECDEDE;</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div.c{</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      </a:t>
            </a:r>
            <a:r>
              <a:rPr b="0" lang="tr-TR" sz="3200" spc="-1" strike="noStrike">
                <a:solidFill>
                  <a:srgbClr val="000000"/>
                </a:solidFill>
                <a:latin typeface="Calibri"/>
              </a:rPr>
              <a:t>background-color:#C4A9A9;</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      </a:t>
            </a:r>
            <a:r>
              <a:rPr b="0" lang="tr-TR" sz="3200" spc="-1" strike="noStrike">
                <a:solidFill>
                  <a:srgbClr val="000000"/>
                </a:solidFill>
                <a:latin typeface="Calibri"/>
              </a:rPr>
              <a:t>color:#410506;</a:t>
            </a:r>
            <a:endParaRPr b="0" lang="tr-TR" sz="3200" spc="-1" strike="noStrike">
              <a:solidFill>
                <a:srgbClr val="000000"/>
              </a:solidFill>
              <a:latin typeface="Calibri"/>
            </a:endParaRPr>
          </a:p>
          <a:p>
            <a:pPr>
              <a:lnSpc>
                <a:spcPct val="100000"/>
              </a:lnSpc>
              <a:spcBef>
                <a:spcPts val="641"/>
              </a:spcBef>
            </a:pPr>
            <a:r>
              <a:rPr b="0" lang="tr-TR" sz="3200" spc="-1" strike="noStrike">
                <a:solidFill>
                  <a:srgbClr val="000000"/>
                </a:solidFill>
                <a:latin typeface="Calibri"/>
              </a:rPr>
              <a:t>}</a:t>
            </a:r>
            <a:endParaRPr b="0" lang="tr-TR" sz="3200" spc="-1" strike="noStrike">
              <a:solidFill>
                <a:srgbClr val="000000"/>
              </a:solidFill>
              <a:latin typeface="Calibri"/>
            </a:endParaRPr>
          </a:p>
        </p:txBody>
      </p:sp>
      <p:pic>
        <p:nvPicPr>
          <p:cNvPr id="235" name="Picture 2" descr=""/>
          <p:cNvPicPr/>
          <p:nvPr/>
        </p:nvPicPr>
        <p:blipFill>
          <a:blip r:embed="rId3"/>
          <a:stretch/>
        </p:blipFill>
        <p:spPr>
          <a:xfrm>
            <a:off x="4500000" y="3703320"/>
            <a:ext cx="3538440" cy="1309320"/>
          </a:xfrm>
          <a:prstGeom prst="rect">
            <a:avLst/>
          </a:prstGeom>
          <a:ln>
            <a:noFill/>
          </a:ln>
          <a:effectLst>
            <a:outerShdw algn="br" blurRad="76200" dir="0" kx="1200000" rotWithShape="0" sy="23000">
              <a:srgbClr val="000000">
                <a:alpha val="20000"/>
              </a:srgbClr>
            </a:outerShdw>
          </a:effectLst>
        </p:spPr>
      </p:pic>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CSS Nedir? </a:t>
            </a:r>
            <a:endParaRPr b="0" lang="tr-TR" sz="4400" spc="-1" strike="noStrike">
              <a:solidFill>
                <a:srgbClr val="000000"/>
              </a:solidFill>
              <a:latin typeface="Calibri"/>
            </a:endParaRPr>
          </a:p>
        </p:txBody>
      </p:sp>
      <p:sp>
        <p:nvSpPr>
          <p:cNvPr id="99"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479"/>
              </a:spcBef>
              <a:buSzPct val="100000"/>
              <a:buBlip>
                <a:blip r:embed="rId1"/>
              </a:buBlip>
            </a:pPr>
            <a:r>
              <a:rPr b="0" lang="tr-TR" sz="2400" spc="-1" strike="noStrike">
                <a:solidFill>
                  <a:srgbClr val="000000"/>
                </a:solidFill>
                <a:latin typeface="Calibri"/>
              </a:rPr>
              <a:t>Cascading Style Sheets / Basamaklı Stil Şablonları(Sayfaları)</a:t>
            </a:r>
            <a:endParaRPr b="0" lang="tr-TR" sz="2400" spc="-1" strike="noStrike">
              <a:solidFill>
                <a:srgbClr val="000000"/>
              </a:solidFill>
              <a:latin typeface="Calibri"/>
            </a:endParaRPr>
          </a:p>
          <a:p>
            <a:pPr marL="343080" indent="-342720">
              <a:lnSpc>
                <a:spcPct val="100000"/>
              </a:lnSpc>
              <a:spcBef>
                <a:spcPts val="479"/>
              </a:spcBef>
              <a:buSzPct val="100000"/>
              <a:buBlip>
                <a:blip r:embed="rId2"/>
              </a:buBlip>
            </a:pPr>
            <a:r>
              <a:rPr b="0" lang="tr-TR" sz="2400" spc="-1" strike="noStrike">
                <a:solidFill>
                  <a:srgbClr val="000000"/>
                </a:solidFill>
                <a:latin typeface="Calibri"/>
              </a:rPr>
              <a:t>Web sayfalarındaki HTML etiketlerinin web sayfalarının sadece içeriğini tanımlamak için oluşturulmuş bir işaretleme dili olduğundan yola çıkarak görsellik adına bu kısıtlı imkanları daha da geliştirmek, sayfa tasarımlarını daha etkili hale getirmek ve kolay tasarlanabilir, esnek yapmak amacıyla W3C (World Wide Web Consortium) tarafından  geliştirilmiştir.</a:t>
            </a:r>
            <a:endParaRPr b="0" lang="tr-TR" sz="2400" spc="-1" strike="noStrike">
              <a:solidFill>
                <a:srgbClr val="000000"/>
              </a:solidFill>
              <a:latin typeface="Calibri"/>
            </a:endParaRPr>
          </a:p>
          <a:p>
            <a:pPr marL="343080" indent="-342720">
              <a:lnSpc>
                <a:spcPct val="100000"/>
              </a:lnSpc>
              <a:spcBef>
                <a:spcPts val="479"/>
              </a:spcBef>
              <a:buSzPct val="100000"/>
              <a:buBlip>
                <a:blip r:embed="rId3"/>
              </a:buBlip>
            </a:pPr>
            <a:r>
              <a:rPr b="0" lang="tr-TR" sz="2400" spc="-1" strike="noStrike">
                <a:solidFill>
                  <a:srgbClr val="000000"/>
                </a:solidFill>
                <a:latin typeface="Calibri"/>
              </a:rPr>
              <a:t>HTML elemanlarının ekranda </a:t>
            </a:r>
            <a:r>
              <a:rPr b="1" lang="tr-TR" sz="2400" spc="-1" strike="noStrike">
                <a:solidFill>
                  <a:srgbClr val="c00000"/>
                </a:solidFill>
                <a:latin typeface="Calibri"/>
              </a:rPr>
              <a:t>nasıl</a:t>
            </a:r>
            <a:r>
              <a:rPr b="0" lang="tr-TR" sz="2400" spc="-1" strike="noStrike">
                <a:solidFill>
                  <a:srgbClr val="000000"/>
                </a:solidFill>
                <a:latin typeface="Calibri"/>
              </a:rPr>
              <a:t> görüneceğini tanımlamak için kullanılırlar</a:t>
            </a:r>
            <a:endParaRPr b="0" lang="tr-TR" sz="2400" spc="-1" strike="noStrike">
              <a:solidFill>
                <a:srgbClr val="000000"/>
              </a:solidFill>
              <a:latin typeface="Calibri"/>
            </a:endParaRPr>
          </a:p>
          <a:p>
            <a:pPr marL="343080" indent="-342720">
              <a:lnSpc>
                <a:spcPct val="100000"/>
              </a:lnSpc>
              <a:spcBef>
                <a:spcPts val="479"/>
              </a:spcBef>
              <a:buSzPct val="100000"/>
              <a:buBlip>
                <a:blip r:embed="rId4"/>
              </a:buBlip>
            </a:pPr>
            <a:r>
              <a:rPr b="0" lang="tr-TR" sz="2400" spc="-1" strike="noStrike">
                <a:solidFill>
                  <a:srgbClr val="000000"/>
                </a:solidFill>
                <a:latin typeface="Calibri"/>
              </a:rPr>
              <a:t>Pek çok web sayfasının düzenini aynı anda kontrol edebilir.</a:t>
            </a:r>
            <a:endParaRPr b="0" lang="tr-TR" sz="2400" spc="-1" strike="noStrike">
              <a:solidFill>
                <a:srgbClr val="000000"/>
              </a:solidFill>
              <a:latin typeface="Calibri"/>
            </a:endParaRPr>
          </a:p>
          <a:p>
            <a:pPr marL="343080" indent="-342720">
              <a:lnSpc>
                <a:spcPct val="100000"/>
              </a:lnSpc>
              <a:spcBef>
                <a:spcPts val="479"/>
              </a:spcBef>
              <a:buSzPct val="100000"/>
              <a:buBlip>
                <a:blip r:embed="rId5"/>
              </a:buBlip>
            </a:pPr>
            <a:r>
              <a:rPr b="0" lang="tr-TR" sz="2400" spc="-1" strike="noStrike">
                <a:solidFill>
                  <a:srgbClr val="000000"/>
                </a:solidFill>
                <a:latin typeface="Calibri"/>
              </a:rPr>
              <a:t>Farklı cihazlar ve ekran boyutları için web sayfanızın ekranının tasarım, anahat ve versiyonlarını içeren stilleri tanımlar</a:t>
            </a:r>
            <a:endParaRPr b="0" lang="tr-TR" sz="2400" spc="-1" strike="noStrike">
              <a:solidFill>
                <a:srgbClr val="000000"/>
              </a:solidFill>
              <a:latin typeface="Calibri"/>
            </a:endParaRPr>
          </a:p>
          <a:p>
            <a:pPr>
              <a:lnSpc>
                <a:spcPct val="100000"/>
              </a:lnSpc>
              <a:spcBef>
                <a:spcPts val="479"/>
              </a:spcBef>
            </a:pPr>
            <a:endParaRPr b="0" lang="tr-TR" sz="2400" spc="-1" strike="noStrike">
              <a:solidFill>
                <a:srgbClr val="000000"/>
              </a:solidFill>
              <a:latin typeface="Calibri"/>
            </a:endParaRPr>
          </a:p>
          <a:p>
            <a:pPr>
              <a:lnSpc>
                <a:spcPct val="100000"/>
              </a:lnSpc>
              <a:spcBef>
                <a:spcPts val="479"/>
              </a:spcBef>
            </a:pPr>
            <a:endParaRPr b="0" lang="tr-TR" sz="2400" spc="-1" strike="noStrike">
              <a:solidFill>
                <a:srgbClr val="000000"/>
              </a:solidFill>
              <a:latin typeface="Calibri"/>
            </a:endParaRPr>
          </a:p>
          <a:p>
            <a:pPr>
              <a:lnSpc>
                <a:spcPct val="100000"/>
              </a:lnSpc>
              <a:spcBef>
                <a:spcPts val="479"/>
              </a:spcBef>
            </a:pPr>
            <a:endParaRPr b="0" lang="tr-TR" sz="2400" spc="-1" strike="noStrike">
              <a:solidFill>
                <a:srgbClr val="000000"/>
              </a:solidFill>
              <a:latin typeface="Calibri"/>
            </a:endParaRPr>
          </a:p>
          <a:p>
            <a:pPr>
              <a:lnSpc>
                <a:spcPct val="100000"/>
              </a:lnSpc>
              <a:spcBef>
                <a:spcPts val="439"/>
              </a:spcBef>
            </a:pPr>
            <a:endParaRPr b="0" lang="tr-TR" sz="2400" spc="-1" strike="noStrike">
              <a:solidFill>
                <a:srgbClr val="000000"/>
              </a:solidFill>
              <a:latin typeface="Calibri"/>
            </a:endParaRPr>
          </a:p>
          <a:p>
            <a:endParaRPr b="0" lang="tr-TR" sz="2400" spc="-1" strike="noStrike">
              <a:solidFill>
                <a:srgbClr val="000000"/>
              </a:solidFill>
              <a:latin typeface="Calibri"/>
            </a:endParaRPr>
          </a:p>
          <a:p>
            <a:endParaRPr b="0" lang="tr-TR" sz="2400" spc="-1" strike="noStrike">
              <a:solidFill>
                <a:srgbClr val="000000"/>
              </a:solidFill>
              <a:latin typeface="Calibri"/>
            </a:endParaRPr>
          </a:p>
        </p:txBody>
      </p:sp>
      <p:grpSp>
        <p:nvGrpSpPr>
          <p:cNvPr id="100" name="Group 3"/>
          <p:cNvGrpSpPr/>
          <p:nvPr/>
        </p:nvGrpSpPr>
        <p:grpSpPr>
          <a:xfrm>
            <a:off x="0" y="6145200"/>
            <a:ext cx="9143640" cy="548280"/>
            <a:chOff x="0" y="6145200"/>
            <a:chExt cx="9143640" cy="548280"/>
          </a:xfrm>
        </p:grpSpPr>
        <p:pic>
          <p:nvPicPr>
            <p:cNvPr id="101" name="Resim 4" descr=""/>
            <p:cNvPicPr/>
            <p:nvPr/>
          </p:nvPicPr>
          <p:blipFill>
            <a:blip r:embed="rId6"/>
            <a:stretch/>
          </p:blipFill>
          <p:spPr>
            <a:xfrm>
              <a:off x="0" y="6145200"/>
              <a:ext cx="9143640" cy="183240"/>
            </a:xfrm>
            <a:prstGeom prst="rect">
              <a:avLst/>
            </a:prstGeom>
            <a:ln w="9360">
              <a:noFill/>
            </a:ln>
          </p:spPr>
        </p:pic>
        <p:sp>
          <p:nvSpPr>
            <p:cNvPr id="102" name="CustomShape 4"/>
            <p:cNvSpPr/>
            <p:nvPr/>
          </p:nvSpPr>
          <p:spPr>
            <a:xfrm>
              <a:off x="5148000" y="6441840"/>
              <a:ext cx="3959640" cy="251640"/>
            </a:xfrm>
            <a:prstGeom prst="rect">
              <a:avLst/>
            </a:prstGeom>
            <a:noFill/>
            <a:ln w="9360">
              <a:noFill/>
            </a:ln>
          </p:spPr>
          <p:style>
            <a:lnRef idx="0"/>
            <a:fillRef idx="0"/>
            <a:effectRef idx="0"/>
            <a:fontRef idx="minor"/>
          </p:style>
          <p:txBody>
            <a:bodyPr lIns="90000" rIns="90000" tIns="45000" bIns="45000">
              <a:noAutofit/>
            </a:bodyPr>
            <a:p>
              <a:pPr algn="ctr">
                <a:lnSpc>
                  <a:spcPct val="100000"/>
                </a:lnSpc>
                <a:spcBef>
                  <a:spcPts val="300"/>
                </a:spcBef>
              </a:pPr>
              <a:r>
                <a:rPr b="0" lang="en-US" sz="1500" spc="-1" strike="noStrike">
                  <a:solidFill>
                    <a:srgbClr val="898989"/>
                  </a:solidFill>
                  <a:latin typeface="Calibri"/>
                </a:rPr>
                <a:t> </a:t>
              </a:r>
              <a:endParaRPr b="0" lang="en-US" sz="1500" spc="-1" strike="noStrike">
                <a:latin typeface="Arial"/>
              </a:endParaRPr>
            </a:p>
          </p:txBody>
        </p:sp>
      </p:grpSp>
      <p:pic>
        <p:nvPicPr>
          <p:cNvPr id="103" name="İçerik Yer Tutucusu 10" descr=""/>
          <p:cNvPicPr/>
          <p:nvPr/>
        </p:nvPicPr>
        <p:blipFill>
          <a:blip r:embed="rId7"/>
          <a:stretch/>
        </p:blipFill>
        <p:spPr>
          <a:xfrm>
            <a:off x="414360" y="6329520"/>
            <a:ext cx="2010960" cy="463320"/>
          </a:xfrm>
          <a:prstGeom prst="rect">
            <a:avLst/>
          </a:prstGeom>
          <a:ln w="9360">
            <a:noFill/>
          </a:ln>
        </p:spPr>
      </p:pic>
      <p:pic>
        <p:nvPicPr>
          <p:cNvPr id="104" name="Resim 4" descr=""/>
          <p:cNvPicPr/>
          <p:nvPr/>
        </p:nvPicPr>
        <p:blipFill>
          <a:blip r:embed="rId8"/>
          <a:stretch/>
        </p:blipFill>
        <p:spPr>
          <a:xfrm>
            <a:off x="-360" y="908640"/>
            <a:ext cx="9143640" cy="183240"/>
          </a:xfrm>
          <a:prstGeom prst="rect">
            <a:avLst/>
          </a:prstGeom>
          <a:ln w="9360">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DIV Etiketi ile Yerleşim</a:t>
            </a:r>
            <a:endParaRPr b="0" lang="tr-TR" sz="4400" spc="-1" strike="noStrike">
              <a:solidFill>
                <a:srgbClr val="000000"/>
              </a:solidFill>
              <a:latin typeface="Calibri"/>
            </a:endParaRPr>
          </a:p>
        </p:txBody>
      </p:sp>
      <p:sp>
        <p:nvSpPr>
          <p:cNvPr id="237"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561"/>
              </a:spcBef>
              <a:buSzPct val="100014"/>
              <a:buBlip>
                <a:blip r:embed="rId1"/>
              </a:buBlip>
            </a:pPr>
            <a:r>
              <a:rPr b="0" lang="tr-TR" sz="2800" spc="-1" strike="noStrike">
                <a:solidFill>
                  <a:srgbClr val="000000"/>
                </a:solidFill>
                <a:latin typeface="Calibri"/>
              </a:rPr>
              <a:t>Web sayfamızda art arda div etiketleri kullanıldığında alt alta gösterilecektir. </a:t>
            </a:r>
            <a:endParaRPr b="0" lang="tr-TR" sz="2800" spc="-1" strike="noStrike">
              <a:solidFill>
                <a:srgbClr val="000000"/>
              </a:solidFill>
              <a:latin typeface="Calibri"/>
            </a:endParaRPr>
          </a:p>
          <a:p>
            <a:pPr>
              <a:lnSpc>
                <a:spcPct val="100000"/>
              </a:lnSpc>
              <a:spcBef>
                <a:spcPts val="519"/>
              </a:spcBef>
            </a:pPr>
            <a:endParaRPr b="0" lang="tr-TR" sz="2800" spc="-1" strike="noStrike">
              <a:solidFill>
                <a:srgbClr val="000000"/>
              </a:solidFill>
              <a:latin typeface="Calibri"/>
            </a:endParaRPr>
          </a:p>
          <a:p>
            <a:pPr>
              <a:lnSpc>
                <a:spcPct val="100000"/>
              </a:lnSpc>
              <a:spcBef>
                <a:spcPts val="400"/>
              </a:spcBef>
            </a:pPr>
            <a:endParaRPr b="0" lang="tr-TR" sz="2800" spc="-1" strike="noStrike">
              <a:solidFill>
                <a:srgbClr val="000000"/>
              </a:solidFill>
              <a:latin typeface="Calibri"/>
            </a:endParaRPr>
          </a:p>
          <a:p>
            <a:pPr>
              <a:lnSpc>
                <a:spcPct val="100000"/>
              </a:lnSpc>
              <a:spcBef>
                <a:spcPts val="439"/>
              </a:spcBef>
            </a:pPr>
            <a:endParaRPr b="0" lang="tr-TR" sz="2800" spc="-1" strike="noStrike">
              <a:solidFill>
                <a:srgbClr val="000000"/>
              </a:solidFill>
              <a:latin typeface="Calibri"/>
            </a:endParaRPr>
          </a:p>
          <a:p>
            <a:endParaRPr b="0" lang="tr-TR" sz="2800" spc="-1" strike="noStrike">
              <a:solidFill>
                <a:srgbClr val="000000"/>
              </a:solidFill>
              <a:latin typeface="Calibri"/>
            </a:endParaRPr>
          </a:p>
          <a:p>
            <a:endParaRPr b="0" lang="tr-TR" sz="2800" spc="-1" strike="noStrike">
              <a:solidFill>
                <a:srgbClr val="000000"/>
              </a:solidFill>
              <a:latin typeface="Calibri"/>
            </a:endParaRPr>
          </a:p>
        </p:txBody>
      </p:sp>
      <p:pic>
        <p:nvPicPr>
          <p:cNvPr id="238" name="İçerik Yer Tutucusu 10" descr=""/>
          <p:cNvPicPr/>
          <p:nvPr/>
        </p:nvPicPr>
        <p:blipFill>
          <a:blip r:embed="rId2"/>
          <a:stretch/>
        </p:blipFill>
        <p:spPr>
          <a:xfrm>
            <a:off x="414360" y="6329520"/>
            <a:ext cx="2010960" cy="463320"/>
          </a:xfrm>
          <a:prstGeom prst="rect">
            <a:avLst/>
          </a:prstGeom>
          <a:ln w="9360">
            <a:noFill/>
          </a:ln>
        </p:spPr>
      </p:pic>
      <p:pic>
        <p:nvPicPr>
          <p:cNvPr id="239" name="Resim 4" descr=""/>
          <p:cNvPicPr/>
          <p:nvPr/>
        </p:nvPicPr>
        <p:blipFill>
          <a:blip r:embed="rId3"/>
          <a:stretch/>
        </p:blipFill>
        <p:spPr>
          <a:xfrm>
            <a:off x="-360" y="908640"/>
            <a:ext cx="9143640" cy="183240"/>
          </a:xfrm>
          <a:prstGeom prst="rect">
            <a:avLst/>
          </a:prstGeom>
          <a:ln w="9360">
            <a:noFill/>
          </a:ln>
        </p:spPr>
      </p:pic>
      <p:graphicFrame>
        <p:nvGraphicFramePr>
          <p:cNvPr id="240" name="Table 3"/>
          <p:cNvGraphicFramePr/>
          <p:nvPr/>
        </p:nvGraphicFramePr>
        <p:xfrm>
          <a:off x="827640" y="2421000"/>
          <a:ext cx="7704360" cy="360000"/>
        </p:xfrm>
        <a:graphic>
          <a:graphicData uri="http://schemas.openxmlformats.org/drawingml/2006/table">
            <a:tbl>
              <a:tblPr/>
              <a:tblGrid>
                <a:gridCol w="3852360"/>
                <a:gridCol w="3852360"/>
              </a:tblGrid>
              <a:tr h="0">
                <a:tc>
                  <a:txBody>
                    <a:bodyPr>
                      <a:noAutofit/>
                    </a:bodyPr>
                    <a:p>
                      <a:pPr>
                        <a:lnSpc>
                          <a:spcPct val="100000"/>
                        </a:lnSpc>
                      </a:pPr>
                      <a:r>
                        <a:rPr b="0" lang="en-US" sz="2000" spc="-1" strike="noStrike">
                          <a:solidFill>
                            <a:srgbClr val="000000"/>
                          </a:solidFill>
                          <a:latin typeface="Calibri"/>
                        </a:rPr>
                        <a:t>.bolumler{</a:t>
                      </a:r>
                      <a:endParaRPr b="0" lang="en-US" sz="2000" spc="-1" strike="noStrike">
                        <a:latin typeface="Arial"/>
                      </a:endParaRPr>
                    </a:p>
                    <a:p>
                      <a:pPr>
                        <a:lnSpc>
                          <a:spcPct val="100000"/>
                        </a:lnSpc>
                      </a:pPr>
                      <a:r>
                        <a:rPr b="0" lang="en-US" sz="2000" spc="-1" strike="noStrike">
                          <a:solidFill>
                            <a:srgbClr val="000000"/>
                          </a:solidFill>
                          <a:latin typeface="Calibri"/>
                        </a:rPr>
                        <a:t>font-family:"Gill Sans", Helvetica, Arial, sans-serif;</a:t>
                      </a:r>
                      <a:endParaRPr b="0" lang="en-US" sz="2000" spc="-1" strike="noStrike">
                        <a:latin typeface="Arial"/>
                      </a:endParaRPr>
                    </a:p>
                    <a:p>
                      <a:pPr>
                        <a:lnSpc>
                          <a:spcPct val="100000"/>
                        </a:lnSpc>
                      </a:pPr>
                      <a:r>
                        <a:rPr b="0" lang="en-US" sz="2000" spc="-1" strike="noStrike">
                          <a:solidFill>
                            <a:srgbClr val="000000"/>
                          </a:solidFill>
                          <a:latin typeface="Calibri"/>
                        </a:rPr>
                        <a:t>font-size:12px;</a:t>
                      </a:r>
                      <a:endParaRPr b="0" lang="en-US" sz="2000" spc="-1" strike="noStrike">
                        <a:latin typeface="Arial"/>
                      </a:endParaRPr>
                    </a:p>
                    <a:p>
                      <a:pPr>
                        <a:lnSpc>
                          <a:spcPct val="100000"/>
                        </a:lnSpc>
                      </a:pPr>
                      <a:r>
                        <a:rPr b="0" lang="en-US" sz="2000" spc="-1" strike="noStrike">
                          <a:solidFill>
                            <a:srgbClr val="000000"/>
                          </a:solidFill>
                          <a:latin typeface="Calibri"/>
                        </a:rPr>
                        <a:t>background-color:#C4A9A9;</a:t>
                      </a:r>
                      <a:endParaRPr b="0" lang="en-US" sz="2000" spc="-1" strike="noStrike">
                        <a:latin typeface="Arial"/>
                      </a:endParaRPr>
                    </a:p>
                    <a:p>
                      <a:pPr>
                        <a:lnSpc>
                          <a:spcPct val="100000"/>
                        </a:lnSpc>
                      </a:pPr>
                      <a:r>
                        <a:rPr b="0" lang="en-US" sz="2000" spc="-1" strike="noStrike">
                          <a:solidFill>
                            <a:srgbClr val="000000"/>
                          </a:solidFill>
                          <a:latin typeface="Calibri"/>
                        </a:rPr>
                        <a:t>color:#410506;</a:t>
                      </a:r>
                      <a:endParaRPr b="0" lang="en-US" sz="2000" spc="-1" strike="noStrike">
                        <a:latin typeface="Arial"/>
                      </a:endParaRPr>
                    </a:p>
                    <a:p>
                      <a:pPr>
                        <a:lnSpc>
                          <a:spcPct val="100000"/>
                        </a:lnSpc>
                      </a:pPr>
                      <a:r>
                        <a:rPr b="0" lang="en-US" sz="2000" spc="-1" strike="noStrike">
                          <a:solidFill>
                            <a:srgbClr val="000000"/>
                          </a:solidFill>
                          <a:latin typeface="Calibri"/>
                        </a:rPr>
                        <a:t>width:15%;</a:t>
                      </a:r>
                      <a:endParaRPr b="0" lang="en-US" sz="2000" spc="-1" strike="noStrike">
                        <a:latin typeface="Arial"/>
                      </a:endParaRPr>
                    </a:p>
                    <a:p>
                      <a:pPr>
                        <a:lnSpc>
                          <a:spcPct val="100000"/>
                        </a:lnSpc>
                      </a:pPr>
                      <a:r>
                        <a:rPr b="0" lang="en-US" sz="2000" spc="-1" strike="noStrike">
                          <a:solidFill>
                            <a:srgbClr val="000000"/>
                          </a:solidFill>
                          <a:latin typeface="Calibri"/>
                        </a:rPr>
                        <a:t>}</a:t>
                      </a:r>
                      <a:endParaRPr b="0" lang="en-US" sz="2000" spc="-1" strike="noStrike">
                        <a:latin typeface="Arial"/>
                      </a:endParaRPr>
                    </a:p>
                  </a:txBody>
                  <a:tcPr marL="91440" marR="91440">
                    <a:noFill/>
                  </a:tcPr>
                </a:tc>
                <a:tc>
                  <a:txBody>
                    <a:bodyPr>
                      <a:noAutofit/>
                    </a:bodyPr>
                    <a:p>
                      <a:pPr>
                        <a:lnSpc>
                          <a:spcPct val="100000"/>
                        </a:lnSpc>
                      </a:pPr>
                      <a:r>
                        <a:rPr b="0" lang="en-US" sz="2000" spc="-1" strike="noStrike">
                          <a:solidFill>
                            <a:srgbClr val="000000"/>
                          </a:solidFill>
                          <a:latin typeface="Calibri"/>
                        </a:rPr>
                        <a:t>.dersler{</a:t>
                      </a:r>
                      <a:endParaRPr b="0" lang="en-US" sz="2000" spc="-1" strike="noStrike">
                        <a:latin typeface="Arial"/>
                      </a:endParaRPr>
                    </a:p>
                    <a:p>
                      <a:pPr>
                        <a:lnSpc>
                          <a:spcPct val="100000"/>
                        </a:lnSpc>
                      </a:pPr>
                      <a:r>
                        <a:rPr b="0" lang="en-US" sz="2000" spc="-1" strike="noStrike">
                          <a:solidFill>
                            <a:srgbClr val="000000"/>
                          </a:solidFill>
                          <a:latin typeface="Calibri"/>
                        </a:rPr>
                        <a:t>font-family:"Gill Sans", Helvetica, Arial, sans-serif;</a:t>
                      </a:r>
                      <a:endParaRPr b="0" lang="en-US" sz="2000" spc="-1" strike="noStrike">
                        <a:latin typeface="Arial"/>
                      </a:endParaRPr>
                    </a:p>
                    <a:p>
                      <a:pPr>
                        <a:lnSpc>
                          <a:spcPct val="100000"/>
                        </a:lnSpc>
                      </a:pPr>
                      <a:r>
                        <a:rPr b="0" lang="en-US" sz="2000" spc="-1" strike="noStrike">
                          <a:solidFill>
                            <a:srgbClr val="000000"/>
                          </a:solidFill>
                          <a:latin typeface="Calibri"/>
                        </a:rPr>
                        <a:t>font-size:10px;</a:t>
                      </a:r>
                      <a:endParaRPr b="0" lang="en-US" sz="2000" spc="-1" strike="noStrike">
                        <a:latin typeface="Arial"/>
                      </a:endParaRPr>
                    </a:p>
                    <a:p>
                      <a:pPr>
                        <a:lnSpc>
                          <a:spcPct val="100000"/>
                        </a:lnSpc>
                      </a:pPr>
                      <a:r>
                        <a:rPr b="0" lang="en-US" sz="2000" spc="-1" strike="noStrike">
                          <a:solidFill>
                            <a:srgbClr val="000000"/>
                          </a:solidFill>
                          <a:latin typeface="Calibri"/>
                        </a:rPr>
                        <a:t>background-color:#4F3977;</a:t>
                      </a:r>
                      <a:endParaRPr b="0" lang="en-US" sz="2000" spc="-1" strike="noStrike">
                        <a:latin typeface="Arial"/>
                      </a:endParaRPr>
                    </a:p>
                    <a:p>
                      <a:pPr>
                        <a:lnSpc>
                          <a:spcPct val="100000"/>
                        </a:lnSpc>
                      </a:pPr>
                      <a:r>
                        <a:rPr b="0" lang="en-US" sz="2000" spc="-1" strike="noStrike">
                          <a:solidFill>
                            <a:srgbClr val="000000"/>
                          </a:solidFill>
                          <a:latin typeface="Calibri"/>
                        </a:rPr>
                        <a:t>color:#ECDEDE;</a:t>
                      </a:r>
                      <a:endParaRPr b="0" lang="en-US" sz="2000" spc="-1" strike="noStrike">
                        <a:latin typeface="Arial"/>
                      </a:endParaRPr>
                    </a:p>
                    <a:p>
                      <a:pPr>
                        <a:lnSpc>
                          <a:spcPct val="100000"/>
                        </a:lnSpc>
                      </a:pPr>
                      <a:r>
                        <a:rPr b="0" lang="en-US" sz="2000" spc="-1" strike="noStrike">
                          <a:solidFill>
                            <a:srgbClr val="000000"/>
                          </a:solidFill>
                          <a:latin typeface="Calibri"/>
                        </a:rPr>
                        <a:t>width:20%</a:t>
                      </a:r>
                      <a:endParaRPr b="0" lang="en-US" sz="2000" spc="-1" strike="noStrike">
                        <a:latin typeface="Arial"/>
                      </a:endParaRPr>
                    </a:p>
                    <a:p>
                      <a:pPr>
                        <a:lnSpc>
                          <a:spcPct val="100000"/>
                        </a:lnSpc>
                      </a:pPr>
                      <a:r>
                        <a:rPr b="0" lang="en-US" sz="2000" spc="-1" strike="noStrike">
                          <a:solidFill>
                            <a:srgbClr val="000000"/>
                          </a:solidFill>
                          <a:latin typeface="Calibri"/>
                        </a:rPr>
                        <a:t>}</a:t>
                      </a:r>
                      <a:endParaRPr b="0" lang="en-US" sz="20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DIV Etiketi ile Yerleşim…</a:t>
            </a:r>
            <a:endParaRPr b="0" lang="tr-TR" sz="4400" spc="-1" strike="noStrike">
              <a:solidFill>
                <a:srgbClr val="000000"/>
              </a:solidFill>
              <a:latin typeface="Calibri"/>
            </a:endParaRPr>
          </a:p>
        </p:txBody>
      </p:sp>
      <p:pic>
        <p:nvPicPr>
          <p:cNvPr id="242" name="İçerik Yer Tutucusu 10" descr=""/>
          <p:cNvPicPr/>
          <p:nvPr/>
        </p:nvPicPr>
        <p:blipFill>
          <a:blip r:embed="rId1"/>
          <a:stretch/>
        </p:blipFill>
        <p:spPr>
          <a:xfrm>
            <a:off x="414360" y="6329520"/>
            <a:ext cx="2010960" cy="463320"/>
          </a:xfrm>
          <a:prstGeom prst="rect">
            <a:avLst/>
          </a:prstGeom>
          <a:ln w="9360">
            <a:noFill/>
          </a:ln>
        </p:spPr>
      </p:pic>
      <p:pic>
        <p:nvPicPr>
          <p:cNvPr id="243" name="Resim 4" descr=""/>
          <p:cNvPicPr/>
          <p:nvPr/>
        </p:nvPicPr>
        <p:blipFill>
          <a:blip r:embed="rId2"/>
          <a:stretch/>
        </p:blipFill>
        <p:spPr>
          <a:xfrm>
            <a:off x="-360" y="908640"/>
            <a:ext cx="9143640" cy="183240"/>
          </a:xfrm>
          <a:prstGeom prst="rect">
            <a:avLst/>
          </a:prstGeom>
          <a:ln w="9360">
            <a:noFill/>
          </a:ln>
        </p:spPr>
      </p:pic>
      <p:sp>
        <p:nvSpPr>
          <p:cNvPr id="244" name="CustomShape 2"/>
          <p:cNvSpPr/>
          <p:nvPr/>
        </p:nvSpPr>
        <p:spPr>
          <a:xfrm>
            <a:off x="395640" y="1340640"/>
            <a:ext cx="4752000" cy="3472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&lt;div class="bolumler"&gt;</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&lt;div&gt;Bilgisayar Mühendisliği&lt;/div&gt;</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&lt;div&gt;Bilişim Sistemleri Mühendisliği&lt;/div&gt;</a:t>
            </a:r>
            <a:endParaRPr b="0" lang="en-US" sz="1800" spc="-1" strike="noStrike">
              <a:latin typeface="Arial"/>
            </a:endParaRPr>
          </a:p>
          <a:p>
            <a:pPr>
              <a:lnSpc>
                <a:spcPct val="100000"/>
              </a:lnSpc>
            </a:pPr>
            <a:r>
              <a:rPr b="0" lang="en-US" sz="1800" spc="-1" strike="noStrike">
                <a:solidFill>
                  <a:srgbClr val="000000"/>
                </a:solidFill>
                <a:latin typeface="Calibri"/>
              </a:rPr>
              <a:t>&lt;/div&gt;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&lt;div class="dersler"&gt;</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&lt;div&gt;Programlamaya Giriş&lt;/div&gt;</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&lt;div&gt;Veri Yapıları&lt;/div&gt;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&lt;div&gt;Web Teknolojileri&lt;/div&gt;</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&lt;div&gt;Veritabanı Yönetim Sistemleri&lt;/div&gt;</a:t>
            </a:r>
            <a:endParaRPr b="0" lang="en-US" sz="1800" spc="-1" strike="noStrike">
              <a:latin typeface="Arial"/>
            </a:endParaRPr>
          </a:p>
          <a:p>
            <a:pPr>
              <a:lnSpc>
                <a:spcPct val="100000"/>
              </a:lnSpc>
            </a:pPr>
            <a:r>
              <a:rPr b="0" lang="en-US" sz="1800" spc="-1" strike="noStrike">
                <a:solidFill>
                  <a:srgbClr val="000000"/>
                </a:solidFill>
                <a:latin typeface="Calibri"/>
              </a:rPr>
              <a:t>&lt;/div&gt;</a:t>
            </a:r>
            <a:endParaRPr b="0" lang="en-US" sz="1800" spc="-1" strike="noStrike">
              <a:latin typeface="Arial"/>
            </a:endParaRPr>
          </a:p>
        </p:txBody>
      </p:sp>
      <p:pic>
        <p:nvPicPr>
          <p:cNvPr id="245" name="Picture 2" descr=""/>
          <p:cNvPicPr/>
          <p:nvPr/>
        </p:nvPicPr>
        <p:blipFill>
          <a:blip r:embed="rId3"/>
          <a:stretch/>
        </p:blipFill>
        <p:spPr>
          <a:xfrm>
            <a:off x="3213000" y="4149000"/>
            <a:ext cx="5679000" cy="1865880"/>
          </a:xfrm>
          <a:prstGeom prst="rect">
            <a:avLst/>
          </a:prstGeom>
          <a:ln>
            <a:noFill/>
          </a:ln>
          <a:effectLst>
            <a:outerShdw algn="br" blurRad="76200" dir="0" kx="1200000" rotWithShape="0" sy="23000">
              <a:srgbClr val="000000">
                <a:alpha val="20000"/>
              </a:srgbClr>
            </a:outerShdw>
          </a:effectLst>
        </p:spPr>
      </p:pic>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D</a:t>
            </a:r>
            <a:r>
              <a:rPr b="0" lang="tr-TR" sz="4400" spc="-1" strike="noStrike">
                <a:solidFill>
                  <a:srgbClr val="10243e"/>
                </a:solidFill>
                <a:latin typeface="Calibri"/>
              </a:rPr>
              <a:t>I</a:t>
            </a:r>
            <a:r>
              <a:rPr b="0" lang="tr-TR" sz="4400" spc="-1" strike="noStrike">
                <a:solidFill>
                  <a:srgbClr val="10243e"/>
                </a:solidFill>
                <a:latin typeface="Calibri"/>
              </a:rPr>
              <a:t>V</a:t>
            </a:r>
            <a:r>
              <a:rPr b="0" lang="tr-TR" sz="4400" spc="-1" strike="noStrike">
                <a:solidFill>
                  <a:srgbClr val="10243e"/>
                </a:solidFill>
                <a:latin typeface="Calibri"/>
              </a:rPr>
              <a:t> </a:t>
            </a:r>
            <a:r>
              <a:rPr b="0" lang="tr-TR" sz="4400" spc="-1" strike="noStrike">
                <a:solidFill>
                  <a:srgbClr val="10243e"/>
                </a:solidFill>
                <a:latin typeface="Calibri"/>
              </a:rPr>
              <a:t>E</a:t>
            </a:r>
            <a:r>
              <a:rPr b="0" lang="tr-TR" sz="4400" spc="-1" strike="noStrike">
                <a:solidFill>
                  <a:srgbClr val="10243e"/>
                </a:solidFill>
                <a:latin typeface="Calibri"/>
              </a:rPr>
              <a:t>t</a:t>
            </a:r>
            <a:r>
              <a:rPr b="0" lang="tr-TR" sz="4400" spc="-1" strike="noStrike">
                <a:solidFill>
                  <a:srgbClr val="10243e"/>
                </a:solidFill>
                <a:latin typeface="Calibri"/>
              </a:rPr>
              <a:t>i</a:t>
            </a:r>
            <a:r>
              <a:rPr b="0" lang="tr-TR" sz="4400" spc="-1" strike="noStrike">
                <a:solidFill>
                  <a:srgbClr val="10243e"/>
                </a:solidFill>
                <a:latin typeface="Calibri"/>
              </a:rPr>
              <a:t>k</a:t>
            </a:r>
            <a:r>
              <a:rPr b="0" lang="tr-TR" sz="4400" spc="-1" strike="noStrike">
                <a:solidFill>
                  <a:srgbClr val="10243e"/>
                </a:solidFill>
                <a:latin typeface="Calibri"/>
              </a:rPr>
              <a:t>e</a:t>
            </a:r>
            <a:r>
              <a:rPr b="0" lang="tr-TR" sz="4400" spc="-1" strike="noStrike">
                <a:solidFill>
                  <a:srgbClr val="10243e"/>
                </a:solidFill>
                <a:latin typeface="Calibri"/>
              </a:rPr>
              <a:t>t</a:t>
            </a:r>
            <a:r>
              <a:rPr b="0" lang="tr-TR" sz="4400" spc="-1" strike="noStrike">
                <a:solidFill>
                  <a:srgbClr val="10243e"/>
                </a:solidFill>
                <a:latin typeface="Calibri"/>
              </a:rPr>
              <a:t>i</a:t>
            </a:r>
            <a:r>
              <a:rPr b="0" lang="tr-TR" sz="4400" spc="-1" strike="noStrike">
                <a:solidFill>
                  <a:srgbClr val="10243e"/>
                </a:solidFill>
                <a:latin typeface="Calibri"/>
              </a:rPr>
              <a:t> </a:t>
            </a:r>
            <a:r>
              <a:rPr b="0" lang="tr-TR" sz="4400" spc="-1" strike="noStrike">
                <a:solidFill>
                  <a:srgbClr val="10243e"/>
                </a:solidFill>
                <a:latin typeface="Calibri"/>
              </a:rPr>
              <a:t>i</a:t>
            </a:r>
            <a:r>
              <a:rPr b="0" lang="tr-TR" sz="4400" spc="-1" strike="noStrike">
                <a:solidFill>
                  <a:srgbClr val="10243e"/>
                </a:solidFill>
                <a:latin typeface="Calibri"/>
              </a:rPr>
              <a:t>l</a:t>
            </a:r>
            <a:r>
              <a:rPr b="0" lang="tr-TR" sz="4400" spc="-1" strike="noStrike">
                <a:solidFill>
                  <a:srgbClr val="10243e"/>
                </a:solidFill>
                <a:latin typeface="Calibri"/>
              </a:rPr>
              <a:t>e</a:t>
            </a:r>
            <a:r>
              <a:rPr b="0" lang="tr-TR" sz="4400" spc="-1" strike="noStrike">
                <a:solidFill>
                  <a:srgbClr val="10243e"/>
                </a:solidFill>
                <a:latin typeface="Calibri"/>
              </a:rPr>
              <a:t> </a:t>
            </a:r>
            <a:r>
              <a:rPr b="0" lang="tr-TR" sz="4400" spc="-1" strike="noStrike">
                <a:solidFill>
                  <a:srgbClr val="10243e"/>
                </a:solidFill>
                <a:latin typeface="Calibri"/>
              </a:rPr>
              <a:t>Y</a:t>
            </a:r>
            <a:r>
              <a:rPr b="0" lang="tr-TR" sz="4400" spc="-1" strike="noStrike">
                <a:solidFill>
                  <a:srgbClr val="10243e"/>
                </a:solidFill>
                <a:latin typeface="Calibri"/>
              </a:rPr>
              <a:t>e</a:t>
            </a:r>
            <a:r>
              <a:rPr b="0" lang="tr-TR" sz="4400" spc="-1" strike="noStrike">
                <a:solidFill>
                  <a:srgbClr val="10243e"/>
                </a:solidFill>
                <a:latin typeface="Calibri"/>
              </a:rPr>
              <a:t>r</a:t>
            </a:r>
            <a:r>
              <a:rPr b="0" lang="tr-TR" sz="4400" spc="-1" strike="noStrike">
                <a:solidFill>
                  <a:srgbClr val="10243e"/>
                </a:solidFill>
                <a:latin typeface="Calibri"/>
              </a:rPr>
              <a:t>l</a:t>
            </a:r>
            <a:r>
              <a:rPr b="0" lang="tr-TR" sz="4400" spc="-1" strike="noStrike">
                <a:solidFill>
                  <a:srgbClr val="10243e"/>
                </a:solidFill>
                <a:latin typeface="Calibri"/>
              </a:rPr>
              <a:t>e</a:t>
            </a:r>
            <a:r>
              <a:rPr b="0" lang="tr-TR" sz="4400" spc="-1" strike="noStrike">
                <a:solidFill>
                  <a:srgbClr val="10243e"/>
                </a:solidFill>
                <a:latin typeface="Calibri"/>
              </a:rPr>
              <a:t>ş</a:t>
            </a:r>
            <a:r>
              <a:rPr b="0" lang="tr-TR" sz="4400" spc="-1" strike="noStrike">
                <a:solidFill>
                  <a:srgbClr val="10243e"/>
                </a:solidFill>
                <a:latin typeface="Calibri"/>
              </a:rPr>
              <a:t>i</a:t>
            </a:r>
            <a:r>
              <a:rPr b="0" lang="tr-TR" sz="4400" spc="-1" strike="noStrike">
                <a:solidFill>
                  <a:srgbClr val="10243e"/>
                </a:solidFill>
                <a:latin typeface="Calibri"/>
              </a:rPr>
              <a:t>m</a:t>
            </a:r>
            <a:r>
              <a:rPr b="0" lang="tr-TR" sz="4400" spc="-1" strike="noStrike">
                <a:solidFill>
                  <a:srgbClr val="10243e"/>
                </a:solidFill>
                <a:latin typeface="Calibri"/>
              </a:rPr>
              <a:t>…</a:t>
            </a:r>
            <a:endParaRPr b="0" lang="tr-TR" sz="4400" spc="-1" strike="noStrike">
              <a:solidFill>
                <a:srgbClr val="000000"/>
              </a:solidFill>
              <a:latin typeface="Calibri"/>
            </a:endParaRPr>
          </a:p>
        </p:txBody>
      </p:sp>
      <p:sp>
        <p:nvSpPr>
          <p:cNvPr id="247"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561"/>
              </a:spcBef>
              <a:buSzPct val="100014"/>
              <a:buBlip>
                <a:blip r:embed="rId1"/>
              </a:buBlip>
            </a:pPr>
            <a:r>
              <a:rPr b="0" lang="tr-TR" sz="2800" spc="-1" strike="noStrike">
                <a:solidFill>
                  <a:srgbClr val="000000"/>
                </a:solidFill>
                <a:latin typeface="Calibri"/>
              </a:rPr>
              <a:t>Web sayfamızda art arda div etiketleri kullanıldığında eğer yan yana gösterilmek isteniyorsa </a:t>
            </a:r>
            <a:r>
              <a:rPr b="1" lang="tr-TR" sz="2800" spc="-1" strike="noStrike">
                <a:solidFill>
                  <a:srgbClr val="c00000"/>
                </a:solidFill>
                <a:latin typeface="Calibri"/>
              </a:rPr>
              <a:t>float</a:t>
            </a:r>
            <a:r>
              <a:rPr b="0" lang="tr-TR" sz="2800" spc="-1" strike="noStrike">
                <a:solidFill>
                  <a:srgbClr val="000000"/>
                </a:solidFill>
                <a:latin typeface="Calibri"/>
              </a:rPr>
              <a:t> özelliği </a:t>
            </a:r>
            <a:r>
              <a:rPr b="0" lang="tr-TR" sz="2800" spc="-1" strike="noStrike" u="sng">
                <a:solidFill>
                  <a:srgbClr val="000000"/>
                </a:solidFill>
                <a:uFillTx/>
                <a:latin typeface="Calibri"/>
              </a:rPr>
              <a:t>left</a:t>
            </a:r>
            <a:r>
              <a:rPr b="0" lang="tr-TR" sz="2800" spc="-1" strike="noStrike">
                <a:solidFill>
                  <a:srgbClr val="000000"/>
                </a:solidFill>
                <a:latin typeface="Calibri"/>
              </a:rPr>
              <a:t> (solda) veya </a:t>
            </a:r>
            <a:r>
              <a:rPr b="0" lang="tr-TR" sz="2800" spc="-1" strike="noStrike" u="sng">
                <a:solidFill>
                  <a:srgbClr val="000000"/>
                </a:solidFill>
                <a:uFillTx/>
                <a:latin typeface="Calibri"/>
              </a:rPr>
              <a:t>right</a:t>
            </a:r>
            <a:r>
              <a:rPr b="0" lang="tr-TR" sz="2800" spc="-1" strike="noStrike">
                <a:solidFill>
                  <a:srgbClr val="000000"/>
                </a:solidFill>
                <a:latin typeface="Calibri"/>
              </a:rPr>
              <a:t> (sağda) seçilir. </a:t>
            </a:r>
            <a:endParaRPr b="0" lang="tr-TR" sz="2800" spc="-1" strike="noStrike">
              <a:solidFill>
                <a:srgbClr val="000000"/>
              </a:solidFill>
              <a:latin typeface="Calibri"/>
            </a:endParaRPr>
          </a:p>
          <a:p>
            <a:pPr marL="343080" indent="-342720">
              <a:lnSpc>
                <a:spcPct val="100000"/>
              </a:lnSpc>
              <a:spcBef>
                <a:spcPts val="561"/>
              </a:spcBef>
              <a:buSzPct val="100014"/>
              <a:buBlip>
                <a:blip r:embed="rId2"/>
              </a:buBlip>
            </a:pPr>
            <a:r>
              <a:rPr b="1" lang="tr-TR" sz="2800" spc="-1" strike="noStrike">
                <a:solidFill>
                  <a:srgbClr val="c00000"/>
                </a:solidFill>
                <a:latin typeface="Calibri"/>
              </a:rPr>
              <a:t>float</a:t>
            </a:r>
            <a:r>
              <a:rPr b="0" lang="tr-TR" sz="2800" spc="-1" strike="noStrike">
                <a:solidFill>
                  <a:srgbClr val="000000"/>
                </a:solidFill>
                <a:latin typeface="Calibri"/>
              </a:rPr>
              <a:t> özelliğinin sıfırlanması için </a:t>
            </a:r>
            <a:r>
              <a:rPr b="1" lang="tr-TR" sz="2800" spc="-1" strike="noStrike">
                <a:solidFill>
                  <a:srgbClr val="c00000"/>
                </a:solidFill>
                <a:latin typeface="Calibri"/>
              </a:rPr>
              <a:t>clear</a:t>
            </a:r>
            <a:r>
              <a:rPr b="0" lang="tr-TR" sz="2800" spc="-1" strike="noStrike">
                <a:solidFill>
                  <a:srgbClr val="000000"/>
                </a:solidFill>
                <a:latin typeface="Calibri"/>
              </a:rPr>
              <a:t> özelliği </a:t>
            </a:r>
            <a:r>
              <a:rPr b="0" lang="tr-TR" sz="2800" spc="-1" strike="noStrike" u="sng">
                <a:solidFill>
                  <a:srgbClr val="000000"/>
                </a:solidFill>
                <a:uFillTx/>
                <a:latin typeface="Calibri"/>
              </a:rPr>
              <a:t>left</a:t>
            </a:r>
            <a:r>
              <a:rPr b="0" lang="tr-TR" sz="2800" spc="-1" strike="noStrike">
                <a:solidFill>
                  <a:srgbClr val="000000"/>
                </a:solidFill>
                <a:latin typeface="Calibri"/>
              </a:rPr>
              <a:t> veya </a:t>
            </a:r>
            <a:r>
              <a:rPr b="0" lang="tr-TR" sz="2800" spc="-1" strike="noStrike" u="sng">
                <a:solidFill>
                  <a:srgbClr val="000000"/>
                </a:solidFill>
                <a:uFillTx/>
                <a:latin typeface="Calibri"/>
              </a:rPr>
              <a:t>right</a:t>
            </a:r>
            <a:r>
              <a:rPr b="0" lang="tr-TR" sz="2800" spc="-1" strike="noStrike">
                <a:solidFill>
                  <a:srgbClr val="000000"/>
                </a:solidFill>
                <a:latin typeface="Calibri"/>
              </a:rPr>
              <a:t> seçilir. Her ikisinin sıfırlanması için bu özellik </a:t>
            </a:r>
            <a:r>
              <a:rPr b="0" lang="tr-TR" sz="2800" spc="-1" strike="noStrike" u="sng">
                <a:solidFill>
                  <a:srgbClr val="000000"/>
                </a:solidFill>
                <a:uFillTx/>
                <a:latin typeface="Calibri"/>
              </a:rPr>
              <a:t>both</a:t>
            </a:r>
            <a:r>
              <a:rPr b="0" lang="tr-TR" sz="2800" spc="-1" strike="noStrike">
                <a:solidFill>
                  <a:srgbClr val="000000"/>
                </a:solidFill>
                <a:latin typeface="Calibri"/>
              </a:rPr>
              <a:t> olarak seçilir.</a:t>
            </a:r>
            <a:endParaRPr b="0" lang="tr-TR" sz="2800" spc="-1" strike="noStrike">
              <a:solidFill>
                <a:srgbClr val="000000"/>
              </a:solidFill>
              <a:latin typeface="Calibri"/>
            </a:endParaRPr>
          </a:p>
          <a:p>
            <a:pPr>
              <a:lnSpc>
                <a:spcPct val="100000"/>
              </a:lnSpc>
              <a:spcBef>
                <a:spcPts val="519"/>
              </a:spcBef>
            </a:pPr>
            <a:endParaRPr b="0" lang="tr-TR" sz="2800" spc="-1" strike="noStrike">
              <a:solidFill>
                <a:srgbClr val="000000"/>
              </a:solidFill>
              <a:latin typeface="Calibri"/>
            </a:endParaRPr>
          </a:p>
          <a:p>
            <a:pPr>
              <a:lnSpc>
                <a:spcPct val="100000"/>
              </a:lnSpc>
              <a:spcBef>
                <a:spcPts val="400"/>
              </a:spcBef>
            </a:pPr>
            <a:endParaRPr b="0" lang="tr-TR" sz="2800" spc="-1" strike="noStrike">
              <a:solidFill>
                <a:srgbClr val="000000"/>
              </a:solidFill>
              <a:latin typeface="Calibri"/>
            </a:endParaRPr>
          </a:p>
          <a:p>
            <a:pPr>
              <a:lnSpc>
                <a:spcPct val="100000"/>
              </a:lnSpc>
              <a:spcBef>
                <a:spcPts val="439"/>
              </a:spcBef>
            </a:pPr>
            <a:endParaRPr b="0" lang="tr-TR" sz="2800" spc="-1" strike="noStrike">
              <a:solidFill>
                <a:srgbClr val="000000"/>
              </a:solidFill>
              <a:latin typeface="Calibri"/>
            </a:endParaRPr>
          </a:p>
          <a:p>
            <a:endParaRPr b="0" lang="tr-TR" sz="2800" spc="-1" strike="noStrike">
              <a:solidFill>
                <a:srgbClr val="000000"/>
              </a:solidFill>
              <a:latin typeface="Calibri"/>
            </a:endParaRPr>
          </a:p>
          <a:p>
            <a:endParaRPr b="0" lang="tr-TR" sz="2800" spc="-1" strike="noStrike">
              <a:solidFill>
                <a:srgbClr val="000000"/>
              </a:solidFill>
              <a:latin typeface="Calibri"/>
            </a:endParaRPr>
          </a:p>
        </p:txBody>
      </p:sp>
      <p:pic>
        <p:nvPicPr>
          <p:cNvPr id="248" name="İçerik Yer Tutucusu 10" descr=""/>
          <p:cNvPicPr/>
          <p:nvPr/>
        </p:nvPicPr>
        <p:blipFill>
          <a:blip r:embed="rId3"/>
          <a:stretch/>
        </p:blipFill>
        <p:spPr>
          <a:xfrm>
            <a:off x="414360" y="6329520"/>
            <a:ext cx="2010960" cy="463320"/>
          </a:xfrm>
          <a:prstGeom prst="rect">
            <a:avLst/>
          </a:prstGeom>
          <a:ln w="9360">
            <a:noFill/>
          </a:ln>
        </p:spPr>
      </p:pic>
      <p:pic>
        <p:nvPicPr>
          <p:cNvPr id="249" name="Resim 4" descr=""/>
          <p:cNvPicPr/>
          <p:nvPr/>
        </p:nvPicPr>
        <p:blipFill>
          <a:blip r:embed="rId4"/>
          <a:stretch/>
        </p:blipFill>
        <p:spPr>
          <a:xfrm>
            <a:off x="-360" y="908640"/>
            <a:ext cx="9143640" cy="183240"/>
          </a:xfrm>
          <a:prstGeom prst="rect">
            <a:avLst/>
          </a:prstGeom>
          <a:ln w="9360">
            <a:noFill/>
          </a:ln>
        </p:spPr>
      </p:pic>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DIV Etiketi ile Yerleşim…</a:t>
            </a:r>
            <a:endParaRPr b="0" lang="tr-TR" sz="4400" spc="-1" strike="noStrike">
              <a:solidFill>
                <a:srgbClr val="000000"/>
              </a:solidFill>
              <a:latin typeface="Calibri"/>
            </a:endParaRPr>
          </a:p>
        </p:txBody>
      </p:sp>
      <p:pic>
        <p:nvPicPr>
          <p:cNvPr id="251" name="İçerik Yer Tutucusu 10" descr=""/>
          <p:cNvPicPr/>
          <p:nvPr/>
        </p:nvPicPr>
        <p:blipFill>
          <a:blip r:embed="rId1"/>
          <a:stretch/>
        </p:blipFill>
        <p:spPr>
          <a:xfrm>
            <a:off x="414360" y="6329520"/>
            <a:ext cx="2010960" cy="463320"/>
          </a:xfrm>
          <a:prstGeom prst="rect">
            <a:avLst/>
          </a:prstGeom>
          <a:ln w="9360">
            <a:noFill/>
          </a:ln>
        </p:spPr>
      </p:pic>
      <p:pic>
        <p:nvPicPr>
          <p:cNvPr id="252" name="Resim 4" descr=""/>
          <p:cNvPicPr/>
          <p:nvPr/>
        </p:nvPicPr>
        <p:blipFill>
          <a:blip r:embed="rId2"/>
          <a:stretch/>
        </p:blipFill>
        <p:spPr>
          <a:xfrm>
            <a:off x="-360" y="908640"/>
            <a:ext cx="9143640" cy="183240"/>
          </a:xfrm>
          <a:prstGeom prst="rect">
            <a:avLst/>
          </a:prstGeom>
          <a:ln w="9360">
            <a:noFill/>
          </a:ln>
        </p:spPr>
      </p:pic>
      <p:sp>
        <p:nvSpPr>
          <p:cNvPr id="253" name="CustomShape 2"/>
          <p:cNvSpPr/>
          <p:nvPr/>
        </p:nvSpPr>
        <p:spPr>
          <a:xfrm>
            <a:off x="395640" y="1268640"/>
            <a:ext cx="5256360" cy="5027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.bolumler{</a:t>
            </a:r>
            <a:endParaRPr b="0" lang="en-US" sz="1800" spc="-1" strike="noStrike">
              <a:latin typeface="Arial"/>
            </a:endParaRPr>
          </a:p>
          <a:p>
            <a:pPr>
              <a:lnSpc>
                <a:spcPct val="100000"/>
              </a:lnSpc>
            </a:pPr>
            <a:r>
              <a:rPr b="0" lang="en-US" sz="1800" spc="-1" strike="noStrike">
                <a:solidFill>
                  <a:srgbClr val="000000"/>
                </a:solidFill>
                <a:latin typeface="Calibri"/>
              </a:rPr>
              <a:t>font-family:"Gill Sans", Helvetica, Arial, sans-serif;</a:t>
            </a:r>
            <a:endParaRPr b="0" lang="en-US" sz="1800" spc="-1" strike="noStrike">
              <a:latin typeface="Arial"/>
            </a:endParaRPr>
          </a:p>
          <a:p>
            <a:pPr>
              <a:lnSpc>
                <a:spcPct val="100000"/>
              </a:lnSpc>
            </a:pPr>
            <a:r>
              <a:rPr b="0" lang="en-US" sz="1800" spc="-1" strike="noStrike">
                <a:solidFill>
                  <a:srgbClr val="000000"/>
                </a:solidFill>
                <a:latin typeface="Calibri"/>
              </a:rPr>
              <a:t>font-size:12px;</a:t>
            </a:r>
            <a:endParaRPr b="0" lang="en-US" sz="1800" spc="-1" strike="noStrike">
              <a:latin typeface="Arial"/>
            </a:endParaRPr>
          </a:p>
          <a:p>
            <a:pPr>
              <a:lnSpc>
                <a:spcPct val="100000"/>
              </a:lnSpc>
            </a:pPr>
            <a:r>
              <a:rPr b="0" lang="en-US" sz="1800" spc="-1" strike="noStrike">
                <a:solidFill>
                  <a:srgbClr val="000000"/>
                </a:solidFill>
                <a:latin typeface="Calibri"/>
              </a:rPr>
              <a:t>background-color:#C4A9A9;</a:t>
            </a:r>
            <a:endParaRPr b="0" lang="en-US" sz="1800" spc="-1" strike="noStrike">
              <a:latin typeface="Arial"/>
            </a:endParaRPr>
          </a:p>
          <a:p>
            <a:pPr>
              <a:lnSpc>
                <a:spcPct val="100000"/>
              </a:lnSpc>
            </a:pPr>
            <a:r>
              <a:rPr b="0" lang="en-US" sz="1800" spc="-1" strike="noStrike">
                <a:solidFill>
                  <a:srgbClr val="000000"/>
                </a:solidFill>
                <a:latin typeface="Calibri"/>
              </a:rPr>
              <a:t>color:#410506;</a:t>
            </a:r>
            <a:endParaRPr b="0" lang="en-US" sz="1800" spc="-1" strike="noStrike">
              <a:latin typeface="Arial"/>
            </a:endParaRPr>
          </a:p>
          <a:p>
            <a:pPr>
              <a:lnSpc>
                <a:spcPct val="100000"/>
              </a:lnSpc>
            </a:pPr>
            <a:r>
              <a:rPr b="0" lang="en-US" sz="1800" spc="-1" strike="noStrike">
                <a:solidFill>
                  <a:srgbClr val="000000"/>
                </a:solidFill>
                <a:latin typeface="Calibri"/>
              </a:rPr>
              <a:t>width:15%;</a:t>
            </a:r>
            <a:endParaRPr b="0" lang="en-US" sz="1800" spc="-1" strike="noStrike">
              <a:latin typeface="Arial"/>
            </a:endParaRPr>
          </a:p>
          <a:p>
            <a:pPr>
              <a:lnSpc>
                <a:spcPct val="100000"/>
              </a:lnSpc>
            </a:pPr>
            <a:r>
              <a:rPr b="0" lang="en-US" sz="1800" spc="-1" strike="noStrike">
                <a:solidFill>
                  <a:srgbClr val="000000"/>
                </a:solidFill>
                <a:latin typeface="Calibri"/>
              </a:rPr>
              <a:t>float:left;</a:t>
            </a:r>
            <a:endParaRPr b="0" lang="en-US" sz="1800" spc="-1" strike="noStrike">
              <a:latin typeface="Arial"/>
            </a:endParaRPr>
          </a:p>
          <a:p>
            <a:pPr>
              <a:lnSpc>
                <a:spcPct val="100000"/>
              </a:lnSpc>
            </a:pPr>
            <a:r>
              <a:rPr b="0" lang="en-US" sz="1800" spc="-1" strike="noStrike">
                <a:solidFill>
                  <a:srgbClr val="000000"/>
                </a:solidFill>
                <a:latin typeface="Calibri"/>
              </a:rPr>
              <a:t>}</a:t>
            </a:r>
            <a:endParaRPr b="0" lang="en-US" sz="1800" spc="-1" strike="noStrike">
              <a:latin typeface="Arial"/>
            </a:endParaRPr>
          </a:p>
          <a:p>
            <a:pPr>
              <a:lnSpc>
                <a:spcPct val="100000"/>
              </a:lnSpc>
            </a:pPr>
            <a:r>
              <a:rPr b="0" lang="en-US" sz="1800" spc="-1" strike="noStrike">
                <a:solidFill>
                  <a:srgbClr val="000000"/>
                </a:solidFill>
                <a:latin typeface="Calibri"/>
              </a:rPr>
              <a:t>.dersler{</a:t>
            </a:r>
            <a:endParaRPr b="0" lang="en-US" sz="1800" spc="-1" strike="noStrike">
              <a:latin typeface="Arial"/>
            </a:endParaRPr>
          </a:p>
          <a:p>
            <a:pPr>
              <a:lnSpc>
                <a:spcPct val="100000"/>
              </a:lnSpc>
            </a:pPr>
            <a:r>
              <a:rPr b="0" lang="en-US" sz="1800" spc="-1" strike="noStrike">
                <a:solidFill>
                  <a:srgbClr val="000000"/>
                </a:solidFill>
                <a:latin typeface="Calibri"/>
              </a:rPr>
              <a:t>font-family:"Gill Sans", Helvetica, Arial, sans-serif;</a:t>
            </a:r>
            <a:endParaRPr b="0" lang="en-US" sz="1800" spc="-1" strike="noStrike">
              <a:latin typeface="Arial"/>
            </a:endParaRPr>
          </a:p>
          <a:p>
            <a:pPr>
              <a:lnSpc>
                <a:spcPct val="100000"/>
              </a:lnSpc>
            </a:pPr>
            <a:r>
              <a:rPr b="0" lang="en-US" sz="1800" spc="-1" strike="noStrike">
                <a:solidFill>
                  <a:srgbClr val="000000"/>
                </a:solidFill>
                <a:latin typeface="Calibri"/>
              </a:rPr>
              <a:t>font-size:10px;</a:t>
            </a:r>
            <a:endParaRPr b="0" lang="en-US" sz="1800" spc="-1" strike="noStrike">
              <a:latin typeface="Arial"/>
            </a:endParaRPr>
          </a:p>
          <a:p>
            <a:pPr>
              <a:lnSpc>
                <a:spcPct val="100000"/>
              </a:lnSpc>
            </a:pPr>
            <a:r>
              <a:rPr b="0" lang="en-US" sz="1800" spc="-1" strike="noStrike">
                <a:solidFill>
                  <a:srgbClr val="000000"/>
                </a:solidFill>
                <a:latin typeface="Calibri"/>
              </a:rPr>
              <a:t>background-color:#4F3977;</a:t>
            </a:r>
            <a:endParaRPr b="0" lang="en-US" sz="1800" spc="-1" strike="noStrike">
              <a:latin typeface="Arial"/>
            </a:endParaRPr>
          </a:p>
          <a:p>
            <a:pPr>
              <a:lnSpc>
                <a:spcPct val="100000"/>
              </a:lnSpc>
            </a:pPr>
            <a:r>
              <a:rPr b="0" lang="en-US" sz="1800" spc="-1" strike="noStrike">
                <a:solidFill>
                  <a:srgbClr val="000000"/>
                </a:solidFill>
                <a:latin typeface="Calibri"/>
              </a:rPr>
              <a:t>color:#ECDEDE;</a:t>
            </a:r>
            <a:endParaRPr b="0" lang="en-US" sz="1800" spc="-1" strike="noStrike">
              <a:latin typeface="Arial"/>
            </a:endParaRPr>
          </a:p>
          <a:p>
            <a:pPr>
              <a:lnSpc>
                <a:spcPct val="100000"/>
              </a:lnSpc>
            </a:pPr>
            <a:r>
              <a:rPr b="0" lang="en-US" sz="1800" spc="-1" strike="noStrike">
                <a:solidFill>
                  <a:srgbClr val="000000"/>
                </a:solidFill>
                <a:latin typeface="Calibri"/>
              </a:rPr>
              <a:t>width:20%;</a:t>
            </a:r>
            <a:endParaRPr b="0" lang="en-US" sz="1800" spc="-1" strike="noStrike">
              <a:latin typeface="Arial"/>
            </a:endParaRPr>
          </a:p>
          <a:p>
            <a:pPr>
              <a:lnSpc>
                <a:spcPct val="100000"/>
              </a:lnSpc>
            </a:pPr>
            <a:r>
              <a:rPr b="0" lang="en-US" sz="1800" spc="-1" strike="noStrike">
                <a:solidFill>
                  <a:srgbClr val="000000"/>
                </a:solidFill>
                <a:latin typeface="Calibri"/>
              </a:rPr>
              <a:t>float:left;</a:t>
            </a:r>
            <a:endParaRPr b="0" lang="en-US" sz="1800" spc="-1" strike="noStrike">
              <a:latin typeface="Arial"/>
            </a:endParaRPr>
          </a:p>
          <a:p>
            <a:pPr>
              <a:lnSpc>
                <a:spcPct val="100000"/>
              </a:lnSpc>
            </a:pPr>
            <a:r>
              <a:rPr b="0" lang="en-US" sz="1800" spc="-1" strike="noStrike">
                <a:solidFill>
                  <a:srgbClr val="000000"/>
                </a:solidFill>
                <a:latin typeface="Calibri"/>
              </a:rPr>
              <a: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DIV Etiketi ile Yerleşim… </a:t>
            </a:r>
            <a:endParaRPr b="0" lang="tr-TR" sz="4400" spc="-1" strike="noStrike">
              <a:solidFill>
                <a:srgbClr val="000000"/>
              </a:solidFill>
              <a:latin typeface="Calibri"/>
            </a:endParaRPr>
          </a:p>
        </p:txBody>
      </p:sp>
      <p:pic>
        <p:nvPicPr>
          <p:cNvPr id="255" name="İçerik Yer Tutucusu 10" descr=""/>
          <p:cNvPicPr/>
          <p:nvPr/>
        </p:nvPicPr>
        <p:blipFill>
          <a:blip r:embed="rId1"/>
          <a:stretch/>
        </p:blipFill>
        <p:spPr>
          <a:xfrm>
            <a:off x="414360" y="6329520"/>
            <a:ext cx="2010960" cy="463320"/>
          </a:xfrm>
          <a:prstGeom prst="rect">
            <a:avLst/>
          </a:prstGeom>
          <a:ln w="9360">
            <a:noFill/>
          </a:ln>
        </p:spPr>
      </p:pic>
      <p:pic>
        <p:nvPicPr>
          <p:cNvPr id="256" name="Resim 4" descr=""/>
          <p:cNvPicPr/>
          <p:nvPr/>
        </p:nvPicPr>
        <p:blipFill>
          <a:blip r:embed="rId2"/>
          <a:stretch/>
        </p:blipFill>
        <p:spPr>
          <a:xfrm>
            <a:off x="-360" y="908640"/>
            <a:ext cx="9143640" cy="183240"/>
          </a:xfrm>
          <a:prstGeom prst="rect">
            <a:avLst/>
          </a:prstGeom>
          <a:ln w="9360">
            <a:noFill/>
          </a:ln>
        </p:spPr>
      </p:pic>
      <p:sp>
        <p:nvSpPr>
          <p:cNvPr id="257" name="CustomShape 2"/>
          <p:cNvSpPr/>
          <p:nvPr/>
        </p:nvSpPr>
        <p:spPr>
          <a:xfrm>
            <a:off x="395640" y="1340640"/>
            <a:ext cx="4752000" cy="3381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&lt;div class="bolumler"&gt;</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&lt;div&gt;Bilgisayar Mühendisliği&lt;/div&gt;</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&lt;div&gt;Bilişim Sistemleri Mühendisliği&lt;/div&gt;</a:t>
            </a:r>
            <a:endParaRPr b="0" lang="en-US" sz="1800" spc="-1" strike="noStrike">
              <a:latin typeface="Arial"/>
            </a:endParaRPr>
          </a:p>
          <a:p>
            <a:pPr>
              <a:lnSpc>
                <a:spcPct val="100000"/>
              </a:lnSpc>
            </a:pPr>
            <a:r>
              <a:rPr b="0" lang="en-US" sz="1800" spc="-1" strike="noStrike">
                <a:solidFill>
                  <a:srgbClr val="000000"/>
                </a:solidFill>
                <a:latin typeface="Calibri"/>
              </a:rPr>
              <a:t>&lt;/div&gt;</a:t>
            </a:r>
            <a:endParaRPr b="0" lang="en-US" sz="1800" spc="-1" strike="noStrike">
              <a:latin typeface="Arial"/>
            </a:endParaRPr>
          </a:p>
          <a:p>
            <a:pPr>
              <a:lnSpc>
                <a:spcPct val="100000"/>
              </a:lnSpc>
            </a:pPr>
            <a:r>
              <a:rPr b="0" lang="en-US" sz="1800" spc="-1" strike="noStrike">
                <a:solidFill>
                  <a:srgbClr val="000000"/>
                </a:solidFill>
                <a:latin typeface="Calibri"/>
              </a:rPr>
              <a:t>&lt;div class="dersler"&gt;</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&lt;div&gt;Programlamaya Giriş&lt;/div&gt;</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&lt;div&gt;Veri Yapıları&lt;/div&gt;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&lt;div&gt;Web Teknolojileri&lt;/div&gt;</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&lt;div&gt;Veritabanı Yönetim Sistemleri&lt;/div&gt;</a:t>
            </a:r>
            <a:endParaRPr b="0" lang="en-US" sz="1800" spc="-1" strike="noStrike">
              <a:latin typeface="Arial"/>
            </a:endParaRPr>
          </a:p>
          <a:p>
            <a:pPr>
              <a:lnSpc>
                <a:spcPct val="100000"/>
              </a:lnSpc>
            </a:pPr>
            <a:r>
              <a:rPr b="0" lang="en-US" sz="1800" spc="-1" strike="noStrike">
                <a:solidFill>
                  <a:srgbClr val="000000"/>
                </a:solidFill>
                <a:latin typeface="Calibri"/>
              </a:rPr>
              <a:t>&lt;/div&gt;</a:t>
            </a:r>
            <a:endParaRPr b="0" lang="en-US" sz="1800" spc="-1" strike="noStrike">
              <a:latin typeface="Arial"/>
            </a:endParaRPr>
          </a:p>
        </p:txBody>
      </p:sp>
      <p:pic>
        <p:nvPicPr>
          <p:cNvPr id="258" name="Picture 2" descr=""/>
          <p:cNvPicPr/>
          <p:nvPr/>
        </p:nvPicPr>
        <p:blipFill>
          <a:blip r:embed="rId3"/>
          <a:stretch/>
        </p:blipFill>
        <p:spPr>
          <a:xfrm>
            <a:off x="395640" y="4332960"/>
            <a:ext cx="8208720" cy="1128240"/>
          </a:xfrm>
          <a:prstGeom prst="rect">
            <a:avLst/>
          </a:prstGeom>
          <a:ln>
            <a:noFill/>
          </a:ln>
          <a:effectLst>
            <a:outerShdw algn="br" blurRad="76200" dir="0" kx="1200000" rotWithShape="0" sy="23000">
              <a:srgbClr val="000000">
                <a:alpha val="20000"/>
              </a:srgbClr>
            </a:outerShdw>
          </a:effectLst>
        </p:spPr>
      </p:pic>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DIV Etiketi ile Yerleşim… </a:t>
            </a:r>
            <a:endParaRPr b="0" lang="tr-TR" sz="4400" spc="-1" strike="noStrike">
              <a:solidFill>
                <a:srgbClr val="000000"/>
              </a:solidFill>
              <a:latin typeface="Calibri"/>
            </a:endParaRPr>
          </a:p>
        </p:txBody>
      </p:sp>
      <p:pic>
        <p:nvPicPr>
          <p:cNvPr id="260" name="İçerik Yer Tutucusu 10" descr=""/>
          <p:cNvPicPr/>
          <p:nvPr/>
        </p:nvPicPr>
        <p:blipFill>
          <a:blip r:embed="rId1"/>
          <a:stretch/>
        </p:blipFill>
        <p:spPr>
          <a:xfrm>
            <a:off x="414360" y="6329520"/>
            <a:ext cx="2010960" cy="463320"/>
          </a:xfrm>
          <a:prstGeom prst="rect">
            <a:avLst/>
          </a:prstGeom>
          <a:ln w="9360">
            <a:noFill/>
          </a:ln>
        </p:spPr>
      </p:pic>
      <p:pic>
        <p:nvPicPr>
          <p:cNvPr id="261" name="Resim 4" descr=""/>
          <p:cNvPicPr/>
          <p:nvPr/>
        </p:nvPicPr>
        <p:blipFill>
          <a:blip r:embed="rId2"/>
          <a:stretch/>
        </p:blipFill>
        <p:spPr>
          <a:xfrm>
            <a:off x="-360" y="908640"/>
            <a:ext cx="9143640" cy="183240"/>
          </a:xfrm>
          <a:prstGeom prst="rect">
            <a:avLst/>
          </a:prstGeom>
          <a:ln w="9360">
            <a:noFill/>
          </a:ln>
        </p:spPr>
      </p:pic>
      <p:sp>
        <p:nvSpPr>
          <p:cNvPr id="262" name="CustomShape 2"/>
          <p:cNvSpPr/>
          <p:nvPr/>
        </p:nvSpPr>
        <p:spPr>
          <a:xfrm>
            <a:off x="395640" y="1268640"/>
            <a:ext cx="7272360" cy="447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.bolumleri{</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font-family:"Gill Sans", Helvetica, Arial, sans-serif;</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font-size:12px;</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background-color:#C4A9A9;</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color:#410506;</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width:40%;</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float:left;</a:t>
            </a:r>
            <a:endParaRPr b="0" lang="en-US" sz="1800" spc="-1" strike="noStrike">
              <a:latin typeface="Arial"/>
            </a:endParaRPr>
          </a:p>
          <a:p>
            <a:pPr>
              <a:lnSpc>
                <a:spcPct val="100000"/>
              </a:lnSpc>
            </a:pPr>
            <a:r>
              <a:rPr b="0" lang="en-US" sz="1800" spc="-1" strike="noStrike">
                <a:solidFill>
                  <a:srgbClr val="000000"/>
                </a:solidFill>
                <a:latin typeface="Calibri"/>
              </a:rPr>
              <a:t>}</a:t>
            </a:r>
            <a:endParaRPr b="0" lang="en-US" sz="1800" spc="-1" strike="noStrike">
              <a:latin typeface="Arial"/>
            </a:endParaRPr>
          </a:p>
          <a:p>
            <a:pPr>
              <a:lnSpc>
                <a:spcPct val="100000"/>
              </a:lnSpc>
            </a:pPr>
            <a:r>
              <a:rPr b="0" lang="en-US" sz="1800" spc="-1" strike="noStrike">
                <a:solidFill>
                  <a:srgbClr val="000000"/>
                </a:solidFill>
                <a:latin typeface="Calibri"/>
              </a:rPr>
              <a:t>.dersleri{</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font-family:"Gill Sans", Helvetica, Arial, sans-serif;</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font-size:10px;</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background-color:#4F3977;</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color:#ECDEDE;</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width:60%;</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float:left;</a:t>
            </a:r>
            <a:endParaRPr b="0" lang="en-US" sz="1800" spc="-1" strike="noStrike">
              <a:latin typeface="Arial"/>
            </a:endParaRPr>
          </a:p>
          <a:p>
            <a:pPr>
              <a:lnSpc>
                <a:spcPct val="100000"/>
              </a:lnSpc>
            </a:pPr>
            <a:r>
              <a:rPr b="0" lang="en-US" sz="1800" spc="-1" strike="noStrike">
                <a:solidFill>
                  <a:srgbClr val="000000"/>
                </a:solidFill>
                <a:latin typeface="Calibri"/>
              </a:rPr>
              <a: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DIV Etiketi ile Yerleşim…</a:t>
            </a:r>
            <a:endParaRPr b="0" lang="tr-TR" sz="4400" spc="-1" strike="noStrike">
              <a:solidFill>
                <a:srgbClr val="000000"/>
              </a:solidFill>
              <a:latin typeface="Calibri"/>
            </a:endParaRPr>
          </a:p>
        </p:txBody>
      </p:sp>
      <p:pic>
        <p:nvPicPr>
          <p:cNvPr id="264" name="İçerik Yer Tutucusu 10" descr=""/>
          <p:cNvPicPr/>
          <p:nvPr/>
        </p:nvPicPr>
        <p:blipFill>
          <a:blip r:embed="rId1"/>
          <a:stretch/>
        </p:blipFill>
        <p:spPr>
          <a:xfrm>
            <a:off x="414360" y="6329520"/>
            <a:ext cx="2010960" cy="463320"/>
          </a:xfrm>
          <a:prstGeom prst="rect">
            <a:avLst/>
          </a:prstGeom>
          <a:ln w="9360">
            <a:noFill/>
          </a:ln>
        </p:spPr>
      </p:pic>
      <p:pic>
        <p:nvPicPr>
          <p:cNvPr id="265" name="Resim 4" descr=""/>
          <p:cNvPicPr/>
          <p:nvPr/>
        </p:nvPicPr>
        <p:blipFill>
          <a:blip r:embed="rId2"/>
          <a:stretch/>
        </p:blipFill>
        <p:spPr>
          <a:xfrm>
            <a:off x="-360" y="908640"/>
            <a:ext cx="9143640" cy="183240"/>
          </a:xfrm>
          <a:prstGeom prst="rect">
            <a:avLst/>
          </a:prstGeom>
          <a:ln w="9360">
            <a:noFill/>
          </a:ln>
        </p:spPr>
      </p:pic>
      <p:sp>
        <p:nvSpPr>
          <p:cNvPr id="266" name="CustomShape 2"/>
          <p:cNvSpPr/>
          <p:nvPr/>
        </p:nvSpPr>
        <p:spPr>
          <a:xfrm>
            <a:off x="395640" y="1124640"/>
            <a:ext cx="8352720" cy="4714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.universite{</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font-family:"Gill Sans", Helvetica, Arial, sans-serif;</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font-size:14px;</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background-color:#7961A4;</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color:#410506;</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width:100%;</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text-align:center;</a:t>
            </a:r>
            <a:endParaRPr b="0" lang="en-US" sz="1600" spc="-1" strike="noStrike">
              <a:latin typeface="Arial"/>
            </a:endParaRPr>
          </a:p>
          <a:p>
            <a:pPr>
              <a:lnSpc>
                <a:spcPct val="100000"/>
              </a:lnSpc>
            </a:pPr>
            <a:r>
              <a:rPr b="0" lang="en-US" sz="1600" spc="-1" strike="noStrike">
                <a:solidFill>
                  <a:srgbClr val="000000"/>
                </a:solidFill>
                <a:latin typeface="Calibri"/>
              </a:rPr>
              <a:t>}</a:t>
            </a:r>
            <a:endParaRPr b="0" lang="en-US" sz="1600" spc="-1" strike="noStrike">
              <a:latin typeface="Arial"/>
            </a:endParaRPr>
          </a:p>
          <a:p>
            <a:pPr>
              <a:lnSpc>
                <a:spcPct val="100000"/>
              </a:lnSpc>
            </a:pPr>
            <a:r>
              <a:rPr b="0" lang="en-US" sz="1600" spc="-1" strike="noStrike">
                <a:solidFill>
                  <a:srgbClr val="000000"/>
                </a:solidFill>
                <a:latin typeface="Calibri"/>
              </a:rPr>
              <a:t>.bolum{</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font-family:"Gill Sans", Helvetica, Arial, sans-serif;</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font-size:14px;</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background-color:#D2EBE7;</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color:#410506;</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width:100%;</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text-align:center;</a:t>
            </a:r>
            <a:endParaRPr b="0" lang="en-US" sz="1600" spc="-1" strike="noStrike">
              <a:latin typeface="Arial"/>
            </a:endParaRPr>
          </a:p>
          <a:p>
            <a:pPr>
              <a:lnSpc>
                <a:spcPct val="100000"/>
              </a:lnSpc>
            </a:pPr>
            <a:r>
              <a:rPr b="0" lang="en-US" sz="1600" spc="-1" strike="noStrike">
                <a:solidFill>
                  <a:srgbClr val="000000"/>
                </a:solidFill>
                <a:latin typeface="Calibri"/>
              </a:rPr>
              <a:t>}</a:t>
            </a:r>
            <a:endParaRPr b="0" lang="en-US" sz="1600" spc="-1" strike="noStrike">
              <a:latin typeface="Arial"/>
            </a:endParaRPr>
          </a:p>
          <a:p>
            <a:pPr>
              <a:lnSpc>
                <a:spcPct val="100000"/>
              </a:lnSpc>
            </a:pPr>
            <a:r>
              <a:rPr b="0" lang="en-US" sz="1600" spc="-1" strike="noStrike">
                <a:solidFill>
                  <a:srgbClr val="000000"/>
                </a:solidFill>
                <a:latin typeface="Calibri"/>
              </a:rPr>
              <a:t>.sifirla{</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clear:both;</a:t>
            </a:r>
            <a:endParaRPr b="0" lang="en-US" sz="1600" spc="-1" strike="noStrike">
              <a:latin typeface="Arial"/>
            </a:endParaRPr>
          </a:p>
          <a:p>
            <a:pPr>
              <a:lnSpc>
                <a:spcPct val="100000"/>
              </a:lnSpc>
            </a:pPr>
            <a:r>
              <a:rPr b="0" lang="en-US" sz="1600" spc="-1" strike="noStrike">
                <a:solidFill>
                  <a:srgbClr val="000000"/>
                </a:solidFill>
                <a:latin typeface="Calibri"/>
              </a:rPr>
              <a:t>}</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DIV Etiketi ile </a:t>
            </a:r>
            <a:r>
              <a:rPr b="0" lang="tr-TR" sz="4400" spc="-1" strike="noStrike">
                <a:solidFill>
                  <a:srgbClr val="10243e"/>
                </a:solidFill>
                <a:latin typeface="Calibri"/>
              </a:rPr>
              <a:t>Yerleşim…</a:t>
            </a:r>
            <a:endParaRPr b="0" lang="tr-TR" sz="4400" spc="-1" strike="noStrike">
              <a:solidFill>
                <a:srgbClr val="000000"/>
              </a:solidFill>
              <a:latin typeface="Calibri"/>
            </a:endParaRPr>
          </a:p>
        </p:txBody>
      </p:sp>
      <p:pic>
        <p:nvPicPr>
          <p:cNvPr id="268" name="İçerik Yer Tutucusu 10" descr=""/>
          <p:cNvPicPr/>
          <p:nvPr/>
        </p:nvPicPr>
        <p:blipFill>
          <a:blip r:embed="rId1"/>
          <a:stretch/>
        </p:blipFill>
        <p:spPr>
          <a:xfrm>
            <a:off x="414360" y="6329520"/>
            <a:ext cx="2010960" cy="463320"/>
          </a:xfrm>
          <a:prstGeom prst="rect">
            <a:avLst/>
          </a:prstGeom>
          <a:ln w="9360">
            <a:noFill/>
          </a:ln>
        </p:spPr>
      </p:pic>
      <p:pic>
        <p:nvPicPr>
          <p:cNvPr id="269" name="Resim 4" descr=""/>
          <p:cNvPicPr/>
          <p:nvPr/>
        </p:nvPicPr>
        <p:blipFill>
          <a:blip r:embed="rId2"/>
          <a:stretch/>
        </p:blipFill>
        <p:spPr>
          <a:xfrm>
            <a:off x="-360" y="908640"/>
            <a:ext cx="9143640" cy="183240"/>
          </a:xfrm>
          <a:prstGeom prst="rect">
            <a:avLst/>
          </a:prstGeom>
          <a:ln w="9360">
            <a:noFill/>
          </a:ln>
        </p:spPr>
      </p:pic>
      <p:sp>
        <p:nvSpPr>
          <p:cNvPr id="270" name="CustomShape 2"/>
          <p:cNvSpPr/>
          <p:nvPr/>
        </p:nvSpPr>
        <p:spPr>
          <a:xfrm>
            <a:off x="467640" y="1268640"/>
            <a:ext cx="7272360" cy="3930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&lt;div class="universite"&gt;Sakarya Üniversitesi&lt;/div&gt;</a:t>
            </a:r>
            <a:endParaRPr b="0" lang="en-US" sz="1800" spc="-1" strike="noStrike">
              <a:latin typeface="Arial"/>
            </a:endParaRPr>
          </a:p>
          <a:p>
            <a:pPr>
              <a:lnSpc>
                <a:spcPct val="100000"/>
              </a:lnSpc>
            </a:pPr>
            <a:r>
              <a:rPr b="0" lang="en-US" sz="1800" spc="-1" strike="noStrike">
                <a:solidFill>
                  <a:srgbClr val="000000"/>
                </a:solidFill>
                <a:latin typeface="Calibri"/>
              </a:rPr>
              <a:t>&lt;div class="bolumleri"&gt;</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&lt;div&gt;Bilgisayar Mühendisliği&lt;/div&gt;</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&lt;div&gt;Bilişim Sistemleri Mühendisliği&lt;/div&gt;</a:t>
            </a:r>
            <a:endParaRPr b="0" lang="en-US" sz="1800" spc="-1" strike="noStrike">
              <a:latin typeface="Arial"/>
            </a:endParaRPr>
          </a:p>
          <a:p>
            <a:pPr>
              <a:lnSpc>
                <a:spcPct val="100000"/>
              </a:lnSpc>
            </a:pPr>
            <a:r>
              <a:rPr b="0" lang="en-US" sz="1800" spc="-1" strike="noStrike">
                <a:solidFill>
                  <a:srgbClr val="000000"/>
                </a:solidFill>
                <a:latin typeface="Calibri"/>
              </a:rPr>
              <a:t>&lt;/div&gt;</a:t>
            </a:r>
            <a:endParaRPr b="0" lang="en-US" sz="1800" spc="-1" strike="noStrike">
              <a:latin typeface="Arial"/>
            </a:endParaRPr>
          </a:p>
          <a:p>
            <a:pPr>
              <a:lnSpc>
                <a:spcPct val="100000"/>
              </a:lnSpc>
            </a:pPr>
            <a:r>
              <a:rPr b="0" lang="en-US" sz="1800" spc="-1" strike="noStrike">
                <a:solidFill>
                  <a:srgbClr val="000000"/>
                </a:solidFill>
                <a:latin typeface="Calibri"/>
              </a:rPr>
              <a:t>&lt;div class="dersleri"&gt;</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&lt;div&gt;Programlamaya Giriş&lt;/div&gt;</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&lt;div&gt;Veri Yapıları&lt;/div&gt;</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&lt;div&gt;Web Teknolojileri&lt;/div&gt;</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&lt;div&gt;Veritabanı Yönetim Sistemleri&lt;/div&gt;</a:t>
            </a:r>
            <a:endParaRPr b="0" lang="en-US" sz="1800" spc="-1" strike="noStrike">
              <a:latin typeface="Arial"/>
            </a:endParaRPr>
          </a:p>
          <a:p>
            <a:pPr>
              <a:lnSpc>
                <a:spcPct val="100000"/>
              </a:lnSpc>
            </a:pPr>
            <a:r>
              <a:rPr b="0" lang="en-US" sz="1800" spc="-1" strike="noStrike">
                <a:solidFill>
                  <a:srgbClr val="000000"/>
                </a:solidFill>
                <a:latin typeface="Calibri"/>
              </a:rPr>
              <a:t>&lt;/div&gt;</a:t>
            </a:r>
            <a:endParaRPr b="0" lang="en-US" sz="1800" spc="-1" strike="noStrike">
              <a:latin typeface="Arial"/>
            </a:endParaRPr>
          </a:p>
          <a:p>
            <a:pPr>
              <a:lnSpc>
                <a:spcPct val="100000"/>
              </a:lnSpc>
            </a:pPr>
            <a:r>
              <a:rPr b="0" lang="en-US" sz="1800" spc="-1" strike="noStrike">
                <a:solidFill>
                  <a:srgbClr val="000000"/>
                </a:solidFill>
                <a:latin typeface="Calibri"/>
              </a:rPr>
              <a:t>&lt;div class="sifirla"&gt;&lt;/div&gt;</a:t>
            </a:r>
            <a:endParaRPr b="0" lang="en-US" sz="1800" spc="-1" strike="noStrike">
              <a:latin typeface="Arial"/>
            </a:endParaRPr>
          </a:p>
          <a:p>
            <a:pPr>
              <a:lnSpc>
                <a:spcPct val="100000"/>
              </a:lnSpc>
            </a:pPr>
            <a:r>
              <a:rPr b="0" lang="en-US" sz="1800" spc="-1" strike="noStrike">
                <a:solidFill>
                  <a:srgbClr val="000000"/>
                </a:solidFill>
                <a:latin typeface="Calibri"/>
              </a:rPr>
              <a:t>&lt;div class="bolum"&gt;Bilgisayar ve Bilişim Bilimleri Fakültesi&lt;/div&gt;</a:t>
            </a:r>
            <a:endParaRPr b="0" lang="en-US" sz="1800" spc="-1" strike="noStrike">
              <a:latin typeface="Arial"/>
            </a:endParaRPr>
          </a:p>
        </p:txBody>
      </p:sp>
      <p:pic>
        <p:nvPicPr>
          <p:cNvPr id="271" name="Picture 2" descr=""/>
          <p:cNvPicPr/>
          <p:nvPr/>
        </p:nvPicPr>
        <p:blipFill>
          <a:blip r:embed="rId3"/>
          <a:stretch/>
        </p:blipFill>
        <p:spPr>
          <a:xfrm>
            <a:off x="19800" y="5034960"/>
            <a:ext cx="9123840" cy="991080"/>
          </a:xfrm>
          <a:prstGeom prst="rect">
            <a:avLst/>
          </a:prstGeom>
          <a:ln>
            <a:noFill/>
          </a:ln>
        </p:spPr>
      </p:pic>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Ö</a:t>
            </a:r>
            <a:r>
              <a:rPr b="0" lang="tr-TR" sz="4400" spc="-1" strike="noStrike">
                <a:solidFill>
                  <a:srgbClr val="10243e"/>
                </a:solidFill>
                <a:latin typeface="Calibri"/>
              </a:rPr>
              <a:t>R</a:t>
            </a:r>
            <a:r>
              <a:rPr b="0" lang="tr-TR" sz="4400" spc="-1" strike="noStrike">
                <a:solidFill>
                  <a:srgbClr val="10243e"/>
                </a:solidFill>
                <a:latin typeface="Calibri"/>
              </a:rPr>
              <a:t>N</a:t>
            </a:r>
            <a:r>
              <a:rPr b="0" lang="tr-TR" sz="4400" spc="-1" strike="noStrike">
                <a:solidFill>
                  <a:srgbClr val="10243e"/>
                </a:solidFill>
                <a:latin typeface="Calibri"/>
              </a:rPr>
              <a:t>E</a:t>
            </a:r>
            <a:r>
              <a:rPr b="0" lang="tr-TR" sz="4400" spc="-1" strike="noStrike">
                <a:solidFill>
                  <a:srgbClr val="10243e"/>
                </a:solidFill>
                <a:latin typeface="Calibri"/>
              </a:rPr>
              <a:t>K</a:t>
            </a:r>
            <a:endParaRPr b="0" lang="tr-TR" sz="4400" spc="-1" strike="noStrike">
              <a:solidFill>
                <a:srgbClr val="000000"/>
              </a:solidFill>
              <a:latin typeface="Calibri"/>
            </a:endParaRPr>
          </a:p>
        </p:txBody>
      </p:sp>
      <p:sp>
        <p:nvSpPr>
          <p:cNvPr id="273" name="TextShape 2"/>
          <p:cNvSpPr txBox="1"/>
          <p:nvPr/>
        </p:nvSpPr>
        <p:spPr>
          <a:xfrm>
            <a:off x="457200" y="1196640"/>
            <a:ext cx="8506800" cy="4824000"/>
          </a:xfrm>
          <a:prstGeom prst="rect">
            <a:avLst/>
          </a:prstGeom>
          <a:noFill/>
          <a:ln w="9360">
            <a:noFill/>
          </a:ln>
        </p:spPr>
        <p:txBody>
          <a:bodyPr>
            <a:noAutofit/>
          </a:bodyPr>
          <a:p>
            <a:pPr>
              <a:lnSpc>
                <a:spcPct val="100000"/>
              </a:lnSpc>
              <a:spcBef>
                <a:spcPts val="519"/>
              </a:spcBef>
            </a:pPr>
            <a:endParaRPr b="0" lang="tr-TR" sz="3200" spc="-1" strike="noStrike">
              <a:solidFill>
                <a:srgbClr val="000000"/>
              </a:solidFill>
              <a:latin typeface="Calibri"/>
            </a:endParaRPr>
          </a:p>
          <a:p>
            <a:pPr>
              <a:lnSpc>
                <a:spcPct val="100000"/>
              </a:lnSpc>
              <a:spcBef>
                <a:spcPts val="400"/>
              </a:spcBef>
            </a:pPr>
            <a:endParaRPr b="0" lang="tr-TR" sz="3200" spc="-1" strike="noStrike">
              <a:solidFill>
                <a:srgbClr val="000000"/>
              </a:solidFill>
              <a:latin typeface="Calibri"/>
            </a:endParaRPr>
          </a:p>
          <a:p>
            <a:pPr>
              <a:lnSpc>
                <a:spcPct val="100000"/>
              </a:lnSpc>
              <a:spcBef>
                <a:spcPts val="439"/>
              </a:spcBef>
            </a:pPr>
            <a:endParaRPr b="0" lang="tr-TR" sz="3200" spc="-1" strike="noStrike">
              <a:solidFill>
                <a:srgbClr val="000000"/>
              </a:solidFill>
              <a:latin typeface="Calibri"/>
            </a:endParaRPr>
          </a:p>
          <a:p>
            <a:endParaRPr b="0" lang="tr-TR" sz="3200" spc="-1" strike="noStrike">
              <a:solidFill>
                <a:srgbClr val="000000"/>
              </a:solidFill>
              <a:latin typeface="Calibri"/>
            </a:endParaRPr>
          </a:p>
          <a:p>
            <a:endParaRPr b="0" lang="tr-TR" sz="3200" spc="-1" strike="noStrike">
              <a:solidFill>
                <a:srgbClr val="000000"/>
              </a:solidFill>
              <a:latin typeface="Calibri"/>
            </a:endParaRPr>
          </a:p>
        </p:txBody>
      </p:sp>
      <p:pic>
        <p:nvPicPr>
          <p:cNvPr id="274" name="İçerik Yer Tutucusu 10" descr=""/>
          <p:cNvPicPr/>
          <p:nvPr/>
        </p:nvPicPr>
        <p:blipFill>
          <a:blip r:embed="rId1"/>
          <a:stretch/>
        </p:blipFill>
        <p:spPr>
          <a:xfrm>
            <a:off x="414360" y="6329520"/>
            <a:ext cx="2010960" cy="463320"/>
          </a:xfrm>
          <a:prstGeom prst="rect">
            <a:avLst/>
          </a:prstGeom>
          <a:ln w="9360">
            <a:noFill/>
          </a:ln>
        </p:spPr>
      </p:pic>
      <p:pic>
        <p:nvPicPr>
          <p:cNvPr id="275" name="Resim 4" descr=""/>
          <p:cNvPicPr/>
          <p:nvPr/>
        </p:nvPicPr>
        <p:blipFill>
          <a:blip r:embed="rId2"/>
          <a:stretch/>
        </p:blipFill>
        <p:spPr>
          <a:xfrm>
            <a:off x="-360" y="908640"/>
            <a:ext cx="9143640" cy="183240"/>
          </a:xfrm>
          <a:prstGeom prst="rect">
            <a:avLst/>
          </a:prstGeom>
          <a:ln w="9360">
            <a:noFill/>
          </a:ln>
        </p:spPr>
      </p:pic>
      <p:pic>
        <p:nvPicPr>
          <p:cNvPr id="276" name="Resim 2" descr=""/>
          <p:cNvPicPr/>
          <p:nvPr/>
        </p:nvPicPr>
        <p:blipFill>
          <a:blip r:embed="rId3"/>
          <a:stretch/>
        </p:blipFill>
        <p:spPr>
          <a:xfrm>
            <a:off x="683640" y="1628640"/>
            <a:ext cx="7883640" cy="3724560"/>
          </a:xfrm>
          <a:prstGeom prst="rect">
            <a:avLst/>
          </a:prstGeom>
          <a:ln>
            <a:noFill/>
          </a:ln>
          <a:effectLst>
            <a:outerShdw algn="br" blurRad="76200" dir="0" kx="1200000" rotWithShape="0" sy="23000">
              <a:srgbClr val="000000">
                <a:alpha val="20000"/>
              </a:srgbClr>
            </a:outerShdw>
          </a:effectLst>
        </p:spPr>
      </p:pic>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Ö</a:t>
            </a:r>
            <a:r>
              <a:rPr b="0" lang="tr-TR" sz="4400" spc="-1" strike="noStrike">
                <a:solidFill>
                  <a:srgbClr val="10243e"/>
                </a:solidFill>
                <a:latin typeface="Calibri"/>
              </a:rPr>
              <a:t>R</a:t>
            </a:r>
            <a:r>
              <a:rPr b="0" lang="tr-TR" sz="4400" spc="-1" strike="noStrike">
                <a:solidFill>
                  <a:srgbClr val="10243e"/>
                </a:solidFill>
                <a:latin typeface="Calibri"/>
              </a:rPr>
              <a:t>N</a:t>
            </a:r>
            <a:r>
              <a:rPr b="0" lang="tr-TR" sz="4400" spc="-1" strike="noStrike">
                <a:solidFill>
                  <a:srgbClr val="10243e"/>
                </a:solidFill>
                <a:latin typeface="Calibri"/>
              </a:rPr>
              <a:t>E</a:t>
            </a:r>
            <a:r>
              <a:rPr b="0" lang="tr-TR" sz="4400" spc="-1" strike="noStrike">
                <a:solidFill>
                  <a:srgbClr val="10243e"/>
                </a:solidFill>
                <a:latin typeface="Calibri"/>
              </a:rPr>
              <a:t>K</a:t>
            </a:r>
            <a:r>
              <a:rPr b="0" lang="tr-TR" sz="4400" spc="-1" strike="noStrike">
                <a:solidFill>
                  <a:srgbClr val="10243e"/>
                </a:solidFill>
                <a:latin typeface="Calibri"/>
              </a:rPr>
              <a:t>…</a:t>
            </a:r>
            <a:endParaRPr b="0" lang="tr-TR" sz="4400" spc="-1" strike="noStrike">
              <a:solidFill>
                <a:srgbClr val="000000"/>
              </a:solidFill>
              <a:latin typeface="Calibri"/>
            </a:endParaRPr>
          </a:p>
        </p:txBody>
      </p:sp>
      <p:sp>
        <p:nvSpPr>
          <p:cNvPr id="278" name="TextShape 2"/>
          <p:cNvSpPr txBox="1"/>
          <p:nvPr/>
        </p:nvSpPr>
        <p:spPr>
          <a:xfrm>
            <a:off x="457200" y="1196640"/>
            <a:ext cx="8506800" cy="4824000"/>
          </a:xfrm>
          <a:prstGeom prst="rect">
            <a:avLst/>
          </a:prstGeom>
          <a:noFill/>
          <a:ln w="9360">
            <a:noFill/>
          </a:ln>
        </p:spPr>
        <p:txBody>
          <a:bodyPr>
            <a:noAutofit/>
          </a:bodyPr>
          <a:p>
            <a:pPr>
              <a:lnSpc>
                <a:spcPct val="100000"/>
              </a:lnSpc>
              <a:spcBef>
                <a:spcPts val="281"/>
              </a:spcBef>
            </a:pPr>
            <a:r>
              <a:rPr b="0" lang="tr-TR" sz="1400" spc="-1" strike="noStrike">
                <a:solidFill>
                  <a:srgbClr val="000000"/>
                </a:solidFill>
                <a:latin typeface="Calibri"/>
              </a:rPr>
              <a:t>&lt;div class="ust"&gt;[FİLM DÜNYASI]&lt;/div&gt;</a:t>
            </a:r>
            <a:endParaRPr b="0" lang="tr-TR" sz="1400" spc="-1" strike="noStrike">
              <a:solidFill>
                <a:srgbClr val="000000"/>
              </a:solidFill>
              <a:latin typeface="Calibri"/>
            </a:endParaRPr>
          </a:p>
          <a:p>
            <a:pPr>
              <a:lnSpc>
                <a:spcPct val="100000"/>
              </a:lnSpc>
              <a:spcBef>
                <a:spcPts val="281"/>
              </a:spcBef>
            </a:pPr>
            <a:r>
              <a:rPr b="0" lang="tr-TR" sz="1400" spc="-1" strike="noStrike">
                <a:solidFill>
                  <a:srgbClr val="000000"/>
                </a:solidFill>
                <a:latin typeface="Calibri"/>
              </a:rPr>
              <a:t>&lt;div class="bosluk"&gt;&amp;nbsp;&lt;/div&gt;</a:t>
            </a:r>
            <a:endParaRPr b="0" lang="tr-TR" sz="1400" spc="-1" strike="noStrike">
              <a:solidFill>
                <a:srgbClr val="000000"/>
              </a:solidFill>
              <a:latin typeface="Calibri"/>
            </a:endParaRPr>
          </a:p>
          <a:p>
            <a:pPr>
              <a:lnSpc>
                <a:spcPct val="100000"/>
              </a:lnSpc>
              <a:spcBef>
                <a:spcPts val="281"/>
              </a:spcBef>
            </a:pPr>
            <a:r>
              <a:rPr b="0" lang="tr-TR" sz="1400" spc="-1" strike="noStrike">
                <a:solidFill>
                  <a:srgbClr val="000000"/>
                </a:solidFill>
                <a:latin typeface="Calibri"/>
              </a:rPr>
              <a:t>&lt;div class="ortaust"&gt;[VİZYONDAKİ FİLMLER]&lt;/div&gt;</a:t>
            </a:r>
            <a:endParaRPr b="0" lang="tr-TR" sz="1400" spc="-1" strike="noStrike">
              <a:solidFill>
                <a:srgbClr val="000000"/>
              </a:solidFill>
              <a:latin typeface="Calibri"/>
            </a:endParaRPr>
          </a:p>
          <a:p>
            <a:pPr>
              <a:lnSpc>
                <a:spcPct val="100000"/>
              </a:lnSpc>
              <a:spcBef>
                <a:spcPts val="281"/>
              </a:spcBef>
            </a:pPr>
            <a:r>
              <a:rPr b="0" lang="tr-TR" sz="1400" spc="-1" strike="noStrike">
                <a:solidFill>
                  <a:srgbClr val="000000"/>
                </a:solidFill>
                <a:latin typeface="Calibri"/>
              </a:rPr>
              <a:t>&lt;div class="bosluk"&gt;&amp;nbsp;&lt;/div&gt;</a:t>
            </a:r>
            <a:endParaRPr b="0" lang="tr-TR" sz="1400" spc="-1" strike="noStrike">
              <a:solidFill>
                <a:srgbClr val="000000"/>
              </a:solidFill>
              <a:latin typeface="Calibri"/>
            </a:endParaRPr>
          </a:p>
          <a:p>
            <a:pPr>
              <a:lnSpc>
                <a:spcPct val="100000"/>
              </a:lnSpc>
              <a:spcBef>
                <a:spcPts val="281"/>
              </a:spcBef>
            </a:pPr>
            <a:r>
              <a:rPr b="0" lang="tr-TR" sz="1400" spc="-1" strike="noStrike">
                <a:solidFill>
                  <a:srgbClr val="000000"/>
                </a:solidFill>
                <a:latin typeface="Calibri"/>
              </a:rPr>
              <a:t>&lt;div class="ortaalt"&gt;</a:t>
            </a:r>
            <a:endParaRPr b="0" lang="tr-TR" sz="1400" spc="-1" strike="noStrike">
              <a:solidFill>
                <a:srgbClr val="000000"/>
              </a:solidFill>
              <a:latin typeface="Calibri"/>
            </a:endParaRPr>
          </a:p>
          <a:p>
            <a:pPr>
              <a:lnSpc>
                <a:spcPct val="100000"/>
              </a:lnSpc>
              <a:spcBef>
                <a:spcPts val="281"/>
              </a:spcBef>
            </a:pPr>
            <a:r>
              <a:rPr b="0" lang="tr-TR" sz="1400" spc="-1" strike="noStrike">
                <a:solidFill>
                  <a:srgbClr val="000000"/>
                </a:solidFill>
                <a:latin typeface="Calibri"/>
              </a:rPr>
              <a:t>   </a:t>
            </a:r>
            <a:r>
              <a:rPr b="0" lang="tr-TR" sz="1400" spc="-1" strike="noStrike">
                <a:solidFill>
                  <a:srgbClr val="000000"/>
                </a:solidFill>
                <a:latin typeface="Calibri"/>
              </a:rPr>
              <a:t>&lt;div class="ortaaltsol"&gt;[YAKINDA]...&lt;/div&gt;</a:t>
            </a:r>
            <a:endParaRPr b="0" lang="tr-TR" sz="1400" spc="-1" strike="noStrike">
              <a:solidFill>
                <a:srgbClr val="000000"/>
              </a:solidFill>
              <a:latin typeface="Calibri"/>
            </a:endParaRPr>
          </a:p>
          <a:p>
            <a:pPr>
              <a:lnSpc>
                <a:spcPct val="100000"/>
              </a:lnSpc>
              <a:spcBef>
                <a:spcPts val="281"/>
              </a:spcBef>
            </a:pPr>
            <a:r>
              <a:rPr b="0" lang="tr-TR" sz="1400" spc="-1" strike="noStrike">
                <a:solidFill>
                  <a:srgbClr val="000000"/>
                </a:solidFill>
                <a:latin typeface="Calibri"/>
              </a:rPr>
              <a:t>   </a:t>
            </a:r>
            <a:r>
              <a:rPr b="0" lang="tr-TR" sz="1400" spc="-1" strike="noStrike">
                <a:solidFill>
                  <a:srgbClr val="000000"/>
                </a:solidFill>
                <a:latin typeface="Calibri"/>
              </a:rPr>
              <a:t>&lt;div class="ortabosluk"&gt;&lt;/div&gt;</a:t>
            </a:r>
            <a:endParaRPr b="0" lang="tr-TR" sz="1400" spc="-1" strike="noStrike">
              <a:solidFill>
                <a:srgbClr val="000000"/>
              </a:solidFill>
              <a:latin typeface="Calibri"/>
            </a:endParaRPr>
          </a:p>
          <a:p>
            <a:pPr>
              <a:lnSpc>
                <a:spcPct val="100000"/>
              </a:lnSpc>
              <a:spcBef>
                <a:spcPts val="281"/>
              </a:spcBef>
            </a:pPr>
            <a:r>
              <a:rPr b="0" lang="tr-TR" sz="1400" spc="-1" strike="noStrike">
                <a:solidFill>
                  <a:srgbClr val="000000"/>
                </a:solidFill>
                <a:latin typeface="Calibri"/>
              </a:rPr>
              <a:t>   </a:t>
            </a:r>
            <a:r>
              <a:rPr b="0" lang="tr-TR" sz="1400" spc="-1" strike="noStrike">
                <a:solidFill>
                  <a:srgbClr val="000000"/>
                </a:solidFill>
                <a:latin typeface="Calibri"/>
              </a:rPr>
              <a:t>&lt;div class="ortaaltorta"&gt;[EN ÇOK BEKLENENLER]...&lt;/div&gt; </a:t>
            </a:r>
            <a:endParaRPr b="0" lang="tr-TR" sz="1400" spc="-1" strike="noStrike">
              <a:solidFill>
                <a:srgbClr val="000000"/>
              </a:solidFill>
              <a:latin typeface="Calibri"/>
            </a:endParaRPr>
          </a:p>
          <a:p>
            <a:pPr>
              <a:lnSpc>
                <a:spcPct val="100000"/>
              </a:lnSpc>
              <a:spcBef>
                <a:spcPts val="281"/>
              </a:spcBef>
            </a:pPr>
            <a:r>
              <a:rPr b="0" lang="tr-TR" sz="1400" spc="-1" strike="noStrike">
                <a:solidFill>
                  <a:srgbClr val="000000"/>
                </a:solidFill>
                <a:latin typeface="Calibri"/>
              </a:rPr>
              <a:t>   </a:t>
            </a:r>
            <a:r>
              <a:rPr b="0" lang="tr-TR" sz="1400" spc="-1" strike="noStrike">
                <a:solidFill>
                  <a:srgbClr val="000000"/>
                </a:solidFill>
                <a:latin typeface="Calibri"/>
              </a:rPr>
              <a:t>&lt;div class="ortabosluk"&gt;&lt;/div&gt;</a:t>
            </a:r>
            <a:endParaRPr b="0" lang="tr-TR" sz="1400" spc="-1" strike="noStrike">
              <a:solidFill>
                <a:srgbClr val="000000"/>
              </a:solidFill>
              <a:latin typeface="Calibri"/>
            </a:endParaRPr>
          </a:p>
          <a:p>
            <a:pPr>
              <a:lnSpc>
                <a:spcPct val="100000"/>
              </a:lnSpc>
              <a:spcBef>
                <a:spcPts val="281"/>
              </a:spcBef>
            </a:pPr>
            <a:r>
              <a:rPr b="0" lang="tr-TR" sz="1400" spc="-1" strike="noStrike">
                <a:solidFill>
                  <a:srgbClr val="000000"/>
                </a:solidFill>
                <a:latin typeface="Calibri"/>
              </a:rPr>
              <a:t>   </a:t>
            </a:r>
            <a:r>
              <a:rPr b="0" lang="tr-TR" sz="1400" spc="-1" strike="noStrike">
                <a:solidFill>
                  <a:srgbClr val="000000"/>
                </a:solidFill>
                <a:latin typeface="Calibri"/>
              </a:rPr>
              <a:t>&lt;div class="ortaaltsag"&gt;[SON YORUMLAR]...&lt;/div&gt;    </a:t>
            </a:r>
            <a:endParaRPr b="0" lang="tr-TR" sz="1400" spc="-1" strike="noStrike">
              <a:solidFill>
                <a:srgbClr val="000000"/>
              </a:solidFill>
              <a:latin typeface="Calibri"/>
            </a:endParaRPr>
          </a:p>
          <a:p>
            <a:pPr>
              <a:lnSpc>
                <a:spcPct val="100000"/>
              </a:lnSpc>
              <a:spcBef>
                <a:spcPts val="281"/>
              </a:spcBef>
            </a:pPr>
            <a:r>
              <a:rPr b="0" lang="tr-TR" sz="1400" spc="-1" strike="noStrike">
                <a:solidFill>
                  <a:srgbClr val="000000"/>
                </a:solidFill>
                <a:latin typeface="Calibri"/>
              </a:rPr>
              <a:t>&lt;/div&gt; </a:t>
            </a:r>
            <a:endParaRPr b="0" lang="tr-TR" sz="1400" spc="-1" strike="noStrike">
              <a:solidFill>
                <a:srgbClr val="000000"/>
              </a:solidFill>
              <a:latin typeface="Calibri"/>
            </a:endParaRPr>
          </a:p>
          <a:p>
            <a:pPr>
              <a:lnSpc>
                <a:spcPct val="100000"/>
              </a:lnSpc>
              <a:spcBef>
                <a:spcPts val="281"/>
              </a:spcBef>
            </a:pPr>
            <a:r>
              <a:rPr b="0" lang="tr-TR" sz="1400" spc="-1" strike="noStrike">
                <a:solidFill>
                  <a:srgbClr val="000000"/>
                </a:solidFill>
                <a:latin typeface="Calibri"/>
              </a:rPr>
              <a:t>&lt;div class="sifirla"&gt;&lt;/div&gt;</a:t>
            </a:r>
            <a:endParaRPr b="0" lang="tr-TR" sz="1400" spc="-1" strike="noStrike">
              <a:solidFill>
                <a:srgbClr val="000000"/>
              </a:solidFill>
              <a:latin typeface="Calibri"/>
            </a:endParaRPr>
          </a:p>
          <a:p>
            <a:pPr>
              <a:lnSpc>
                <a:spcPct val="100000"/>
              </a:lnSpc>
              <a:spcBef>
                <a:spcPts val="281"/>
              </a:spcBef>
            </a:pPr>
            <a:r>
              <a:rPr b="0" lang="tr-TR" sz="1400" spc="-1" strike="noStrike">
                <a:solidFill>
                  <a:srgbClr val="000000"/>
                </a:solidFill>
                <a:latin typeface="Calibri"/>
              </a:rPr>
              <a:t>&lt;div class="bosluk"&gt;&lt;/div&gt;</a:t>
            </a:r>
            <a:endParaRPr b="0" lang="tr-TR" sz="1400" spc="-1" strike="noStrike">
              <a:solidFill>
                <a:srgbClr val="000000"/>
              </a:solidFill>
              <a:latin typeface="Calibri"/>
            </a:endParaRPr>
          </a:p>
          <a:p>
            <a:pPr>
              <a:lnSpc>
                <a:spcPct val="100000"/>
              </a:lnSpc>
              <a:spcBef>
                <a:spcPts val="281"/>
              </a:spcBef>
            </a:pPr>
            <a:r>
              <a:rPr b="0" lang="tr-TR" sz="1400" spc="-1" strike="noStrike">
                <a:solidFill>
                  <a:srgbClr val="000000"/>
                </a:solidFill>
                <a:latin typeface="Calibri"/>
              </a:rPr>
              <a:t>&lt;div class="alt"&gt;Copyright @Ümit KOCABIÇAK&lt;/div&gt;&lt;div class="alt"&gt;&lt;/div&gt;</a:t>
            </a:r>
            <a:endParaRPr b="0" lang="tr-TR" sz="1400" spc="-1" strike="noStrike">
              <a:solidFill>
                <a:srgbClr val="000000"/>
              </a:solidFill>
              <a:latin typeface="Calibri"/>
            </a:endParaRPr>
          </a:p>
          <a:p>
            <a:pPr>
              <a:lnSpc>
                <a:spcPct val="100000"/>
              </a:lnSpc>
              <a:spcBef>
                <a:spcPts val="519"/>
              </a:spcBef>
            </a:pPr>
            <a:endParaRPr b="0" lang="tr-TR" sz="1400" spc="-1" strike="noStrike">
              <a:solidFill>
                <a:srgbClr val="000000"/>
              </a:solidFill>
              <a:latin typeface="Calibri"/>
            </a:endParaRPr>
          </a:p>
          <a:p>
            <a:pPr>
              <a:lnSpc>
                <a:spcPct val="100000"/>
              </a:lnSpc>
              <a:spcBef>
                <a:spcPts val="400"/>
              </a:spcBef>
            </a:pPr>
            <a:endParaRPr b="0" lang="tr-TR" sz="1400" spc="-1" strike="noStrike">
              <a:solidFill>
                <a:srgbClr val="000000"/>
              </a:solidFill>
              <a:latin typeface="Calibri"/>
            </a:endParaRPr>
          </a:p>
          <a:p>
            <a:pPr>
              <a:lnSpc>
                <a:spcPct val="100000"/>
              </a:lnSpc>
              <a:spcBef>
                <a:spcPts val="439"/>
              </a:spcBef>
            </a:pPr>
            <a:endParaRPr b="0" lang="tr-TR" sz="1400" spc="-1" strike="noStrike">
              <a:solidFill>
                <a:srgbClr val="000000"/>
              </a:solidFill>
              <a:latin typeface="Calibri"/>
            </a:endParaRPr>
          </a:p>
          <a:p>
            <a:endParaRPr b="0" lang="tr-TR" sz="1400" spc="-1" strike="noStrike">
              <a:solidFill>
                <a:srgbClr val="000000"/>
              </a:solidFill>
              <a:latin typeface="Calibri"/>
            </a:endParaRPr>
          </a:p>
          <a:p>
            <a:endParaRPr b="0" lang="tr-TR" sz="1400" spc="-1" strike="noStrike">
              <a:solidFill>
                <a:srgbClr val="000000"/>
              </a:solidFill>
              <a:latin typeface="Calibri"/>
            </a:endParaRPr>
          </a:p>
        </p:txBody>
      </p:sp>
      <p:pic>
        <p:nvPicPr>
          <p:cNvPr id="279" name="İçerik Yer Tutucusu 10" descr=""/>
          <p:cNvPicPr/>
          <p:nvPr/>
        </p:nvPicPr>
        <p:blipFill>
          <a:blip r:embed="rId1"/>
          <a:stretch/>
        </p:blipFill>
        <p:spPr>
          <a:xfrm>
            <a:off x="414360" y="6329520"/>
            <a:ext cx="2010960" cy="463320"/>
          </a:xfrm>
          <a:prstGeom prst="rect">
            <a:avLst/>
          </a:prstGeom>
          <a:ln w="9360">
            <a:noFill/>
          </a:ln>
        </p:spPr>
      </p:pic>
      <p:pic>
        <p:nvPicPr>
          <p:cNvPr id="280" name="Resim 4" descr=""/>
          <p:cNvPicPr/>
          <p:nvPr/>
        </p:nvPicPr>
        <p:blipFill>
          <a:blip r:embed="rId2"/>
          <a:stretch/>
        </p:blipFill>
        <p:spPr>
          <a:xfrm>
            <a:off x="-360" y="908640"/>
            <a:ext cx="9143640" cy="183240"/>
          </a:xfrm>
          <a:prstGeom prst="rect">
            <a:avLst/>
          </a:prstGeom>
          <a:ln w="9360">
            <a:noFill/>
          </a:ln>
        </p:spPr>
      </p:pic>
    </p:spTree>
  </p:cSld>
  <mc:AlternateContent>
    <mc:Choice Requires="p14">
      <p:transition spd="slow" p14:dur="2000"/>
    </mc:Choice>
    <mc:Fallback>
      <p:transition spd="slow"/>
    </mc:Fallback>
  </mc:AlternateContent>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Stil Şablonları </a:t>
            </a:r>
            <a:endParaRPr b="0" lang="tr-TR" sz="4400" spc="-1" strike="noStrike">
              <a:solidFill>
                <a:srgbClr val="000000"/>
              </a:solidFill>
              <a:latin typeface="Calibri"/>
            </a:endParaRPr>
          </a:p>
        </p:txBody>
      </p:sp>
      <p:sp>
        <p:nvSpPr>
          <p:cNvPr id="106"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561"/>
              </a:spcBef>
              <a:buSzPct val="100014"/>
              <a:buBlip>
                <a:blip r:embed="rId1"/>
              </a:buBlip>
            </a:pPr>
            <a:r>
              <a:rPr b="0" lang="tr-TR" sz="2800" spc="-1" strike="noStrike">
                <a:solidFill>
                  <a:srgbClr val="000000"/>
                </a:solidFill>
                <a:latin typeface="Calibri"/>
              </a:rPr>
              <a:t>Stil şablonları tek bir etiket üzerinde tanımlanabileceği gibi, tüm sayfada geçerli olacak şekilde de tasarlanabilir veya stil dosyaları ile istenilen sayfada stil şablonları kullanılabilir.</a:t>
            </a:r>
            <a:endParaRPr b="0" lang="tr-TR" sz="2800" spc="-1" strike="noStrike">
              <a:solidFill>
                <a:srgbClr val="000000"/>
              </a:solidFill>
              <a:latin typeface="Calibri"/>
            </a:endParaRPr>
          </a:p>
          <a:p>
            <a:pPr marL="343080" indent="-342720">
              <a:lnSpc>
                <a:spcPct val="100000"/>
              </a:lnSpc>
              <a:spcBef>
                <a:spcPts val="561"/>
              </a:spcBef>
              <a:buSzPct val="100014"/>
              <a:buBlip>
                <a:blip r:embed="rId2"/>
              </a:buBlip>
            </a:pPr>
            <a:r>
              <a:rPr b="0" lang="tr-TR" sz="2800" spc="-1" strike="noStrike">
                <a:solidFill>
                  <a:srgbClr val="000000"/>
                </a:solidFill>
                <a:latin typeface="Calibri"/>
              </a:rPr>
              <a:t>Stil şablonları tanımlandıkları yere göre üç farklı şekilde kullanılabilirler.</a:t>
            </a:r>
            <a:endParaRPr b="0" lang="tr-TR" sz="2800" spc="-1" strike="noStrike">
              <a:solidFill>
                <a:srgbClr val="000000"/>
              </a:solidFill>
              <a:latin typeface="Calibri"/>
            </a:endParaRPr>
          </a:p>
          <a:p>
            <a:pPr lvl="1" marL="743040" indent="-285480">
              <a:lnSpc>
                <a:spcPct val="100000"/>
              </a:lnSpc>
              <a:spcBef>
                <a:spcPts val="479"/>
              </a:spcBef>
              <a:buSzPct val="100000"/>
              <a:buBlip>
                <a:blip r:embed="rId3"/>
              </a:buBlip>
            </a:pPr>
            <a:r>
              <a:rPr b="0" lang="tr-TR" sz="2400" spc="-1" strike="noStrike">
                <a:solidFill>
                  <a:srgbClr val="000000"/>
                </a:solidFill>
                <a:latin typeface="Calibri"/>
              </a:rPr>
              <a:t>Yerel Stil tanımlamaları (Satır İçi Stiller)</a:t>
            </a:r>
            <a:endParaRPr b="0" lang="tr-TR" sz="2400" spc="-1" strike="noStrike">
              <a:solidFill>
                <a:srgbClr val="000000"/>
              </a:solidFill>
              <a:latin typeface="Calibri"/>
            </a:endParaRPr>
          </a:p>
          <a:p>
            <a:pPr lvl="1" marL="743040" indent="-285480">
              <a:lnSpc>
                <a:spcPct val="100000"/>
              </a:lnSpc>
              <a:spcBef>
                <a:spcPts val="479"/>
              </a:spcBef>
              <a:buSzPct val="100000"/>
              <a:buBlip>
                <a:blip r:embed="rId4"/>
              </a:buBlip>
            </a:pPr>
            <a:r>
              <a:rPr b="0" lang="tr-TR" sz="2400" spc="-1" strike="noStrike">
                <a:solidFill>
                  <a:srgbClr val="000000"/>
                </a:solidFill>
                <a:latin typeface="Calibri"/>
              </a:rPr>
              <a:t>Global Stil tanımlamaları (Gömülü Stiller)</a:t>
            </a:r>
            <a:endParaRPr b="0" lang="tr-TR" sz="2400" spc="-1" strike="noStrike">
              <a:solidFill>
                <a:srgbClr val="000000"/>
              </a:solidFill>
              <a:latin typeface="Calibri"/>
            </a:endParaRPr>
          </a:p>
          <a:p>
            <a:pPr lvl="1" marL="743040" indent="-285480">
              <a:lnSpc>
                <a:spcPct val="100000"/>
              </a:lnSpc>
              <a:spcBef>
                <a:spcPts val="479"/>
              </a:spcBef>
              <a:buSzPct val="100000"/>
              <a:buBlip>
                <a:blip r:embed="rId5"/>
              </a:buBlip>
            </a:pPr>
            <a:r>
              <a:rPr b="0" lang="tr-TR" sz="2400" spc="-1" strike="noStrike">
                <a:solidFill>
                  <a:srgbClr val="000000"/>
                </a:solidFill>
                <a:latin typeface="Calibri"/>
              </a:rPr>
              <a:t>Bağlantılı Stil tanımlamaları (Harici Stil Dosyaları)</a:t>
            </a:r>
            <a:endParaRPr b="0" lang="tr-TR" sz="2400" spc="-1" strike="noStrike">
              <a:solidFill>
                <a:srgbClr val="000000"/>
              </a:solidFill>
              <a:latin typeface="Calibri"/>
            </a:endParaRPr>
          </a:p>
          <a:p>
            <a:pPr>
              <a:lnSpc>
                <a:spcPct val="100000"/>
              </a:lnSpc>
              <a:spcBef>
                <a:spcPts val="479"/>
              </a:spcBef>
            </a:pPr>
            <a:endParaRPr b="0" lang="tr-TR" sz="2400" spc="-1" strike="noStrike">
              <a:solidFill>
                <a:srgbClr val="000000"/>
              </a:solidFill>
              <a:latin typeface="Calibri"/>
            </a:endParaRPr>
          </a:p>
          <a:p>
            <a:pPr>
              <a:lnSpc>
                <a:spcPct val="100000"/>
              </a:lnSpc>
              <a:spcBef>
                <a:spcPts val="400"/>
              </a:spcBef>
            </a:pPr>
            <a:endParaRPr b="0" lang="tr-TR" sz="2400" spc="-1" strike="noStrike">
              <a:solidFill>
                <a:srgbClr val="000000"/>
              </a:solidFill>
              <a:latin typeface="Calibri"/>
            </a:endParaRPr>
          </a:p>
          <a:p>
            <a:pPr>
              <a:lnSpc>
                <a:spcPct val="100000"/>
              </a:lnSpc>
              <a:spcBef>
                <a:spcPts val="439"/>
              </a:spcBef>
            </a:pPr>
            <a:endParaRPr b="0" lang="tr-TR" sz="2400" spc="-1" strike="noStrike">
              <a:solidFill>
                <a:srgbClr val="000000"/>
              </a:solidFill>
              <a:latin typeface="Calibri"/>
            </a:endParaRPr>
          </a:p>
          <a:p>
            <a:endParaRPr b="0" lang="tr-TR" sz="2400" spc="-1" strike="noStrike">
              <a:solidFill>
                <a:srgbClr val="000000"/>
              </a:solidFill>
              <a:latin typeface="Calibri"/>
            </a:endParaRPr>
          </a:p>
          <a:p>
            <a:endParaRPr b="0" lang="tr-TR" sz="2400" spc="-1" strike="noStrike">
              <a:solidFill>
                <a:srgbClr val="000000"/>
              </a:solidFill>
              <a:latin typeface="Calibri"/>
            </a:endParaRPr>
          </a:p>
        </p:txBody>
      </p:sp>
      <p:pic>
        <p:nvPicPr>
          <p:cNvPr id="107" name="İçerik Yer Tutucusu 10" descr=""/>
          <p:cNvPicPr/>
          <p:nvPr/>
        </p:nvPicPr>
        <p:blipFill>
          <a:blip r:embed="rId6"/>
          <a:stretch/>
        </p:blipFill>
        <p:spPr>
          <a:xfrm>
            <a:off x="414360" y="6329520"/>
            <a:ext cx="2010960" cy="463320"/>
          </a:xfrm>
          <a:prstGeom prst="rect">
            <a:avLst/>
          </a:prstGeom>
          <a:ln w="9360">
            <a:noFill/>
          </a:ln>
        </p:spPr>
      </p:pic>
      <p:pic>
        <p:nvPicPr>
          <p:cNvPr id="108" name="Resim 4" descr=""/>
          <p:cNvPicPr/>
          <p:nvPr/>
        </p:nvPicPr>
        <p:blipFill>
          <a:blip r:embed="rId7"/>
          <a:stretch/>
        </p:blipFill>
        <p:spPr>
          <a:xfrm>
            <a:off x="-360" y="908640"/>
            <a:ext cx="9143640" cy="183240"/>
          </a:xfrm>
          <a:prstGeom prst="rect">
            <a:avLst/>
          </a:prstGeom>
          <a:ln w="9360">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ÖRNEK… </a:t>
            </a:r>
            <a:endParaRPr b="0" lang="tr-TR" sz="4400" spc="-1" strike="noStrike">
              <a:solidFill>
                <a:srgbClr val="000000"/>
              </a:solidFill>
              <a:latin typeface="Calibri"/>
            </a:endParaRPr>
          </a:p>
        </p:txBody>
      </p:sp>
      <p:pic>
        <p:nvPicPr>
          <p:cNvPr id="282" name="İçerik Yer Tutucusu 10" descr=""/>
          <p:cNvPicPr/>
          <p:nvPr/>
        </p:nvPicPr>
        <p:blipFill>
          <a:blip r:embed="rId1"/>
          <a:stretch/>
        </p:blipFill>
        <p:spPr>
          <a:xfrm>
            <a:off x="414360" y="6329520"/>
            <a:ext cx="2010960" cy="463320"/>
          </a:xfrm>
          <a:prstGeom prst="rect">
            <a:avLst/>
          </a:prstGeom>
          <a:ln w="9360">
            <a:noFill/>
          </a:ln>
        </p:spPr>
      </p:pic>
      <p:pic>
        <p:nvPicPr>
          <p:cNvPr id="283" name="Resim 4" descr=""/>
          <p:cNvPicPr/>
          <p:nvPr/>
        </p:nvPicPr>
        <p:blipFill>
          <a:blip r:embed="rId2"/>
          <a:stretch/>
        </p:blipFill>
        <p:spPr>
          <a:xfrm>
            <a:off x="-360" y="908640"/>
            <a:ext cx="9143640" cy="183240"/>
          </a:xfrm>
          <a:prstGeom prst="rect">
            <a:avLst/>
          </a:prstGeom>
          <a:ln w="9360">
            <a:noFill/>
          </a:ln>
        </p:spPr>
      </p:pic>
      <p:graphicFrame>
        <p:nvGraphicFramePr>
          <p:cNvPr id="284" name="Table 2"/>
          <p:cNvGraphicFramePr/>
          <p:nvPr/>
        </p:nvGraphicFramePr>
        <p:xfrm>
          <a:off x="467640" y="1196640"/>
          <a:ext cx="7992360" cy="360000"/>
        </p:xfrm>
        <a:graphic>
          <a:graphicData uri="http://schemas.openxmlformats.org/drawingml/2006/table">
            <a:tbl>
              <a:tblPr/>
              <a:tblGrid>
                <a:gridCol w="3996360"/>
                <a:gridCol w="3996360"/>
              </a:tblGrid>
              <a:tr h="0">
                <a:tc>
                  <a:txBody>
                    <a:bodyPr>
                      <a:noAutofit/>
                    </a:bodyPr>
                    <a:p>
                      <a:pPr>
                        <a:lnSpc>
                          <a:spcPct val="100000"/>
                        </a:lnSpc>
                        <a:spcBef>
                          <a:spcPts val="320"/>
                        </a:spcBef>
                      </a:pPr>
                      <a:r>
                        <a:rPr b="0" lang="en-US" sz="1600" spc="-1" strike="noStrike">
                          <a:solidFill>
                            <a:srgbClr val="000000"/>
                          </a:solidFill>
                          <a:latin typeface="Calibri"/>
                        </a:rPr>
                        <a:t>.ust{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background-color:#ffcccc;</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color:#660066;</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height:80px;</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padding:5px;</a:t>
                      </a:r>
                      <a:r>
                        <a:rPr b="0" lang="en-US" sz="1600" spc="-1" strike="noStrike">
                          <a:solidFill>
                            <a:srgbClr val="000000"/>
                          </a:solidFill>
                          <a:latin typeface="Calibri"/>
                        </a:rPr>
                        <a:t>	</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.ortaust{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background-color:#eeeeee;</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color:#660066;</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height:180px;</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padding:5px;</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text-align:center;</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endParaRPr b="0" lang="en-US" sz="1600" spc="-1" strike="noStrike">
                        <a:latin typeface="Arial"/>
                      </a:endParaRPr>
                    </a:p>
                    <a:p>
                      <a:pPr>
                        <a:lnSpc>
                          <a:spcPct val="100000"/>
                        </a:lnSpc>
                        <a:spcBef>
                          <a:spcPts val="320"/>
                        </a:spcBef>
                      </a:pPr>
                      <a:endParaRPr b="0" lang="en-US" sz="1600" spc="-1" strike="noStrike">
                        <a:latin typeface="Arial"/>
                      </a:endParaRPr>
                    </a:p>
                    <a:p>
                      <a:pPr>
                        <a:lnSpc>
                          <a:spcPct val="100000"/>
                        </a:lnSpc>
                        <a:spcBef>
                          <a:spcPts val="320"/>
                        </a:spcBef>
                      </a:pPr>
                      <a:endParaRPr b="0" lang="en-US" sz="1600" spc="-1" strike="noStrike">
                        <a:latin typeface="Arial"/>
                      </a:endParaRPr>
                    </a:p>
                    <a:p>
                      <a:pPr>
                        <a:lnSpc>
                          <a:spcPct val="100000"/>
                        </a:lnSpc>
                        <a:spcBef>
                          <a:spcPts val="320"/>
                        </a:spcBef>
                      </a:pPr>
                      <a:endParaRPr b="0" lang="en-US" sz="1600" spc="-1" strike="noStrike">
                        <a:latin typeface="Arial"/>
                      </a:endParaRPr>
                    </a:p>
                    <a:p>
                      <a:pPr>
                        <a:lnSpc>
                          <a:spcPct val="100000"/>
                        </a:lnSpc>
                        <a:spcBef>
                          <a:spcPts val="320"/>
                        </a:spcBef>
                      </a:pPr>
                      <a:endParaRPr b="0" lang="en-US" sz="1600" spc="-1" strike="noStrike">
                        <a:latin typeface="Arial"/>
                      </a:endParaRPr>
                    </a:p>
                  </a:txBody>
                  <a:tcPr marL="91440" marR="91440">
                    <a:noFill/>
                  </a:tcPr>
                </a:tc>
                <a:tc>
                  <a:txBody>
                    <a:bodyPr>
                      <a:noAutofit/>
                    </a:bodyPr>
                    <a:p>
                      <a:pPr>
                        <a:lnSpc>
                          <a:spcPct val="100000"/>
                        </a:lnSpc>
                        <a:spcBef>
                          <a:spcPts val="320"/>
                        </a:spcBef>
                      </a:pPr>
                      <a:r>
                        <a:rPr b="0" lang="en-US" sz="1600" spc="-1" strike="noStrike">
                          <a:solidFill>
                            <a:srgbClr val="000000"/>
                          </a:solidFill>
                          <a:latin typeface="Calibri"/>
                        </a:rPr>
                        <a:t>.ortaaltsag{</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background-color:#ffcc99;</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color:#660066;</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width:30%;</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height:180px;</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padding:1%;</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float:left;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.ortaaltorta{</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background-color:#c6aad8;</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color:#660066;</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width:30%;</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height:180px;</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padding:1%;</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float:left;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endParaRPr b="0" lang="en-US" sz="16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ÖRNEK… </a:t>
            </a:r>
            <a:endParaRPr b="0" lang="tr-TR" sz="4400" spc="-1" strike="noStrike">
              <a:solidFill>
                <a:srgbClr val="000000"/>
              </a:solidFill>
              <a:latin typeface="Calibri"/>
            </a:endParaRPr>
          </a:p>
        </p:txBody>
      </p:sp>
      <p:pic>
        <p:nvPicPr>
          <p:cNvPr id="286" name="İçerik Yer Tutucusu 10" descr=""/>
          <p:cNvPicPr/>
          <p:nvPr/>
        </p:nvPicPr>
        <p:blipFill>
          <a:blip r:embed="rId1"/>
          <a:stretch/>
        </p:blipFill>
        <p:spPr>
          <a:xfrm>
            <a:off x="414360" y="6329520"/>
            <a:ext cx="2010960" cy="463320"/>
          </a:xfrm>
          <a:prstGeom prst="rect">
            <a:avLst/>
          </a:prstGeom>
          <a:ln w="9360">
            <a:noFill/>
          </a:ln>
        </p:spPr>
      </p:pic>
      <p:pic>
        <p:nvPicPr>
          <p:cNvPr id="287" name="Resim 4" descr=""/>
          <p:cNvPicPr/>
          <p:nvPr/>
        </p:nvPicPr>
        <p:blipFill>
          <a:blip r:embed="rId2"/>
          <a:stretch/>
        </p:blipFill>
        <p:spPr>
          <a:xfrm>
            <a:off x="-360" y="908640"/>
            <a:ext cx="9143640" cy="183240"/>
          </a:xfrm>
          <a:prstGeom prst="rect">
            <a:avLst/>
          </a:prstGeom>
          <a:ln w="9360">
            <a:noFill/>
          </a:ln>
        </p:spPr>
      </p:pic>
      <p:graphicFrame>
        <p:nvGraphicFramePr>
          <p:cNvPr id="288" name="Table 2"/>
          <p:cNvGraphicFramePr/>
          <p:nvPr/>
        </p:nvGraphicFramePr>
        <p:xfrm>
          <a:off x="467640" y="1196640"/>
          <a:ext cx="7992360" cy="360000"/>
        </p:xfrm>
        <a:graphic>
          <a:graphicData uri="http://schemas.openxmlformats.org/drawingml/2006/table">
            <a:tbl>
              <a:tblPr/>
              <a:tblGrid>
                <a:gridCol w="3996360"/>
                <a:gridCol w="3996360"/>
              </a:tblGrid>
              <a:tr h="0">
                <a:tc>
                  <a:txBody>
                    <a:bodyPr>
                      <a:noAutofit/>
                    </a:bodyPr>
                    <a:p>
                      <a:pPr>
                        <a:lnSpc>
                          <a:spcPct val="100000"/>
                        </a:lnSpc>
                        <a:spcBef>
                          <a:spcPts val="320"/>
                        </a:spcBef>
                      </a:pPr>
                      <a:r>
                        <a:rPr b="0" lang="en-US" sz="1600" spc="-1" strike="noStrike">
                          <a:solidFill>
                            <a:srgbClr val="000000"/>
                          </a:solidFill>
                          <a:latin typeface="Calibri"/>
                        </a:rPr>
                        <a:t>.ortaaltsol</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background-color:#b3d9ff;</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color:#660066;</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width:30%;</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height:180px;</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padding:1%;</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float:left;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.ortabosluk</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width:2%;</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height:200px;</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float:left;</a:t>
                      </a:r>
                      <a:endParaRPr b="0" lang="en-US" sz="1600" spc="-1" strike="noStrike">
                        <a:latin typeface="Arial"/>
                      </a:endParaRPr>
                    </a:p>
                  </a:txBody>
                  <a:tcPr marL="91440" marR="91440">
                    <a:noFill/>
                  </a:tcPr>
                </a:tc>
                <a:tc>
                  <a:txBody>
                    <a:bodyPr>
                      <a:noAutofit/>
                    </a:bodyPr>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.alt{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background-color:#ffcccc;</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color:#660066;</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padding:5px;</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height:50px;</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.bosluk{</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width:100%;</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height:10px;</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.sifirla{clear:both;}</a:t>
                      </a:r>
                      <a:r>
                        <a:rPr b="0" lang="en-US" sz="1600" spc="-1" strike="noStrike">
                          <a:solidFill>
                            <a:srgbClr val="000000"/>
                          </a:solidFill>
                          <a:latin typeface="Calibri"/>
                        </a:rPr>
                        <a:t>	</a:t>
                      </a:r>
                      <a:endParaRPr b="0" lang="en-US" sz="16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ÖRNEK </a:t>
            </a:r>
            <a:endParaRPr b="0" lang="tr-TR" sz="4400" spc="-1" strike="noStrike">
              <a:solidFill>
                <a:srgbClr val="000000"/>
              </a:solidFill>
              <a:latin typeface="Calibri"/>
            </a:endParaRPr>
          </a:p>
        </p:txBody>
      </p:sp>
      <p:sp>
        <p:nvSpPr>
          <p:cNvPr id="290" name="TextShape 2"/>
          <p:cNvSpPr txBox="1"/>
          <p:nvPr/>
        </p:nvSpPr>
        <p:spPr>
          <a:xfrm>
            <a:off x="457200" y="1196640"/>
            <a:ext cx="8506800" cy="4824000"/>
          </a:xfrm>
          <a:prstGeom prst="rect">
            <a:avLst/>
          </a:prstGeom>
          <a:noFill/>
          <a:ln w="9360">
            <a:noFill/>
          </a:ln>
        </p:spPr>
        <p:txBody>
          <a:bodyPr>
            <a:noAutofit/>
          </a:bodyPr>
          <a:p>
            <a:pPr>
              <a:lnSpc>
                <a:spcPct val="100000"/>
              </a:lnSpc>
              <a:spcBef>
                <a:spcPts val="519"/>
              </a:spcBef>
            </a:pPr>
            <a:endParaRPr b="0" lang="tr-TR" sz="3200" spc="-1" strike="noStrike">
              <a:solidFill>
                <a:srgbClr val="000000"/>
              </a:solidFill>
              <a:latin typeface="Calibri"/>
            </a:endParaRPr>
          </a:p>
          <a:p>
            <a:pPr>
              <a:lnSpc>
                <a:spcPct val="100000"/>
              </a:lnSpc>
              <a:spcBef>
                <a:spcPts val="400"/>
              </a:spcBef>
            </a:pPr>
            <a:endParaRPr b="0" lang="tr-TR" sz="3200" spc="-1" strike="noStrike">
              <a:solidFill>
                <a:srgbClr val="000000"/>
              </a:solidFill>
              <a:latin typeface="Calibri"/>
            </a:endParaRPr>
          </a:p>
          <a:p>
            <a:pPr>
              <a:lnSpc>
                <a:spcPct val="100000"/>
              </a:lnSpc>
              <a:spcBef>
                <a:spcPts val="439"/>
              </a:spcBef>
            </a:pPr>
            <a:endParaRPr b="0" lang="tr-TR" sz="3200" spc="-1" strike="noStrike">
              <a:solidFill>
                <a:srgbClr val="000000"/>
              </a:solidFill>
              <a:latin typeface="Calibri"/>
            </a:endParaRPr>
          </a:p>
          <a:p>
            <a:endParaRPr b="0" lang="tr-TR" sz="3200" spc="-1" strike="noStrike">
              <a:solidFill>
                <a:srgbClr val="000000"/>
              </a:solidFill>
              <a:latin typeface="Calibri"/>
            </a:endParaRPr>
          </a:p>
          <a:p>
            <a:endParaRPr b="0" lang="tr-TR" sz="3200" spc="-1" strike="noStrike">
              <a:solidFill>
                <a:srgbClr val="000000"/>
              </a:solidFill>
              <a:latin typeface="Calibri"/>
            </a:endParaRPr>
          </a:p>
        </p:txBody>
      </p:sp>
      <p:pic>
        <p:nvPicPr>
          <p:cNvPr id="291" name="İçerik Yer Tutucusu 10" descr=""/>
          <p:cNvPicPr/>
          <p:nvPr/>
        </p:nvPicPr>
        <p:blipFill>
          <a:blip r:embed="rId1"/>
          <a:stretch/>
        </p:blipFill>
        <p:spPr>
          <a:xfrm>
            <a:off x="414360" y="6329520"/>
            <a:ext cx="2010960" cy="463320"/>
          </a:xfrm>
          <a:prstGeom prst="rect">
            <a:avLst/>
          </a:prstGeom>
          <a:ln w="9360">
            <a:noFill/>
          </a:ln>
        </p:spPr>
      </p:pic>
      <p:pic>
        <p:nvPicPr>
          <p:cNvPr id="292" name="Resim 4" descr=""/>
          <p:cNvPicPr/>
          <p:nvPr/>
        </p:nvPicPr>
        <p:blipFill>
          <a:blip r:embed="rId2"/>
          <a:stretch/>
        </p:blipFill>
        <p:spPr>
          <a:xfrm>
            <a:off x="-360" y="908640"/>
            <a:ext cx="9143640" cy="183240"/>
          </a:xfrm>
          <a:prstGeom prst="rect">
            <a:avLst/>
          </a:prstGeom>
          <a:ln w="9360">
            <a:noFill/>
          </a:ln>
        </p:spPr>
      </p:pic>
      <p:pic>
        <p:nvPicPr>
          <p:cNvPr id="293" name="Resim 1" descr=""/>
          <p:cNvPicPr/>
          <p:nvPr/>
        </p:nvPicPr>
        <p:blipFill>
          <a:blip r:embed="rId3"/>
          <a:stretch/>
        </p:blipFill>
        <p:spPr>
          <a:xfrm>
            <a:off x="251640" y="2003040"/>
            <a:ext cx="8639640" cy="654840"/>
          </a:xfrm>
          <a:prstGeom prst="rect">
            <a:avLst/>
          </a:prstGeom>
          <a:ln>
            <a:noFill/>
          </a:ln>
          <a:effectLst>
            <a:outerShdw algn="br" blurRad="76200" dir="0" kx="1200000" rotWithShape="0" sy="23000">
              <a:srgbClr val="000000">
                <a:alpha val="20000"/>
              </a:srgbClr>
            </a:outerShdw>
          </a:effectLst>
        </p:spPr>
      </p:pic>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ÖRNEK… </a:t>
            </a:r>
            <a:endParaRPr b="0" lang="tr-TR" sz="4400" spc="-1" strike="noStrike">
              <a:solidFill>
                <a:srgbClr val="000000"/>
              </a:solidFill>
              <a:latin typeface="Calibri"/>
            </a:endParaRPr>
          </a:p>
        </p:txBody>
      </p:sp>
      <p:sp>
        <p:nvSpPr>
          <p:cNvPr id="295" name="TextShape 2"/>
          <p:cNvSpPr txBox="1"/>
          <p:nvPr/>
        </p:nvSpPr>
        <p:spPr>
          <a:xfrm>
            <a:off x="457200" y="1196640"/>
            <a:ext cx="8506800" cy="4824000"/>
          </a:xfrm>
          <a:prstGeom prst="rect">
            <a:avLst/>
          </a:prstGeom>
          <a:noFill/>
          <a:ln w="9360">
            <a:noFill/>
          </a:ln>
        </p:spPr>
        <p:txBody>
          <a:bodyPr>
            <a:noAutofit/>
          </a:bodyPr>
          <a:p>
            <a:pPr>
              <a:lnSpc>
                <a:spcPct val="100000"/>
              </a:lnSpc>
              <a:spcBef>
                <a:spcPts val="320"/>
              </a:spcBef>
            </a:pPr>
            <a:r>
              <a:rPr b="0" lang="tr-TR" sz="1600" spc="-1" strike="noStrike">
                <a:solidFill>
                  <a:srgbClr val="000000"/>
                </a:solidFill>
                <a:latin typeface="Calibri"/>
              </a:rPr>
              <a:t>&lt;div class="ust"&gt;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&lt;div&gt;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&lt;div class="ustara"&gt;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&lt;form&gt;&lt;input type="text" name="ara" value="ARA..."&gt;&lt;/form&gt;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&lt;/div&gt;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&lt;div class="ustbosluk"&gt;&amp;nbsp;&lt;/div&gt;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&lt;div class="ustsol"&gt;Üye Ol  |  Üye Girişi  |  English&lt;/div&gt;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&lt;/div&gt;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&lt;div class="sifirla"&gt;&lt;/div&gt;</a:t>
            </a:r>
            <a:r>
              <a:rPr b="0" lang="tr-TR" sz="1600" spc="-1" strike="noStrike">
                <a:solidFill>
                  <a:srgbClr val="000000"/>
                </a:solidFill>
                <a:latin typeface="Calibri"/>
              </a:rPr>
              <a:t>	</a:t>
            </a:r>
            <a:r>
              <a:rPr b="0" lang="tr-TR" sz="1600" spc="-1" strike="noStrike">
                <a:solidFill>
                  <a:srgbClr val="000000"/>
                </a:solidFill>
                <a:latin typeface="Calibri"/>
              </a:rPr>
              <a:t>	</a:t>
            </a:r>
            <a:r>
              <a:rPr b="0" lang="tr-TR" sz="1600" spc="-1" strike="noStrike">
                <a:solidFill>
                  <a:srgbClr val="000000"/>
                </a:solidFill>
                <a:latin typeface="Calibri"/>
              </a:rPr>
              <a:t>	</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&lt;div&gt;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&lt;div class="ustalt"&gt;&lt;img src="kamera.png" width="3%" height="3%"&gt;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&amp;nbsp;&amp;nbsp;&amp;nbsp;&amp;nbsp;[FİLM DÜNYASI]</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&lt;/div&gt; </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	</a:t>
            </a:r>
            <a:endParaRPr b="0" lang="tr-TR" sz="1600" spc="-1" strike="noStrike">
              <a:solidFill>
                <a:srgbClr val="000000"/>
              </a:solidFill>
              <a:latin typeface="Calibri"/>
            </a:endParaRPr>
          </a:p>
          <a:p>
            <a:pPr>
              <a:lnSpc>
                <a:spcPct val="100000"/>
              </a:lnSpc>
              <a:spcBef>
                <a:spcPts val="439"/>
              </a:spcBef>
            </a:pPr>
            <a:endParaRPr b="0" lang="tr-TR" sz="1600" spc="-1" strike="noStrike">
              <a:solidFill>
                <a:srgbClr val="000000"/>
              </a:solidFill>
              <a:latin typeface="Calibri"/>
            </a:endParaRPr>
          </a:p>
          <a:p>
            <a:endParaRPr b="0" lang="tr-TR" sz="1600" spc="-1" strike="noStrike">
              <a:solidFill>
                <a:srgbClr val="000000"/>
              </a:solidFill>
              <a:latin typeface="Calibri"/>
            </a:endParaRPr>
          </a:p>
          <a:p>
            <a:endParaRPr b="0" lang="tr-TR" sz="1600" spc="-1" strike="noStrike">
              <a:solidFill>
                <a:srgbClr val="000000"/>
              </a:solidFill>
              <a:latin typeface="Calibri"/>
            </a:endParaRPr>
          </a:p>
        </p:txBody>
      </p:sp>
      <p:pic>
        <p:nvPicPr>
          <p:cNvPr id="296" name="İçerik Yer Tutucusu 10" descr=""/>
          <p:cNvPicPr/>
          <p:nvPr/>
        </p:nvPicPr>
        <p:blipFill>
          <a:blip r:embed="rId1"/>
          <a:stretch/>
        </p:blipFill>
        <p:spPr>
          <a:xfrm>
            <a:off x="414360" y="6329520"/>
            <a:ext cx="2010960" cy="463320"/>
          </a:xfrm>
          <a:prstGeom prst="rect">
            <a:avLst/>
          </a:prstGeom>
          <a:ln w="9360">
            <a:noFill/>
          </a:ln>
        </p:spPr>
      </p:pic>
      <p:pic>
        <p:nvPicPr>
          <p:cNvPr id="297" name="Resim 4" descr=""/>
          <p:cNvPicPr/>
          <p:nvPr/>
        </p:nvPicPr>
        <p:blipFill>
          <a:blip r:embed="rId2"/>
          <a:stretch/>
        </p:blipFill>
        <p:spPr>
          <a:xfrm>
            <a:off x="-360" y="908640"/>
            <a:ext cx="9143640" cy="183240"/>
          </a:xfrm>
          <a:prstGeom prst="rect">
            <a:avLst/>
          </a:prstGeom>
          <a:ln w="9360">
            <a:noFill/>
          </a:ln>
        </p:spPr>
      </p:pic>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ÖRNEK… </a:t>
            </a:r>
            <a:endParaRPr b="0" lang="tr-TR" sz="4400" spc="-1" strike="noStrike">
              <a:solidFill>
                <a:srgbClr val="000000"/>
              </a:solidFill>
              <a:latin typeface="Calibri"/>
            </a:endParaRPr>
          </a:p>
        </p:txBody>
      </p:sp>
      <p:sp>
        <p:nvSpPr>
          <p:cNvPr id="299" name="TextShape 2"/>
          <p:cNvSpPr txBox="1"/>
          <p:nvPr/>
        </p:nvSpPr>
        <p:spPr>
          <a:xfrm>
            <a:off x="457200" y="1196640"/>
            <a:ext cx="8506800" cy="4824000"/>
          </a:xfrm>
          <a:prstGeom prst="rect">
            <a:avLst/>
          </a:prstGeom>
          <a:noFill/>
          <a:ln w="9360">
            <a:noFill/>
          </a:ln>
        </p:spPr>
        <p:txBody>
          <a:bodyPr>
            <a:noAutofit/>
          </a:bodyPr>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&lt;div class="altmenu"&gt;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&lt;table&gt;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&lt;tr&gt;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&lt;td class="menu"&gt;Vizyondakiler&lt;/td&gt;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&lt;td class="menu"&gt;Yakında&lt;/td&gt;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&lt;td class="menu"&gt;Salonlar&lt;/td&gt;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&lt;td class="menu"&gt;Filmler&lt;/td&gt;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&lt;td class="menu"&gt;İletişim&lt;/td&gt;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&lt;/tr&gt;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&lt;/table&gt;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&lt;/div&gt; </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&lt;/div&gt;</a:t>
            </a:r>
            <a:r>
              <a:rPr b="0" lang="tr-TR" sz="1600" spc="-1" strike="noStrike">
                <a:solidFill>
                  <a:srgbClr val="000000"/>
                </a:solidFill>
                <a:latin typeface="Calibri"/>
              </a:rPr>
              <a:t>	</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&lt;div class="sifirla"&gt;&lt;/div&gt;</a:t>
            </a:r>
            <a:r>
              <a:rPr b="0" lang="tr-TR" sz="1600" spc="-1" strike="noStrike">
                <a:solidFill>
                  <a:srgbClr val="000000"/>
                </a:solidFill>
                <a:latin typeface="Calibri"/>
              </a:rPr>
              <a:t>	</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&lt;div class="bosluk"&gt;&amp;nbsp;&lt;/div&gt;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&lt;/div&gt;</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	</a:t>
            </a:r>
            <a:endParaRPr b="0" lang="tr-TR" sz="1600" spc="-1" strike="noStrike">
              <a:solidFill>
                <a:srgbClr val="000000"/>
              </a:solidFill>
              <a:latin typeface="Calibri"/>
            </a:endParaRPr>
          </a:p>
          <a:p>
            <a:pPr>
              <a:lnSpc>
                <a:spcPct val="100000"/>
              </a:lnSpc>
              <a:spcBef>
                <a:spcPts val="320"/>
              </a:spcBef>
            </a:pP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	</a:t>
            </a:r>
            <a:r>
              <a:rPr b="0" lang="tr-TR" sz="1600" spc="-1" strike="noStrike">
                <a:solidFill>
                  <a:srgbClr val="000000"/>
                </a:solidFill>
                <a:latin typeface="Calibri"/>
              </a:rPr>
              <a:t>	</a:t>
            </a:r>
            <a:endParaRPr b="0" lang="tr-TR" sz="1600" spc="-1" strike="noStrike">
              <a:solidFill>
                <a:srgbClr val="000000"/>
              </a:solidFill>
              <a:latin typeface="Calibri"/>
            </a:endParaRPr>
          </a:p>
          <a:p>
            <a:pPr>
              <a:lnSpc>
                <a:spcPct val="100000"/>
              </a:lnSpc>
              <a:spcBef>
                <a:spcPts val="320"/>
              </a:spcBef>
            </a:pPr>
            <a:r>
              <a:rPr b="0" lang="tr-TR" sz="1600" spc="-1" strike="noStrike">
                <a:solidFill>
                  <a:srgbClr val="000000"/>
                </a:solidFill>
                <a:latin typeface="Calibri"/>
              </a:rPr>
              <a:t>&lt;/div&gt;</a:t>
            </a:r>
            <a:endParaRPr b="0" lang="tr-TR" sz="1600" spc="-1" strike="noStrike">
              <a:solidFill>
                <a:srgbClr val="000000"/>
              </a:solidFill>
              <a:latin typeface="Calibri"/>
            </a:endParaRPr>
          </a:p>
          <a:p>
            <a:pPr>
              <a:lnSpc>
                <a:spcPct val="100000"/>
              </a:lnSpc>
              <a:spcBef>
                <a:spcPts val="400"/>
              </a:spcBef>
            </a:pPr>
            <a:endParaRPr b="0" lang="tr-TR" sz="1600" spc="-1" strike="noStrike">
              <a:solidFill>
                <a:srgbClr val="000000"/>
              </a:solidFill>
              <a:latin typeface="Calibri"/>
            </a:endParaRPr>
          </a:p>
          <a:p>
            <a:pPr>
              <a:lnSpc>
                <a:spcPct val="100000"/>
              </a:lnSpc>
              <a:spcBef>
                <a:spcPts val="439"/>
              </a:spcBef>
            </a:pPr>
            <a:endParaRPr b="0" lang="tr-TR" sz="1600" spc="-1" strike="noStrike">
              <a:solidFill>
                <a:srgbClr val="000000"/>
              </a:solidFill>
              <a:latin typeface="Calibri"/>
            </a:endParaRPr>
          </a:p>
          <a:p>
            <a:endParaRPr b="0" lang="tr-TR" sz="1600" spc="-1" strike="noStrike">
              <a:solidFill>
                <a:srgbClr val="000000"/>
              </a:solidFill>
              <a:latin typeface="Calibri"/>
            </a:endParaRPr>
          </a:p>
          <a:p>
            <a:endParaRPr b="0" lang="tr-TR" sz="1600" spc="-1" strike="noStrike">
              <a:solidFill>
                <a:srgbClr val="000000"/>
              </a:solidFill>
              <a:latin typeface="Calibri"/>
            </a:endParaRPr>
          </a:p>
        </p:txBody>
      </p:sp>
      <p:pic>
        <p:nvPicPr>
          <p:cNvPr id="300" name="İçerik Yer Tutucusu 10" descr=""/>
          <p:cNvPicPr/>
          <p:nvPr/>
        </p:nvPicPr>
        <p:blipFill>
          <a:blip r:embed="rId1"/>
          <a:stretch/>
        </p:blipFill>
        <p:spPr>
          <a:xfrm>
            <a:off x="414360" y="6329520"/>
            <a:ext cx="2010960" cy="463320"/>
          </a:xfrm>
          <a:prstGeom prst="rect">
            <a:avLst/>
          </a:prstGeom>
          <a:ln w="9360">
            <a:noFill/>
          </a:ln>
        </p:spPr>
      </p:pic>
      <p:pic>
        <p:nvPicPr>
          <p:cNvPr id="301" name="Resim 4" descr=""/>
          <p:cNvPicPr/>
          <p:nvPr/>
        </p:nvPicPr>
        <p:blipFill>
          <a:blip r:embed="rId2"/>
          <a:stretch/>
        </p:blipFill>
        <p:spPr>
          <a:xfrm>
            <a:off x="-360" y="908640"/>
            <a:ext cx="9143640" cy="183240"/>
          </a:xfrm>
          <a:prstGeom prst="rect">
            <a:avLst/>
          </a:prstGeom>
          <a:ln w="9360">
            <a:noFill/>
          </a:ln>
        </p:spPr>
      </p:pic>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ÖRNEK…</a:t>
            </a:r>
            <a:endParaRPr b="0" lang="tr-TR" sz="4400" spc="-1" strike="noStrike">
              <a:solidFill>
                <a:srgbClr val="000000"/>
              </a:solidFill>
              <a:latin typeface="Calibri"/>
            </a:endParaRPr>
          </a:p>
        </p:txBody>
      </p:sp>
      <p:sp>
        <p:nvSpPr>
          <p:cNvPr id="303" name="TextShape 2"/>
          <p:cNvSpPr txBox="1"/>
          <p:nvPr/>
        </p:nvSpPr>
        <p:spPr>
          <a:xfrm>
            <a:off x="457200" y="1196640"/>
            <a:ext cx="8506800" cy="4824000"/>
          </a:xfrm>
          <a:prstGeom prst="rect">
            <a:avLst/>
          </a:prstGeom>
          <a:noFill/>
          <a:ln w="9360">
            <a:noFill/>
          </a:ln>
        </p:spPr>
        <p:txBody>
          <a:bodyPr>
            <a:noAutofit/>
          </a:bodyPr>
          <a:p>
            <a:pPr>
              <a:lnSpc>
                <a:spcPct val="100000"/>
              </a:lnSpc>
              <a:spcBef>
                <a:spcPts val="519"/>
              </a:spcBef>
            </a:pPr>
            <a:endParaRPr b="0" lang="tr-TR" sz="3200" spc="-1" strike="noStrike">
              <a:solidFill>
                <a:srgbClr val="000000"/>
              </a:solidFill>
              <a:latin typeface="Calibri"/>
            </a:endParaRPr>
          </a:p>
          <a:p>
            <a:pPr>
              <a:lnSpc>
                <a:spcPct val="100000"/>
              </a:lnSpc>
              <a:spcBef>
                <a:spcPts val="400"/>
              </a:spcBef>
            </a:pPr>
            <a:endParaRPr b="0" lang="tr-TR" sz="3200" spc="-1" strike="noStrike">
              <a:solidFill>
                <a:srgbClr val="000000"/>
              </a:solidFill>
              <a:latin typeface="Calibri"/>
            </a:endParaRPr>
          </a:p>
          <a:p>
            <a:pPr>
              <a:lnSpc>
                <a:spcPct val="100000"/>
              </a:lnSpc>
              <a:spcBef>
                <a:spcPts val="439"/>
              </a:spcBef>
            </a:pPr>
            <a:endParaRPr b="0" lang="tr-TR" sz="3200" spc="-1" strike="noStrike">
              <a:solidFill>
                <a:srgbClr val="000000"/>
              </a:solidFill>
              <a:latin typeface="Calibri"/>
            </a:endParaRPr>
          </a:p>
          <a:p>
            <a:endParaRPr b="0" lang="tr-TR" sz="3200" spc="-1" strike="noStrike">
              <a:solidFill>
                <a:srgbClr val="000000"/>
              </a:solidFill>
              <a:latin typeface="Calibri"/>
            </a:endParaRPr>
          </a:p>
          <a:p>
            <a:endParaRPr b="0" lang="tr-TR" sz="3200" spc="-1" strike="noStrike">
              <a:solidFill>
                <a:srgbClr val="000000"/>
              </a:solidFill>
              <a:latin typeface="Calibri"/>
            </a:endParaRPr>
          </a:p>
        </p:txBody>
      </p:sp>
      <p:pic>
        <p:nvPicPr>
          <p:cNvPr id="304" name="İçerik Yer Tutucusu 10" descr=""/>
          <p:cNvPicPr/>
          <p:nvPr/>
        </p:nvPicPr>
        <p:blipFill>
          <a:blip r:embed="rId1"/>
          <a:stretch/>
        </p:blipFill>
        <p:spPr>
          <a:xfrm>
            <a:off x="414360" y="6329520"/>
            <a:ext cx="2010960" cy="463320"/>
          </a:xfrm>
          <a:prstGeom prst="rect">
            <a:avLst/>
          </a:prstGeom>
          <a:ln w="9360">
            <a:noFill/>
          </a:ln>
        </p:spPr>
      </p:pic>
      <p:pic>
        <p:nvPicPr>
          <p:cNvPr id="305" name="Resim 4" descr=""/>
          <p:cNvPicPr/>
          <p:nvPr/>
        </p:nvPicPr>
        <p:blipFill>
          <a:blip r:embed="rId2"/>
          <a:stretch/>
        </p:blipFill>
        <p:spPr>
          <a:xfrm>
            <a:off x="-360" y="908640"/>
            <a:ext cx="9143640" cy="183240"/>
          </a:xfrm>
          <a:prstGeom prst="rect">
            <a:avLst/>
          </a:prstGeom>
          <a:ln w="9360">
            <a:noFill/>
          </a:ln>
        </p:spPr>
      </p:pic>
      <p:graphicFrame>
        <p:nvGraphicFramePr>
          <p:cNvPr id="306" name="Table 3"/>
          <p:cNvGraphicFramePr/>
          <p:nvPr/>
        </p:nvGraphicFramePr>
        <p:xfrm>
          <a:off x="611640" y="1196640"/>
          <a:ext cx="8074800" cy="360000"/>
        </p:xfrm>
        <a:graphic>
          <a:graphicData uri="http://schemas.openxmlformats.org/drawingml/2006/table">
            <a:tbl>
              <a:tblPr/>
              <a:tblGrid>
                <a:gridCol w="4037400"/>
                <a:gridCol w="4037400"/>
              </a:tblGrid>
              <a:tr h="0">
                <a:tc>
                  <a:txBody>
                    <a:bodyPr>
                      <a:noAutofit/>
                    </a:bodyPr>
                    <a:p>
                      <a:pPr>
                        <a:lnSpc>
                          <a:spcPct val="100000"/>
                        </a:lnSpc>
                        <a:spcBef>
                          <a:spcPts val="320"/>
                        </a:spcBef>
                      </a:pPr>
                      <a:r>
                        <a:rPr b="0" lang="en-US" sz="1600" spc="-1" strike="noStrike">
                          <a:solidFill>
                            <a:srgbClr val="000000"/>
                          </a:solidFill>
                          <a:latin typeface="Calibri"/>
                        </a:rPr>
                        <a:t>.ust{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background-color:#ffcccc;</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color:#660066;</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height:80px;</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padding:5px;</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.ustara</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background-color:#ffcccc;</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color:#660066;</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width:70%;</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padding:1%;</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float:left;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endParaRPr b="0" lang="en-US" sz="1600" spc="-1" strike="noStrike">
                        <a:latin typeface="Arial"/>
                      </a:endParaRPr>
                    </a:p>
                  </a:txBody>
                  <a:tcPr marL="91440" marR="91440">
                    <a:noFill/>
                  </a:tcPr>
                </a:tc>
                <a:tc>
                  <a:txBody>
                    <a:bodyPr>
                      <a:noAutofit/>
                    </a:bodyPr>
                    <a:p>
                      <a:pPr>
                        <a:lnSpc>
                          <a:spcPct val="100000"/>
                        </a:lnSpc>
                        <a:spcBef>
                          <a:spcPts val="320"/>
                        </a:spcBef>
                      </a:pPr>
                      <a:r>
                        <a:rPr b="0" lang="en-US" sz="1600" spc="-1" strike="noStrike">
                          <a:solidFill>
                            <a:srgbClr val="000000"/>
                          </a:solidFill>
                          <a:latin typeface="Calibri"/>
                        </a:rPr>
                        <a:t>.ustbosluk</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width:2%;</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float:left;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.ustsol</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font-size: 11px;</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background-color:#ffcccc;</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color:#660066;</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padding:1%;</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float:right;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endParaRPr b="0" lang="en-US" sz="1600" spc="-1" strike="noStrike">
                        <a:latin typeface="Arial"/>
                      </a:endParaRPr>
                    </a:p>
                    <a:p>
                      <a:pPr>
                        <a:lnSpc>
                          <a:spcPct val="100000"/>
                        </a:lnSpc>
                        <a:spcBef>
                          <a:spcPts val="320"/>
                        </a:spcBef>
                      </a:pPr>
                      <a:endParaRPr b="0" lang="en-US" sz="16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ÖRNEK…</a:t>
            </a:r>
            <a:endParaRPr b="0" lang="tr-TR" sz="4400" spc="-1" strike="noStrike">
              <a:solidFill>
                <a:srgbClr val="000000"/>
              </a:solidFill>
              <a:latin typeface="Calibri"/>
            </a:endParaRPr>
          </a:p>
        </p:txBody>
      </p:sp>
      <p:sp>
        <p:nvSpPr>
          <p:cNvPr id="308" name="TextShape 2"/>
          <p:cNvSpPr txBox="1"/>
          <p:nvPr/>
        </p:nvSpPr>
        <p:spPr>
          <a:xfrm>
            <a:off x="457200" y="1196640"/>
            <a:ext cx="8506800" cy="4824000"/>
          </a:xfrm>
          <a:prstGeom prst="rect">
            <a:avLst/>
          </a:prstGeom>
          <a:noFill/>
          <a:ln w="9360">
            <a:noFill/>
          </a:ln>
        </p:spPr>
        <p:txBody>
          <a:bodyPr>
            <a:noAutofit/>
          </a:bodyPr>
          <a:p>
            <a:pPr>
              <a:lnSpc>
                <a:spcPct val="100000"/>
              </a:lnSpc>
              <a:spcBef>
                <a:spcPts val="519"/>
              </a:spcBef>
            </a:pPr>
            <a:endParaRPr b="0" lang="tr-TR" sz="3200" spc="-1" strike="noStrike">
              <a:solidFill>
                <a:srgbClr val="000000"/>
              </a:solidFill>
              <a:latin typeface="Calibri"/>
            </a:endParaRPr>
          </a:p>
          <a:p>
            <a:pPr>
              <a:lnSpc>
                <a:spcPct val="100000"/>
              </a:lnSpc>
              <a:spcBef>
                <a:spcPts val="400"/>
              </a:spcBef>
            </a:pPr>
            <a:endParaRPr b="0" lang="tr-TR" sz="3200" spc="-1" strike="noStrike">
              <a:solidFill>
                <a:srgbClr val="000000"/>
              </a:solidFill>
              <a:latin typeface="Calibri"/>
            </a:endParaRPr>
          </a:p>
          <a:p>
            <a:pPr>
              <a:lnSpc>
                <a:spcPct val="100000"/>
              </a:lnSpc>
              <a:spcBef>
                <a:spcPts val="439"/>
              </a:spcBef>
            </a:pPr>
            <a:endParaRPr b="0" lang="tr-TR" sz="3200" spc="-1" strike="noStrike">
              <a:solidFill>
                <a:srgbClr val="000000"/>
              </a:solidFill>
              <a:latin typeface="Calibri"/>
            </a:endParaRPr>
          </a:p>
          <a:p>
            <a:endParaRPr b="0" lang="tr-TR" sz="3200" spc="-1" strike="noStrike">
              <a:solidFill>
                <a:srgbClr val="000000"/>
              </a:solidFill>
              <a:latin typeface="Calibri"/>
            </a:endParaRPr>
          </a:p>
          <a:p>
            <a:endParaRPr b="0" lang="tr-TR" sz="3200" spc="-1" strike="noStrike">
              <a:solidFill>
                <a:srgbClr val="000000"/>
              </a:solidFill>
              <a:latin typeface="Calibri"/>
            </a:endParaRPr>
          </a:p>
        </p:txBody>
      </p:sp>
      <p:pic>
        <p:nvPicPr>
          <p:cNvPr id="309" name="İçerik Yer Tutucusu 10" descr=""/>
          <p:cNvPicPr/>
          <p:nvPr/>
        </p:nvPicPr>
        <p:blipFill>
          <a:blip r:embed="rId1"/>
          <a:stretch/>
        </p:blipFill>
        <p:spPr>
          <a:xfrm>
            <a:off x="414360" y="6329520"/>
            <a:ext cx="2010960" cy="463320"/>
          </a:xfrm>
          <a:prstGeom prst="rect">
            <a:avLst/>
          </a:prstGeom>
          <a:ln w="9360">
            <a:noFill/>
          </a:ln>
        </p:spPr>
      </p:pic>
      <p:pic>
        <p:nvPicPr>
          <p:cNvPr id="310" name="Resim 4" descr=""/>
          <p:cNvPicPr/>
          <p:nvPr/>
        </p:nvPicPr>
        <p:blipFill>
          <a:blip r:embed="rId2"/>
          <a:stretch/>
        </p:blipFill>
        <p:spPr>
          <a:xfrm>
            <a:off x="-360" y="908640"/>
            <a:ext cx="9143640" cy="183240"/>
          </a:xfrm>
          <a:prstGeom prst="rect">
            <a:avLst/>
          </a:prstGeom>
          <a:ln w="9360">
            <a:noFill/>
          </a:ln>
        </p:spPr>
      </p:pic>
      <p:graphicFrame>
        <p:nvGraphicFramePr>
          <p:cNvPr id="311" name="Table 3"/>
          <p:cNvGraphicFramePr/>
          <p:nvPr/>
        </p:nvGraphicFramePr>
        <p:xfrm>
          <a:off x="611640" y="1196640"/>
          <a:ext cx="8074800" cy="360000"/>
        </p:xfrm>
        <a:graphic>
          <a:graphicData uri="http://schemas.openxmlformats.org/drawingml/2006/table">
            <a:tbl>
              <a:tblPr/>
              <a:tblGrid>
                <a:gridCol w="4037400"/>
                <a:gridCol w="4037400"/>
              </a:tblGrid>
              <a:tr h="0">
                <a:tc>
                  <a:txBody>
                    <a:bodyPr>
                      <a:noAutofit/>
                    </a:bodyPr>
                    <a:p>
                      <a:pPr>
                        <a:lnSpc>
                          <a:spcPct val="100000"/>
                        </a:lnSpc>
                        <a:spcBef>
                          <a:spcPts val="320"/>
                        </a:spcBef>
                      </a:pPr>
                      <a:r>
                        <a:rPr b="0" lang="en-US" sz="1600" spc="-1" strike="noStrike">
                          <a:solidFill>
                            <a:srgbClr val="000000"/>
                          </a:solidFill>
                          <a:latin typeface="Calibri"/>
                        </a:rPr>
                        <a:t>.ortaaltsol</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background-color:#b3d9ff;</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color:#660066;</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padding:1%;</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float:left;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.ustalt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background-color:#ffcccc;</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color:#660066;</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padding:2px;</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float:left;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width:60%;</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txBody>
                  <a:tcPr marL="91440" marR="91440">
                    <a:noFill/>
                  </a:tcPr>
                </a:tc>
                <a:tc>
                  <a:txBody>
                    <a:bodyPr>
                      <a:noAutofit/>
                    </a:bodyPr>
                    <a:p>
                      <a:pPr>
                        <a:lnSpc>
                          <a:spcPct val="100000"/>
                        </a:lnSpc>
                        <a:spcBef>
                          <a:spcPts val="320"/>
                        </a:spcBef>
                      </a:pPr>
                      <a:endParaRPr b="0" lang="en-US" sz="1800" spc="-1" strike="noStrike">
                        <a:latin typeface="Arial"/>
                      </a:endParaRPr>
                    </a:p>
                    <a:p>
                      <a:pPr>
                        <a:lnSpc>
                          <a:spcPct val="100000"/>
                        </a:lnSpc>
                        <a:spcBef>
                          <a:spcPts val="320"/>
                        </a:spcBef>
                      </a:pPr>
                      <a:r>
                        <a:rPr b="0" lang="en-US" sz="1600" spc="-1" strike="noStrike">
                          <a:solidFill>
                            <a:srgbClr val="000000"/>
                          </a:solidFill>
                          <a:latin typeface="Calibri"/>
                        </a:rPr>
                        <a:t>.altmenu</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background-color:#ff80aa;</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color:#660066;</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padding:5px;</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float:left;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.menu { </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width: 80px;</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text-align: center;</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border-right: 1px solid #660066;</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border-left: 1px solid #660066;</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endParaRPr b="0" lang="en-US" sz="16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ÖRNEK…</a:t>
            </a:r>
            <a:endParaRPr b="0" lang="tr-TR" sz="4400" spc="-1" strike="noStrike">
              <a:solidFill>
                <a:srgbClr val="000000"/>
              </a:solidFill>
              <a:latin typeface="Calibri"/>
            </a:endParaRPr>
          </a:p>
        </p:txBody>
      </p:sp>
      <p:sp>
        <p:nvSpPr>
          <p:cNvPr id="313" name="TextShape 2"/>
          <p:cNvSpPr txBox="1"/>
          <p:nvPr/>
        </p:nvSpPr>
        <p:spPr>
          <a:xfrm>
            <a:off x="457200" y="1196640"/>
            <a:ext cx="8506800" cy="4824000"/>
          </a:xfrm>
          <a:prstGeom prst="rect">
            <a:avLst/>
          </a:prstGeom>
          <a:noFill/>
          <a:ln w="9360">
            <a:noFill/>
          </a:ln>
        </p:spPr>
        <p:txBody>
          <a:bodyPr>
            <a:noAutofit/>
          </a:bodyPr>
          <a:p>
            <a:pPr>
              <a:lnSpc>
                <a:spcPct val="100000"/>
              </a:lnSpc>
              <a:spcBef>
                <a:spcPts val="519"/>
              </a:spcBef>
            </a:pPr>
            <a:endParaRPr b="0" lang="tr-TR" sz="3200" spc="-1" strike="noStrike">
              <a:solidFill>
                <a:srgbClr val="000000"/>
              </a:solidFill>
              <a:latin typeface="Calibri"/>
            </a:endParaRPr>
          </a:p>
          <a:p>
            <a:pPr>
              <a:lnSpc>
                <a:spcPct val="100000"/>
              </a:lnSpc>
              <a:spcBef>
                <a:spcPts val="400"/>
              </a:spcBef>
            </a:pPr>
            <a:endParaRPr b="0" lang="tr-TR" sz="3200" spc="-1" strike="noStrike">
              <a:solidFill>
                <a:srgbClr val="000000"/>
              </a:solidFill>
              <a:latin typeface="Calibri"/>
            </a:endParaRPr>
          </a:p>
          <a:p>
            <a:pPr>
              <a:lnSpc>
                <a:spcPct val="100000"/>
              </a:lnSpc>
              <a:spcBef>
                <a:spcPts val="439"/>
              </a:spcBef>
            </a:pPr>
            <a:endParaRPr b="0" lang="tr-TR" sz="3200" spc="-1" strike="noStrike">
              <a:solidFill>
                <a:srgbClr val="000000"/>
              </a:solidFill>
              <a:latin typeface="Calibri"/>
            </a:endParaRPr>
          </a:p>
          <a:p>
            <a:endParaRPr b="0" lang="tr-TR" sz="3200" spc="-1" strike="noStrike">
              <a:solidFill>
                <a:srgbClr val="000000"/>
              </a:solidFill>
              <a:latin typeface="Calibri"/>
            </a:endParaRPr>
          </a:p>
          <a:p>
            <a:endParaRPr b="0" lang="tr-TR" sz="3200" spc="-1" strike="noStrike">
              <a:solidFill>
                <a:srgbClr val="000000"/>
              </a:solidFill>
              <a:latin typeface="Calibri"/>
            </a:endParaRPr>
          </a:p>
        </p:txBody>
      </p:sp>
      <p:pic>
        <p:nvPicPr>
          <p:cNvPr id="314" name="İçerik Yer Tutucusu 10" descr=""/>
          <p:cNvPicPr/>
          <p:nvPr/>
        </p:nvPicPr>
        <p:blipFill>
          <a:blip r:embed="rId1"/>
          <a:stretch/>
        </p:blipFill>
        <p:spPr>
          <a:xfrm>
            <a:off x="414360" y="6329520"/>
            <a:ext cx="2010960" cy="463320"/>
          </a:xfrm>
          <a:prstGeom prst="rect">
            <a:avLst/>
          </a:prstGeom>
          <a:ln w="9360">
            <a:noFill/>
          </a:ln>
        </p:spPr>
      </p:pic>
      <p:pic>
        <p:nvPicPr>
          <p:cNvPr id="315" name="Resim 4" descr=""/>
          <p:cNvPicPr/>
          <p:nvPr/>
        </p:nvPicPr>
        <p:blipFill>
          <a:blip r:embed="rId2"/>
          <a:stretch/>
        </p:blipFill>
        <p:spPr>
          <a:xfrm>
            <a:off x="-360" y="908640"/>
            <a:ext cx="9143640" cy="183240"/>
          </a:xfrm>
          <a:prstGeom prst="rect">
            <a:avLst/>
          </a:prstGeom>
          <a:ln w="9360">
            <a:noFill/>
          </a:ln>
        </p:spPr>
      </p:pic>
      <p:graphicFrame>
        <p:nvGraphicFramePr>
          <p:cNvPr id="316" name="Table 3"/>
          <p:cNvGraphicFramePr/>
          <p:nvPr/>
        </p:nvGraphicFramePr>
        <p:xfrm>
          <a:off x="611640" y="1196640"/>
          <a:ext cx="8074800" cy="360000"/>
        </p:xfrm>
        <a:graphic>
          <a:graphicData uri="http://schemas.openxmlformats.org/drawingml/2006/table">
            <a:tbl>
              <a:tblPr/>
              <a:tblGrid>
                <a:gridCol w="4037400"/>
                <a:gridCol w="4037400"/>
              </a:tblGrid>
              <a:tr h="0">
                <a:tc>
                  <a:txBody>
                    <a:bodyPr>
                      <a:noAutofit/>
                    </a:bodyPr>
                    <a:p>
                      <a:pPr>
                        <a:lnSpc>
                          <a:spcPct val="100000"/>
                        </a:lnSpc>
                        <a:spcBef>
                          <a:spcPts val="320"/>
                        </a:spcBef>
                      </a:pPr>
                      <a:r>
                        <a:rPr b="0" lang="en-US" sz="1600" spc="-1" strike="noStrike">
                          <a:solidFill>
                            <a:srgbClr val="000000"/>
                          </a:solidFill>
                          <a:latin typeface="Calibri"/>
                        </a:rPr>
                        <a:t>.sifirla{clear:both;}</a:t>
                      </a:r>
                      <a:endParaRPr b="0" lang="en-US" sz="1600" spc="-1" strike="noStrike">
                        <a:latin typeface="Arial"/>
                      </a:endParaRPr>
                    </a:p>
                    <a:p>
                      <a:pPr>
                        <a:lnSpc>
                          <a:spcPct val="100000"/>
                        </a:lnSpc>
                        <a:spcBef>
                          <a:spcPts val="320"/>
                        </a:spcBef>
                      </a:pP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.bosluk{</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width:100%;</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height:10px;</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endParaRPr b="0" lang="en-US" sz="1600" spc="-1" strike="noStrike">
                        <a:latin typeface="Arial"/>
                      </a:endParaRPr>
                    </a:p>
                  </a:txBody>
                  <a:tcPr marL="91440" marR="91440">
                    <a:noFill/>
                  </a:tcPr>
                </a:tc>
                <a:tc>
                  <a:txBody>
                    <a:bodyPr>
                      <a:noAutofit/>
                    </a:bodyPr>
                    <a:p>
                      <a:pPr>
                        <a:lnSpc>
                          <a:spcPct val="100000"/>
                        </a:lnSpc>
                        <a:spcBef>
                          <a:spcPts val="320"/>
                        </a:spcBef>
                      </a:pPr>
                      <a:r>
                        <a:rPr b="0" lang="en-US" sz="1600" spc="-1" strike="noStrike">
                          <a:solidFill>
                            <a:srgbClr val="000000"/>
                          </a:solidFill>
                          <a:latin typeface="Calibri"/>
                        </a:rPr>
                        <a:t>input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width:300px;</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a:t>
                      </a:r>
                      <a:endParaRPr b="0" lang="en-US" sz="1600" spc="-1" strike="noStrike">
                        <a:latin typeface="Arial"/>
                      </a:endParaRPr>
                    </a:p>
                    <a:p>
                      <a:pPr>
                        <a:lnSpc>
                          <a:spcPct val="100000"/>
                        </a:lnSpc>
                        <a:spcBef>
                          <a:spcPts val="320"/>
                        </a:spcBef>
                      </a:pPr>
                      <a:endParaRPr b="0" lang="en-US" sz="1600" spc="-1" strike="noStrike">
                        <a:latin typeface="Arial"/>
                      </a:endParaRPr>
                    </a:p>
                    <a:p>
                      <a:pPr>
                        <a:lnSpc>
                          <a:spcPct val="100000"/>
                        </a:lnSpc>
                        <a:spcBef>
                          <a:spcPts val="320"/>
                        </a:spcBef>
                      </a:pPr>
                      <a:r>
                        <a:rPr b="0" lang="en-US" sz="1600" spc="-1" strike="noStrike">
                          <a:solidFill>
                            <a:srgbClr val="000000"/>
                          </a:solidFill>
                          <a:latin typeface="Calibri"/>
                        </a:rPr>
                        <a:t>	</a:t>
                      </a:r>
                      <a:endParaRPr b="0" lang="en-US" sz="16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10243e"/>
                </a:solidFill>
                <a:latin typeface="Calibri"/>
              </a:rPr>
              <a:t>KAYNAKLAR</a:t>
            </a:r>
            <a:endParaRPr b="0" lang="tr-TR" sz="4400" spc="-1" strike="noStrike">
              <a:solidFill>
                <a:srgbClr val="000000"/>
              </a:solidFill>
              <a:latin typeface="Calibri"/>
            </a:endParaRPr>
          </a:p>
        </p:txBody>
      </p:sp>
      <p:sp>
        <p:nvSpPr>
          <p:cNvPr id="318"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561"/>
              </a:spcBef>
              <a:buSzPct val="100014"/>
              <a:buBlip>
                <a:blip r:embed="rId1"/>
              </a:buBlip>
            </a:pPr>
            <a:r>
              <a:rPr b="0" lang="tr-TR" sz="2800" spc="-1" strike="noStrike">
                <a:solidFill>
                  <a:srgbClr val="000000"/>
                </a:solidFill>
                <a:latin typeface="Calibri"/>
              </a:rPr>
              <a:t>www.w3schools.com</a:t>
            </a:r>
            <a:endParaRPr b="0" lang="tr-TR" sz="2800" spc="-1" strike="noStrike">
              <a:solidFill>
                <a:srgbClr val="000000"/>
              </a:solidFill>
              <a:latin typeface="Calibri"/>
            </a:endParaRPr>
          </a:p>
          <a:p>
            <a:pPr>
              <a:lnSpc>
                <a:spcPct val="100000"/>
              </a:lnSpc>
              <a:spcBef>
                <a:spcPts val="561"/>
              </a:spcBef>
            </a:pPr>
            <a:endParaRPr b="0" lang="tr-TR" sz="2800" spc="-1" strike="noStrike">
              <a:solidFill>
                <a:srgbClr val="000000"/>
              </a:solidFill>
              <a:latin typeface="Calibri"/>
            </a:endParaRPr>
          </a:p>
          <a:p>
            <a:pPr>
              <a:lnSpc>
                <a:spcPct val="100000"/>
              </a:lnSpc>
              <a:spcBef>
                <a:spcPts val="519"/>
              </a:spcBef>
            </a:pPr>
            <a:endParaRPr b="0" lang="tr-TR" sz="2800" spc="-1" strike="noStrike">
              <a:solidFill>
                <a:srgbClr val="000000"/>
              </a:solidFill>
              <a:latin typeface="Calibri"/>
            </a:endParaRPr>
          </a:p>
          <a:p>
            <a:pPr>
              <a:lnSpc>
                <a:spcPct val="100000"/>
              </a:lnSpc>
              <a:spcBef>
                <a:spcPts val="400"/>
              </a:spcBef>
            </a:pPr>
            <a:endParaRPr b="0" lang="tr-TR" sz="2800" spc="-1" strike="noStrike">
              <a:solidFill>
                <a:srgbClr val="000000"/>
              </a:solidFill>
              <a:latin typeface="Calibri"/>
            </a:endParaRPr>
          </a:p>
          <a:p>
            <a:pPr>
              <a:lnSpc>
                <a:spcPct val="100000"/>
              </a:lnSpc>
              <a:spcBef>
                <a:spcPts val="439"/>
              </a:spcBef>
            </a:pPr>
            <a:endParaRPr b="0" lang="tr-TR" sz="2800" spc="-1" strike="noStrike">
              <a:solidFill>
                <a:srgbClr val="000000"/>
              </a:solidFill>
              <a:latin typeface="Calibri"/>
            </a:endParaRPr>
          </a:p>
          <a:p>
            <a:endParaRPr b="0" lang="tr-TR" sz="2800" spc="-1" strike="noStrike">
              <a:solidFill>
                <a:srgbClr val="000000"/>
              </a:solidFill>
              <a:latin typeface="Calibri"/>
            </a:endParaRPr>
          </a:p>
          <a:p>
            <a:endParaRPr b="0" lang="tr-TR" sz="2800" spc="-1" strike="noStrike">
              <a:solidFill>
                <a:srgbClr val="000000"/>
              </a:solidFill>
              <a:latin typeface="Calibri"/>
            </a:endParaRPr>
          </a:p>
        </p:txBody>
      </p:sp>
      <p:pic>
        <p:nvPicPr>
          <p:cNvPr id="319" name="İçerik Yer Tutucusu 10" descr=""/>
          <p:cNvPicPr/>
          <p:nvPr/>
        </p:nvPicPr>
        <p:blipFill>
          <a:blip r:embed="rId2"/>
          <a:stretch/>
        </p:blipFill>
        <p:spPr>
          <a:xfrm>
            <a:off x="414360" y="6329520"/>
            <a:ext cx="2010960" cy="463320"/>
          </a:xfrm>
          <a:prstGeom prst="rect">
            <a:avLst/>
          </a:prstGeom>
          <a:ln w="9360">
            <a:noFill/>
          </a:ln>
        </p:spPr>
      </p:pic>
      <p:pic>
        <p:nvPicPr>
          <p:cNvPr id="320" name="Resim 4" descr=""/>
          <p:cNvPicPr/>
          <p:nvPr/>
        </p:nvPicPr>
        <p:blipFill>
          <a:blip r:embed="rId3"/>
          <a:stretch/>
        </p:blipFill>
        <p:spPr>
          <a:xfrm>
            <a:off x="-360" y="908640"/>
            <a:ext cx="9143640" cy="183240"/>
          </a:xfrm>
          <a:prstGeom prst="rect">
            <a:avLst/>
          </a:prstGeom>
          <a:ln w="9360">
            <a:noFill/>
          </a:ln>
        </p:spPr>
      </p:pic>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000000"/>
                </a:solidFill>
                <a:latin typeface="Calibri"/>
              </a:rPr>
              <a:t>Yerel Stil Tanımlamaları</a:t>
            </a:r>
            <a:endParaRPr b="0" lang="tr-TR" sz="4400" spc="-1" strike="noStrike">
              <a:solidFill>
                <a:srgbClr val="000000"/>
              </a:solidFill>
              <a:latin typeface="Calibri"/>
            </a:endParaRPr>
          </a:p>
        </p:txBody>
      </p:sp>
      <p:sp>
        <p:nvSpPr>
          <p:cNvPr id="110"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561"/>
              </a:spcBef>
              <a:buSzPct val="100014"/>
              <a:buBlip>
                <a:blip r:embed="rId1"/>
              </a:buBlip>
            </a:pPr>
            <a:r>
              <a:rPr b="0" lang="tr-TR" sz="2800" spc="-1" strike="noStrike">
                <a:solidFill>
                  <a:srgbClr val="000000"/>
                </a:solidFill>
                <a:latin typeface="Calibri"/>
              </a:rPr>
              <a:t>Yerel Stil tanımlamaları (Satır İçi Stiller)</a:t>
            </a:r>
            <a:endParaRPr b="0" lang="tr-TR" sz="2800" spc="-1" strike="noStrike">
              <a:solidFill>
                <a:srgbClr val="000000"/>
              </a:solidFill>
              <a:latin typeface="Calibri"/>
            </a:endParaRPr>
          </a:p>
          <a:p>
            <a:pPr lvl="1" marL="743040" indent="-285480">
              <a:lnSpc>
                <a:spcPct val="100000"/>
              </a:lnSpc>
              <a:spcBef>
                <a:spcPts val="479"/>
              </a:spcBef>
              <a:buSzPct val="100000"/>
              <a:buBlip>
                <a:blip r:embed="rId2"/>
              </a:buBlip>
            </a:pPr>
            <a:r>
              <a:rPr b="0" lang="tr-TR" sz="2400" spc="-1" strike="noStrike">
                <a:solidFill>
                  <a:srgbClr val="000000"/>
                </a:solidFill>
                <a:latin typeface="Calibri"/>
              </a:rPr>
              <a:t>Sayfa içerisindeki etiket içerisinde </a:t>
            </a:r>
            <a:r>
              <a:rPr b="1" lang="tr-TR" sz="2400" spc="-1" strike="noStrike">
                <a:solidFill>
                  <a:srgbClr val="c00000"/>
                </a:solidFill>
                <a:latin typeface="Calibri"/>
              </a:rPr>
              <a:t>style</a:t>
            </a:r>
            <a:r>
              <a:rPr b="0" lang="tr-TR" sz="2400" spc="-1" strike="noStrike">
                <a:solidFill>
                  <a:srgbClr val="000000"/>
                </a:solidFill>
                <a:latin typeface="Calibri"/>
              </a:rPr>
              <a:t> özelliği kullanılarak tanımlanırlar. </a:t>
            </a:r>
            <a:endParaRPr b="0" lang="tr-TR" sz="2400" spc="-1" strike="noStrike">
              <a:solidFill>
                <a:srgbClr val="000000"/>
              </a:solidFill>
              <a:latin typeface="Calibri"/>
            </a:endParaRPr>
          </a:p>
          <a:p>
            <a:pPr lvl="1" marL="743040" indent="-285480">
              <a:lnSpc>
                <a:spcPct val="100000"/>
              </a:lnSpc>
              <a:spcBef>
                <a:spcPts val="479"/>
              </a:spcBef>
              <a:buSzPct val="100000"/>
              <a:buBlip>
                <a:blip r:embed="rId3"/>
              </a:buBlip>
            </a:pPr>
            <a:r>
              <a:rPr b="0" lang="tr-TR" sz="2400" spc="-1" strike="noStrike">
                <a:solidFill>
                  <a:srgbClr val="000000"/>
                </a:solidFill>
                <a:latin typeface="Calibri"/>
              </a:rPr>
              <a:t>Bu stil tanımları sadece tanımlandığı yerde geçerlidir. </a:t>
            </a:r>
            <a:endParaRPr b="0" lang="tr-TR" sz="2400" spc="-1" strike="noStrike">
              <a:solidFill>
                <a:srgbClr val="000000"/>
              </a:solidFill>
              <a:latin typeface="Calibri"/>
            </a:endParaRPr>
          </a:p>
          <a:p>
            <a:pPr>
              <a:lnSpc>
                <a:spcPct val="100000"/>
              </a:lnSpc>
              <a:spcBef>
                <a:spcPts val="519"/>
              </a:spcBef>
            </a:pPr>
            <a:endParaRPr b="0" lang="tr-TR" sz="2400" spc="-1" strike="noStrike">
              <a:solidFill>
                <a:srgbClr val="000000"/>
              </a:solidFill>
              <a:latin typeface="Calibri"/>
            </a:endParaRPr>
          </a:p>
          <a:p>
            <a:pPr>
              <a:lnSpc>
                <a:spcPct val="100000"/>
              </a:lnSpc>
              <a:spcBef>
                <a:spcPts val="400"/>
              </a:spcBef>
            </a:pPr>
            <a:endParaRPr b="0" lang="tr-TR" sz="2400" spc="-1" strike="noStrike">
              <a:solidFill>
                <a:srgbClr val="000000"/>
              </a:solidFill>
              <a:latin typeface="Calibri"/>
            </a:endParaRPr>
          </a:p>
          <a:p>
            <a:pPr>
              <a:lnSpc>
                <a:spcPct val="100000"/>
              </a:lnSpc>
              <a:spcBef>
                <a:spcPts val="439"/>
              </a:spcBef>
            </a:pPr>
            <a:endParaRPr b="0" lang="tr-TR" sz="2400" spc="-1" strike="noStrike">
              <a:solidFill>
                <a:srgbClr val="000000"/>
              </a:solidFill>
              <a:latin typeface="Calibri"/>
            </a:endParaRPr>
          </a:p>
          <a:p>
            <a:endParaRPr b="0" lang="tr-TR" sz="2400" spc="-1" strike="noStrike">
              <a:solidFill>
                <a:srgbClr val="000000"/>
              </a:solidFill>
              <a:latin typeface="Calibri"/>
            </a:endParaRPr>
          </a:p>
          <a:p>
            <a:endParaRPr b="0" lang="tr-TR" sz="2400" spc="-1" strike="noStrike">
              <a:solidFill>
                <a:srgbClr val="000000"/>
              </a:solidFill>
              <a:latin typeface="Calibri"/>
            </a:endParaRPr>
          </a:p>
        </p:txBody>
      </p:sp>
      <p:pic>
        <p:nvPicPr>
          <p:cNvPr id="111" name="İçerik Yer Tutucusu 10" descr=""/>
          <p:cNvPicPr/>
          <p:nvPr/>
        </p:nvPicPr>
        <p:blipFill>
          <a:blip r:embed="rId4"/>
          <a:stretch/>
        </p:blipFill>
        <p:spPr>
          <a:xfrm>
            <a:off x="414360" y="6329520"/>
            <a:ext cx="2010960" cy="463320"/>
          </a:xfrm>
          <a:prstGeom prst="rect">
            <a:avLst/>
          </a:prstGeom>
          <a:ln w="9360">
            <a:noFill/>
          </a:ln>
        </p:spPr>
      </p:pic>
      <p:pic>
        <p:nvPicPr>
          <p:cNvPr id="112" name="Resim 4" descr=""/>
          <p:cNvPicPr/>
          <p:nvPr/>
        </p:nvPicPr>
        <p:blipFill>
          <a:blip r:embed="rId5"/>
          <a:stretch/>
        </p:blipFill>
        <p:spPr>
          <a:xfrm>
            <a:off x="-360" y="908640"/>
            <a:ext cx="9143640" cy="183240"/>
          </a:xfrm>
          <a:prstGeom prst="rect">
            <a:avLst/>
          </a:prstGeom>
          <a:ln w="9360">
            <a:noFill/>
          </a:ln>
        </p:spPr>
      </p:pic>
      <p:graphicFrame>
        <p:nvGraphicFramePr>
          <p:cNvPr id="113" name="Table 3"/>
          <p:cNvGraphicFramePr/>
          <p:nvPr/>
        </p:nvGraphicFramePr>
        <p:xfrm>
          <a:off x="899640" y="3141000"/>
          <a:ext cx="7488360" cy="2922120"/>
        </p:xfrm>
        <a:graphic>
          <a:graphicData uri="http://schemas.openxmlformats.org/drawingml/2006/table">
            <a:tbl>
              <a:tblPr/>
              <a:tblGrid>
                <a:gridCol w="7488720"/>
              </a:tblGrid>
              <a:tr h="1153080">
                <a:tc>
                  <a:txBody>
                    <a:bodyPr>
                      <a:noAutofit/>
                    </a:bodyPr>
                    <a:p>
                      <a:pPr>
                        <a:lnSpc>
                          <a:spcPct val="100000"/>
                        </a:lnSpc>
                      </a:pPr>
                      <a:r>
                        <a:rPr b="0" lang="en-US" sz="1800" spc="-1" strike="noStrike">
                          <a:solidFill>
                            <a:srgbClr val="000000"/>
                          </a:solidFill>
                          <a:latin typeface="Calibri"/>
                        </a:rPr>
                        <a:t>&lt;p&gt;Stilsiz paragraf&lt;/p&gt;</a:t>
                      </a:r>
                      <a:endParaRPr b="0" lang="en-US" sz="1800" spc="-1" strike="noStrike">
                        <a:latin typeface="Arial"/>
                      </a:endParaRPr>
                    </a:p>
                    <a:p>
                      <a:pPr>
                        <a:lnSpc>
                          <a:spcPct val="100000"/>
                        </a:lnSpc>
                      </a:pPr>
                      <a:r>
                        <a:rPr b="0" lang="en-US" sz="1800" spc="-1" strike="noStrike">
                          <a:solidFill>
                            <a:srgbClr val="000000"/>
                          </a:solidFill>
                          <a:latin typeface="Calibri"/>
                        </a:rPr>
                        <a:t>&lt;p style="font-size:18pt; color:#C4A9A9"&gt;Stil verilmiş paragraf&lt;/p&gt;</a:t>
                      </a:r>
                      <a:endParaRPr b="0" lang="en-US" sz="1800" spc="-1" strike="noStrike">
                        <a:latin typeface="Arial"/>
                      </a:endParaRPr>
                    </a:p>
                    <a:p>
                      <a:pPr>
                        <a:lnSpc>
                          <a:spcPct val="100000"/>
                        </a:lnSpc>
                      </a:pPr>
                      <a:endParaRPr b="0" lang="en-US" sz="1800" spc="-1" strike="noStrike">
                        <a:latin typeface="Arial"/>
                      </a:endParaRPr>
                    </a:p>
                  </a:txBody>
                  <a:tcPr marL="91440" marR="91440">
                    <a:noFill/>
                  </a:tcPr>
                </a:tc>
              </a:tr>
              <a:tr h="1769040">
                <a:tc>
                  <a:tcPr marL="91440" marR="91440">
                    <a:noFill/>
                  </a:tcPr>
                </a:tc>
              </a:tr>
            </a:tbl>
          </a:graphicData>
        </a:graphic>
      </p:graphicFrame>
      <p:pic>
        <p:nvPicPr>
          <p:cNvPr id="114" name="Picture 2" descr=""/>
          <p:cNvPicPr/>
          <p:nvPr/>
        </p:nvPicPr>
        <p:blipFill>
          <a:blip r:embed="rId6"/>
          <a:stretch/>
        </p:blipFill>
        <p:spPr>
          <a:xfrm>
            <a:off x="2411640" y="4174200"/>
            <a:ext cx="4752000" cy="188856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000000"/>
                </a:solidFill>
                <a:latin typeface="Calibri"/>
              </a:rPr>
              <a:t>Global Stil Tanımlamaları</a:t>
            </a:r>
            <a:endParaRPr b="0" lang="tr-TR" sz="4400" spc="-1" strike="noStrike">
              <a:solidFill>
                <a:srgbClr val="000000"/>
              </a:solidFill>
              <a:latin typeface="Calibri"/>
            </a:endParaRPr>
          </a:p>
        </p:txBody>
      </p:sp>
      <p:sp>
        <p:nvSpPr>
          <p:cNvPr id="116"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561"/>
              </a:spcBef>
              <a:buSzPct val="100014"/>
              <a:buBlip>
                <a:blip r:embed="rId1"/>
              </a:buBlip>
            </a:pPr>
            <a:r>
              <a:rPr b="0" lang="tr-TR" sz="2800" spc="-1" strike="noStrike">
                <a:solidFill>
                  <a:srgbClr val="000000"/>
                </a:solidFill>
                <a:latin typeface="Calibri"/>
              </a:rPr>
              <a:t>Global Stil tanımlamaları (Gömülü Stiller)</a:t>
            </a:r>
            <a:endParaRPr b="0" lang="tr-TR" sz="2800" spc="-1" strike="noStrike">
              <a:solidFill>
                <a:srgbClr val="000000"/>
              </a:solidFill>
              <a:latin typeface="Calibri"/>
            </a:endParaRPr>
          </a:p>
          <a:p>
            <a:pPr lvl="1" marL="743040" indent="-285480">
              <a:lnSpc>
                <a:spcPct val="100000"/>
              </a:lnSpc>
              <a:spcBef>
                <a:spcPts val="479"/>
              </a:spcBef>
              <a:buSzPct val="100000"/>
              <a:buBlip>
                <a:blip r:embed="rId2"/>
              </a:buBlip>
            </a:pPr>
            <a:r>
              <a:rPr b="0" lang="tr-TR" sz="2400" spc="-1" strike="noStrike">
                <a:solidFill>
                  <a:srgbClr val="000000"/>
                </a:solidFill>
                <a:latin typeface="Calibri"/>
              </a:rPr>
              <a:t>Sayfa içerisinde geçerli olacak stil tanımlamaları için kullanılır. </a:t>
            </a:r>
            <a:endParaRPr b="0" lang="tr-TR" sz="2400" spc="-1" strike="noStrike">
              <a:solidFill>
                <a:srgbClr val="000000"/>
              </a:solidFill>
              <a:latin typeface="Calibri"/>
            </a:endParaRPr>
          </a:p>
          <a:p>
            <a:pPr lvl="1" marL="743040" indent="-285480">
              <a:lnSpc>
                <a:spcPct val="100000"/>
              </a:lnSpc>
              <a:spcBef>
                <a:spcPts val="479"/>
              </a:spcBef>
              <a:buSzPct val="100000"/>
              <a:buBlip>
                <a:blip r:embed="rId3"/>
              </a:buBlip>
            </a:pPr>
            <a:r>
              <a:rPr b="0" lang="tr-TR" sz="2400" spc="-1" strike="noStrike">
                <a:solidFill>
                  <a:srgbClr val="000000"/>
                </a:solidFill>
                <a:latin typeface="Calibri"/>
              </a:rPr>
              <a:t>Sayfanın </a:t>
            </a:r>
            <a:r>
              <a:rPr b="1" lang="tr-TR" sz="2400" spc="-1" strike="noStrike">
                <a:solidFill>
                  <a:srgbClr val="c00000"/>
                </a:solidFill>
                <a:latin typeface="Calibri"/>
              </a:rPr>
              <a:t>head</a:t>
            </a:r>
            <a:r>
              <a:rPr b="0" lang="tr-TR" sz="2400" spc="-1" strike="noStrike">
                <a:solidFill>
                  <a:srgbClr val="000000"/>
                </a:solidFill>
                <a:latin typeface="Calibri"/>
              </a:rPr>
              <a:t> kısmında </a:t>
            </a:r>
            <a:r>
              <a:rPr b="1" lang="tr-TR" sz="2400" spc="-1" strike="noStrike">
                <a:solidFill>
                  <a:srgbClr val="c00000"/>
                </a:solidFill>
                <a:latin typeface="Calibri"/>
              </a:rPr>
              <a:t>&lt;style&gt; </a:t>
            </a:r>
            <a:r>
              <a:rPr b="0" lang="tr-TR" sz="2400" spc="-1" strike="noStrike">
                <a:solidFill>
                  <a:srgbClr val="000000"/>
                </a:solidFill>
                <a:latin typeface="Calibri"/>
              </a:rPr>
              <a:t>ile </a:t>
            </a:r>
            <a:r>
              <a:rPr b="1" lang="tr-TR" sz="2400" spc="-1" strike="noStrike">
                <a:solidFill>
                  <a:srgbClr val="c00000"/>
                </a:solidFill>
                <a:latin typeface="Calibri"/>
              </a:rPr>
              <a:t>&lt;/style&gt;</a:t>
            </a:r>
            <a:r>
              <a:rPr b="0" lang="tr-TR" sz="2400" spc="-1" strike="noStrike">
                <a:solidFill>
                  <a:srgbClr val="000000"/>
                </a:solidFill>
                <a:latin typeface="Calibri"/>
              </a:rPr>
              <a:t> etiketleri arasında tanımlanır. </a:t>
            </a:r>
            <a:endParaRPr b="0" lang="tr-TR" sz="2400" spc="-1" strike="noStrike">
              <a:solidFill>
                <a:srgbClr val="000000"/>
              </a:solidFill>
              <a:latin typeface="Calibri"/>
            </a:endParaRPr>
          </a:p>
          <a:p>
            <a:pPr lvl="1" marL="743040" indent="-285480">
              <a:lnSpc>
                <a:spcPct val="100000"/>
              </a:lnSpc>
              <a:spcBef>
                <a:spcPts val="479"/>
              </a:spcBef>
              <a:buSzPct val="100000"/>
              <a:buBlip>
                <a:blip r:embed="rId4"/>
              </a:buBlip>
            </a:pPr>
            <a:r>
              <a:rPr b="0" lang="tr-TR" sz="2400" spc="-1" strike="noStrike">
                <a:solidFill>
                  <a:srgbClr val="000000"/>
                </a:solidFill>
                <a:latin typeface="Calibri"/>
              </a:rPr>
              <a:t>Etiketlere tanımlanan stiller sayfa içerisinde kullanılan aynı etiketlerin tümüne aynı şekilde etki ederler.</a:t>
            </a:r>
            <a:endParaRPr b="0" lang="tr-TR" sz="2400" spc="-1" strike="noStrike">
              <a:solidFill>
                <a:srgbClr val="000000"/>
              </a:solidFill>
              <a:latin typeface="Calibri"/>
            </a:endParaRPr>
          </a:p>
          <a:p>
            <a:pPr>
              <a:lnSpc>
                <a:spcPct val="100000"/>
              </a:lnSpc>
              <a:spcBef>
                <a:spcPts val="519"/>
              </a:spcBef>
            </a:pPr>
            <a:endParaRPr b="0" lang="tr-TR" sz="2400" spc="-1" strike="noStrike">
              <a:solidFill>
                <a:srgbClr val="000000"/>
              </a:solidFill>
              <a:latin typeface="Calibri"/>
            </a:endParaRPr>
          </a:p>
          <a:p>
            <a:pPr>
              <a:lnSpc>
                <a:spcPct val="100000"/>
              </a:lnSpc>
              <a:spcBef>
                <a:spcPts val="400"/>
              </a:spcBef>
            </a:pPr>
            <a:endParaRPr b="0" lang="tr-TR" sz="2400" spc="-1" strike="noStrike">
              <a:solidFill>
                <a:srgbClr val="000000"/>
              </a:solidFill>
              <a:latin typeface="Calibri"/>
            </a:endParaRPr>
          </a:p>
          <a:p>
            <a:pPr>
              <a:lnSpc>
                <a:spcPct val="100000"/>
              </a:lnSpc>
              <a:spcBef>
                <a:spcPts val="439"/>
              </a:spcBef>
            </a:pPr>
            <a:endParaRPr b="0" lang="tr-TR" sz="2400" spc="-1" strike="noStrike">
              <a:solidFill>
                <a:srgbClr val="000000"/>
              </a:solidFill>
              <a:latin typeface="Calibri"/>
            </a:endParaRPr>
          </a:p>
          <a:p>
            <a:endParaRPr b="0" lang="tr-TR" sz="2400" spc="-1" strike="noStrike">
              <a:solidFill>
                <a:srgbClr val="000000"/>
              </a:solidFill>
              <a:latin typeface="Calibri"/>
            </a:endParaRPr>
          </a:p>
          <a:p>
            <a:endParaRPr b="0" lang="tr-TR" sz="2400" spc="-1" strike="noStrike">
              <a:solidFill>
                <a:srgbClr val="000000"/>
              </a:solidFill>
              <a:latin typeface="Calibri"/>
            </a:endParaRPr>
          </a:p>
        </p:txBody>
      </p:sp>
      <p:grpSp>
        <p:nvGrpSpPr>
          <p:cNvPr id="117" name="Group 3"/>
          <p:cNvGrpSpPr/>
          <p:nvPr/>
        </p:nvGrpSpPr>
        <p:grpSpPr>
          <a:xfrm>
            <a:off x="0" y="6145200"/>
            <a:ext cx="9143640" cy="548280"/>
            <a:chOff x="0" y="6145200"/>
            <a:chExt cx="9143640" cy="548280"/>
          </a:xfrm>
        </p:grpSpPr>
        <p:pic>
          <p:nvPicPr>
            <p:cNvPr id="118" name="Resim 4" descr=""/>
            <p:cNvPicPr/>
            <p:nvPr/>
          </p:nvPicPr>
          <p:blipFill>
            <a:blip r:embed="rId5"/>
            <a:stretch/>
          </p:blipFill>
          <p:spPr>
            <a:xfrm>
              <a:off x="0" y="6145200"/>
              <a:ext cx="9143640" cy="183240"/>
            </a:xfrm>
            <a:prstGeom prst="rect">
              <a:avLst/>
            </a:prstGeom>
            <a:ln w="9360">
              <a:noFill/>
            </a:ln>
          </p:spPr>
        </p:pic>
        <p:sp>
          <p:nvSpPr>
            <p:cNvPr id="119" name="CustomShape 4"/>
            <p:cNvSpPr/>
            <p:nvPr/>
          </p:nvSpPr>
          <p:spPr>
            <a:xfrm>
              <a:off x="5148000" y="6441840"/>
              <a:ext cx="3959640" cy="251640"/>
            </a:xfrm>
            <a:prstGeom prst="rect">
              <a:avLst/>
            </a:prstGeom>
            <a:noFill/>
            <a:ln w="9360">
              <a:noFill/>
            </a:ln>
          </p:spPr>
          <p:style>
            <a:lnRef idx="0"/>
            <a:fillRef idx="0"/>
            <a:effectRef idx="0"/>
            <a:fontRef idx="minor"/>
          </p:style>
          <p:txBody>
            <a:bodyPr lIns="90000" rIns="90000" tIns="45000" bIns="45000">
              <a:noAutofit/>
            </a:bodyPr>
            <a:p>
              <a:pPr algn="ctr">
                <a:lnSpc>
                  <a:spcPct val="100000"/>
                </a:lnSpc>
                <a:spcBef>
                  <a:spcPts val="300"/>
                </a:spcBef>
              </a:pPr>
              <a:r>
                <a:rPr b="0" lang="en-US" sz="1500" spc="-1" strike="noStrike">
                  <a:solidFill>
                    <a:srgbClr val="898989"/>
                  </a:solidFill>
                  <a:latin typeface="Calibri"/>
                </a:rPr>
                <a:t>BSM 104 Web Teknolojileri 2018-2019 Bahar</a:t>
              </a:r>
              <a:endParaRPr b="0" lang="en-US" sz="1500" spc="-1" strike="noStrike">
                <a:latin typeface="Arial"/>
              </a:endParaRPr>
            </a:p>
          </p:txBody>
        </p:sp>
      </p:grpSp>
      <p:pic>
        <p:nvPicPr>
          <p:cNvPr id="120" name="İçerik Yer Tutucusu 10" descr=""/>
          <p:cNvPicPr/>
          <p:nvPr/>
        </p:nvPicPr>
        <p:blipFill>
          <a:blip r:embed="rId6"/>
          <a:stretch/>
        </p:blipFill>
        <p:spPr>
          <a:xfrm>
            <a:off x="414360" y="6329520"/>
            <a:ext cx="2010960" cy="463320"/>
          </a:xfrm>
          <a:prstGeom prst="rect">
            <a:avLst/>
          </a:prstGeom>
          <a:ln w="9360">
            <a:noFill/>
          </a:ln>
        </p:spPr>
      </p:pic>
      <p:pic>
        <p:nvPicPr>
          <p:cNvPr id="121" name="Resim 4" descr=""/>
          <p:cNvPicPr/>
          <p:nvPr/>
        </p:nvPicPr>
        <p:blipFill>
          <a:blip r:embed="rId7"/>
          <a:stretch/>
        </p:blipFill>
        <p:spPr>
          <a:xfrm>
            <a:off x="-360" y="908640"/>
            <a:ext cx="9143640" cy="183240"/>
          </a:xfrm>
          <a:prstGeom prst="rect">
            <a:avLst/>
          </a:prstGeom>
          <a:ln w="9360">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000000"/>
                </a:solidFill>
                <a:latin typeface="Calibri"/>
              </a:rPr>
              <a:t>Global Stil Tanımlamaları…</a:t>
            </a:r>
            <a:endParaRPr b="0" lang="tr-TR" sz="4400" spc="-1" strike="noStrike">
              <a:solidFill>
                <a:srgbClr val="000000"/>
              </a:solidFill>
              <a:latin typeface="Calibri"/>
            </a:endParaRPr>
          </a:p>
        </p:txBody>
      </p:sp>
      <p:pic>
        <p:nvPicPr>
          <p:cNvPr id="123" name="İçerik Yer Tutucusu 10" descr=""/>
          <p:cNvPicPr/>
          <p:nvPr/>
        </p:nvPicPr>
        <p:blipFill>
          <a:blip r:embed="rId1"/>
          <a:stretch/>
        </p:blipFill>
        <p:spPr>
          <a:xfrm>
            <a:off x="414360" y="6329520"/>
            <a:ext cx="2010960" cy="463320"/>
          </a:xfrm>
          <a:prstGeom prst="rect">
            <a:avLst/>
          </a:prstGeom>
          <a:ln w="9360">
            <a:noFill/>
          </a:ln>
        </p:spPr>
      </p:pic>
      <p:pic>
        <p:nvPicPr>
          <p:cNvPr id="124" name="Resim 4" descr=""/>
          <p:cNvPicPr/>
          <p:nvPr/>
        </p:nvPicPr>
        <p:blipFill>
          <a:blip r:embed="rId2"/>
          <a:stretch/>
        </p:blipFill>
        <p:spPr>
          <a:xfrm>
            <a:off x="-360" y="908640"/>
            <a:ext cx="9143640" cy="183240"/>
          </a:xfrm>
          <a:prstGeom prst="rect">
            <a:avLst/>
          </a:prstGeom>
          <a:ln w="9360">
            <a:noFill/>
          </a:ln>
        </p:spPr>
      </p:pic>
      <p:sp>
        <p:nvSpPr>
          <p:cNvPr id="125" name="TextShape 2"/>
          <p:cNvSpPr txBox="1"/>
          <p:nvPr/>
        </p:nvSpPr>
        <p:spPr>
          <a:xfrm>
            <a:off x="457200" y="1279440"/>
            <a:ext cx="8229240" cy="4525560"/>
          </a:xfrm>
          <a:prstGeom prst="rect">
            <a:avLst/>
          </a:prstGeom>
          <a:noFill/>
          <a:ln w="9360">
            <a:noFill/>
          </a:ln>
        </p:spPr>
        <p:txBody>
          <a:bodyPr>
            <a:noAutofit/>
          </a:bodyPr>
          <a:p>
            <a:pPr>
              <a:lnSpc>
                <a:spcPct val="100000"/>
              </a:lnSpc>
              <a:spcBef>
                <a:spcPts val="300"/>
              </a:spcBef>
            </a:pPr>
            <a:r>
              <a:rPr b="0" lang="tr-TR" sz="1500" spc="-1" strike="noStrike">
                <a:solidFill>
                  <a:srgbClr val="000000"/>
                </a:solidFill>
                <a:latin typeface="Calibri"/>
              </a:rPr>
              <a:t>&lt;html&gt;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&lt;head&gt;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&lt;meta charset="utf-8"&gt;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&lt;title&gt;Örnekler&lt;/title&gt;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&lt;style type="text/css"&gt;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p{</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	</a:t>
            </a:r>
            <a:r>
              <a:rPr b="0" lang="tr-TR" sz="1500" spc="-1" strike="noStrike">
                <a:solidFill>
                  <a:srgbClr val="000000"/>
                </a:solidFill>
                <a:latin typeface="Calibri"/>
              </a:rPr>
              <a:t>font-size:18pt; </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	</a:t>
            </a:r>
            <a:r>
              <a:rPr b="0" lang="tr-TR" sz="1500" spc="-1" strike="noStrike">
                <a:solidFill>
                  <a:srgbClr val="000000"/>
                </a:solidFill>
                <a:latin typeface="Calibri"/>
              </a:rPr>
              <a:t>color:#C4A9A9</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&lt;/style&gt;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&lt;/head&gt;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&lt;body&gt;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&lt;p&gt;Stil etki eden ilk paragraf&lt;/p&gt;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stil etki etmeyen metin</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&lt;p&gt;Stil etki eden ikinci paragraf&lt;/p&gt;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&lt;/body&gt;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&lt;/html&gt;</a:t>
            </a:r>
            <a:endParaRPr b="0" lang="tr-TR" sz="1500" spc="-1" strike="noStrike">
              <a:solidFill>
                <a:srgbClr val="000000"/>
              </a:solidFill>
              <a:latin typeface="Calibri"/>
            </a:endParaRPr>
          </a:p>
        </p:txBody>
      </p:sp>
      <p:pic>
        <p:nvPicPr>
          <p:cNvPr id="126" name="Picture 3" descr=""/>
          <p:cNvPicPr/>
          <p:nvPr/>
        </p:nvPicPr>
        <p:blipFill>
          <a:blip r:embed="rId3"/>
          <a:stretch/>
        </p:blipFill>
        <p:spPr>
          <a:xfrm>
            <a:off x="3480480" y="1883880"/>
            <a:ext cx="5483880" cy="2454120"/>
          </a:xfrm>
          <a:prstGeom prst="rect">
            <a:avLst/>
          </a:prstGeom>
          <a:ln>
            <a:noFill/>
          </a:ln>
          <a:effectLst>
            <a:outerShdw algn="br" blurRad="76200" dir="0" kx="1200000" rotWithShape="0" sy="23000">
              <a:srgbClr val="000000">
                <a:alpha val="20000"/>
              </a:srgbClr>
            </a:outerShdw>
          </a:effectLst>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000000"/>
                </a:solidFill>
                <a:latin typeface="Calibri"/>
              </a:rPr>
              <a:t>Bağlantılı Stil tanımlamaları </a:t>
            </a:r>
            <a:endParaRPr b="0" lang="tr-TR" sz="4400" spc="-1" strike="noStrike">
              <a:solidFill>
                <a:srgbClr val="000000"/>
              </a:solidFill>
              <a:latin typeface="Calibri"/>
            </a:endParaRPr>
          </a:p>
        </p:txBody>
      </p:sp>
      <p:sp>
        <p:nvSpPr>
          <p:cNvPr id="128" name="TextShape 2"/>
          <p:cNvSpPr txBox="1"/>
          <p:nvPr/>
        </p:nvSpPr>
        <p:spPr>
          <a:xfrm>
            <a:off x="457200" y="1196640"/>
            <a:ext cx="8506800" cy="4824000"/>
          </a:xfrm>
          <a:prstGeom prst="rect">
            <a:avLst/>
          </a:prstGeom>
          <a:noFill/>
          <a:ln w="9360">
            <a:noFill/>
          </a:ln>
        </p:spPr>
        <p:txBody>
          <a:bodyPr>
            <a:noAutofit/>
          </a:bodyPr>
          <a:p>
            <a:pPr marL="343080" indent="-342720">
              <a:lnSpc>
                <a:spcPct val="100000"/>
              </a:lnSpc>
              <a:spcBef>
                <a:spcPts val="561"/>
              </a:spcBef>
              <a:buSzPct val="100014"/>
              <a:buBlip>
                <a:blip r:embed="rId1"/>
              </a:buBlip>
            </a:pPr>
            <a:r>
              <a:rPr b="0" lang="tr-TR" sz="2800" spc="-1" strike="noStrike">
                <a:solidFill>
                  <a:srgbClr val="000000"/>
                </a:solidFill>
                <a:latin typeface="Calibri"/>
              </a:rPr>
              <a:t>Bağlantılı Stil Tanımlamaları (Harici Stil Dosyaları)</a:t>
            </a:r>
            <a:endParaRPr b="0" lang="tr-TR" sz="2800" spc="-1" strike="noStrike">
              <a:solidFill>
                <a:srgbClr val="000000"/>
              </a:solidFill>
              <a:latin typeface="Calibri"/>
            </a:endParaRPr>
          </a:p>
          <a:p>
            <a:pPr lvl="1" marL="743040" indent="-285480">
              <a:lnSpc>
                <a:spcPct val="100000"/>
              </a:lnSpc>
              <a:spcBef>
                <a:spcPts val="479"/>
              </a:spcBef>
              <a:buSzPct val="100000"/>
              <a:buBlip>
                <a:blip r:embed="rId2"/>
              </a:buBlip>
            </a:pPr>
            <a:r>
              <a:rPr b="0" lang="tr-TR" sz="2400" spc="-1" strike="noStrike">
                <a:solidFill>
                  <a:srgbClr val="000000"/>
                </a:solidFill>
                <a:latin typeface="Calibri"/>
              </a:rPr>
              <a:t>Sayfa içerisinde geçerli olacak stil tanımlamaları </a:t>
            </a:r>
            <a:r>
              <a:rPr b="1" lang="tr-TR" sz="2400" spc="-1" strike="noStrike">
                <a:solidFill>
                  <a:srgbClr val="c00000"/>
                </a:solidFill>
                <a:latin typeface="Calibri"/>
              </a:rPr>
              <a:t>.css</a:t>
            </a:r>
            <a:r>
              <a:rPr b="0" lang="tr-TR" sz="2400" spc="-1" strike="noStrike">
                <a:solidFill>
                  <a:srgbClr val="000000"/>
                </a:solidFill>
                <a:latin typeface="Calibri"/>
              </a:rPr>
              <a:t> uzantılı dosyalara kaydedilerek sayfanın </a:t>
            </a:r>
            <a:r>
              <a:rPr b="1" lang="tr-TR" sz="2400" spc="-1" strike="noStrike">
                <a:solidFill>
                  <a:srgbClr val="c00000"/>
                </a:solidFill>
                <a:latin typeface="Calibri"/>
              </a:rPr>
              <a:t>head</a:t>
            </a:r>
            <a:r>
              <a:rPr b="0" lang="tr-TR" sz="2400" spc="-1" strike="noStrike">
                <a:solidFill>
                  <a:srgbClr val="000000"/>
                </a:solidFill>
                <a:latin typeface="Calibri"/>
              </a:rPr>
              <a:t> kısmında </a:t>
            </a:r>
            <a:r>
              <a:rPr b="1" lang="tr-TR" sz="2400" spc="-1" strike="noStrike">
                <a:solidFill>
                  <a:srgbClr val="c00000"/>
                </a:solidFill>
                <a:latin typeface="Calibri"/>
              </a:rPr>
              <a:t>&lt;link&gt;</a:t>
            </a:r>
            <a:r>
              <a:rPr b="0" lang="tr-TR" sz="2400" spc="-1" strike="noStrike">
                <a:solidFill>
                  <a:srgbClr val="000000"/>
                </a:solidFill>
                <a:latin typeface="Calibri"/>
              </a:rPr>
              <a:t> etiketi içerisinde çağrılır. </a:t>
            </a:r>
            <a:endParaRPr b="0" lang="tr-TR" sz="2400" spc="-1" strike="noStrike">
              <a:solidFill>
                <a:srgbClr val="000000"/>
              </a:solidFill>
              <a:latin typeface="Calibri"/>
            </a:endParaRPr>
          </a:p>
          <a:p>
            <a:pPr lvl="1" marL="743040" indent="-285480">
              <a:lnSpc>
                <a:spcPct val="100000"/>
              </a:lnSpc>
              <a:spcBef>
                <a:spcPts val="479"/>
              </a:spcBef>
              <a:buSzPct val="100000"/>
              <a:buBlip>
                <a:blip r:embed="rId3"/>
              </a:buBlip>
            </a:pPr>
            <a:r>
              <a:rPr b="0" lang="tr-TR" sz="2400" spc="-1" strike="noStrike">
                <a:solidFill>
                  <a:srgbClr val="000000"/>
                </a:solidFill>
                <a:latin typeface="Calibri"/>
              </a:rPr>
              <a:t>Tanımlanan </a:t>
            </a:r>
            <a:r>
              <a:rPr b="1" lang="tr-TR" sz="2400" spc="-1" strike="noStrike">
                <a:solidFill>
                  <a:srgbClr val="c00000"/>
                </a:solidFill>
                <a:latin typeface="Calibri"/>
              </a:rPr>
              <a:t>css</a:t>
            </a:r>
            <a:r>
              <a:rPr b="0" lang="tr-TR" sz="2400" spc="-1" strike="noStrike">
                <a:solidFill>
                  <a:srgbClr val="000000"/>
                </a:solidFill>
                <a:latin typeface="Calibri"/>
              </a:rPr>
              <a:t> dosyaları web sitesi içerisinde istenilen web sayfalarında kullanılabilir. </a:t>
            </a:r>
            <a:endParaRPr b="0" lang="tr-TR" sz="2400" spc="-1" strike="noStrike">
              <a:solidFill>
                <a:srgbClr val="000000"/>
              </a:solidFill>
              <a:latin typeface="Calibri"/>
            </a:endParaRPr>
          </a:p>
          <a:p>
            <a:pPr lvl="1" marL="743040" indent="-285480">
              <a:lnSpc>
                <a:spcPct val="100000"/>
              </a:lnSpc>
              <a:spcBef>
                <a:spcPts val="479"/>
              </a:spcBef>
              <a:buSzPct val="100000"/>
              <a:buBlip>
                <a:blip r:embed="rId4"/>
              </a:buBlip>
            </a:pPr>
            <a:r>
              <a:rPr b="0" lang="tr-TR" sz="2400" spc="-1" strike="noStrike">
                <a:solidFill>
                  <a:srgbClr val="000000"/>
                </a:solidFill>
                <a:latin typeface="Calibri"/>
              </a:rPr>
              <a:t>Link etiketinin kullanımı:</a:t>
            </a:r>
            <a:endParaRPr b="0" lang="tr-TR" sz="2400" spc="-1" strike="noStrike">
              <a:solidFill>
                <a:srgbClr val="000000"/>
              </a:solidFill>
              <a:latin typeface="Calibri"/>
            </a:endParaRPr>
          </a:p>
          <a:p>
            <a:pPr>
              <a:lnSpc>
                <a:spcPct val="100000"/>
              </a:lnSpc>
              <a:spcBef>
                <a:spcPts val="400"/>
              </a:spcBef>
            </a:pPr>
            <a:r>
              <a:rPr b="1" lang="tr-TR" sz="2000" spc="-1" strike="noStrike">
                <a:solidFill>
                  <a:srgbClr val="c00000"/>
                </a:solidFill>
                <a:latin typeface="Calibri"/>
              </a:rPr>
              <a:t>             </a:t>
            </a:r>
            <a:r>
              <a:rPr b="1" lang="tr-TR" sz="2000" spc="-1" strike="noStrike">
                <a:solidFill>
                  <a:srgbClr val="000000"/>
                </a:solidFill>
                <a:latin typeface="Calibri"/>
              </a:rPr>
              <a:t>&lt;link rel="stylesheet" type="text/css" href=stil dosyamız&gt;</a:t>
            </a:r>
            <a:endParaRPr b="0" lang="tr-TR" sz="2000" spc="-1" strike="noStrike">
              <a:solidFill>
                <a:srgbClr val="000000"/>
              </a:solidFill>
              <a:latin typeface="Calibri"/>
            </a:endParaRPr>
          </a:p>
          <a:p>
            <a:pPr>
              <a:lnSpc>
                <a:spcPct val="100000"/>
              </a:lnSpc>
              <a:spcBef>
                <a:spcPts val="519"/>
              </a:spcBef>
            </a:pPr>
            <a:endParaRPr b="0" lang="tr-TR" sz="2000" spc="-1" strike="noStrike">
              <a:solidFill>
                <a:srgbClr val="000000"/>
              </a:solidFill>
              <a:latin typeface="Calibri"/>
            </a:endParaRPr>
          </a:p>
          <a:p>
            <a:pPr>
              <a:lnSpc>
                <a:spcPct val="100000"/>
              </a:lnSpc>
              <a:spcBef>
                <a:spcPts val="400"/>
              </a:spcBef>
            </a:pPr>
            <a:endParaRPr b="0" lang="tr-TR" sz="2000" spc="-1" strike="noStrike">
              <a:solidFill>
                <a:srgbClr val="000000"/>
              </a:solidFill>
              <a:latin typeface="Calibri"/>
            </a:endParaRPr>
          </a:p>
          <a:p>
            <a:pPr>
              <a:lnSpc>
                <a:spcPct val="100000"/>
              </a:lnSpc>
              <a:spcBef>
                <a:spcPts val="439"/>
              </a:spcBef>
            </a:pPr>
            <a:endParaRPr b="0" lang="tr-TR" sz="2000" spc="-1" strike="noStrike">
              <a:solidFill>
                <a:srgbClr val="000000"/>
              </a:solidFill>
              <a:latin typeface="Calibri"/>
            </a:endParaRPr>
          </a:p>
          <a:p>
            <a:endParaRPr b="0" lang="tr-TR" sz="2000" spc="-1" strike="noStrike">
              <a:solidFill>
                <a:srgbClr val="000000"/>
              </a:solidFill>
              <a:latin typeface="Calibri"/>
            </a:endParaRPr>
          </a:p>
          <a:p>
            <a:endParaRPr b="0" lang="tr-TR" sz="2000" spc="-1" strike="noStrike">
              <a:solidFill>
                <a:srgbClr val="000000"/>
              </a:solidFill>
              <a:latin typeface="Calibri"/>
            </a:endParaRPr>
          </a:p>
        </p:txBody>
      </p:sp>
      <p:pic>
        <p:nvPicPr>
          <p:cNvPr id="129" name="İçerik Yer Tutucusu 10" descr=""/>
          <p:cNvPicPr/>
          <p:nvPr/>
        </p:nvPicPr>
        <p:blipFill>
          <a:blip r:embed="rId5"/>
          <a:stretch/>
        </p:blipFill>
        <p:spPr>
          <a:xfrm>
            <a:off x="414360" y="6329520"/>
            <a:ext cx="2010960" cy="463320"/>
          </a:xfrm>
          <a:prstGeom prst="rect">
            <a:avLst/>
          </a:prstGeom>
          <a:ln w="9360">
            <a:noFill/>
          </a:ln>
        </p:spPr>
      </p:pic>
      <p:pic>
        <p:nvPicPr>
          <p:cNvPr id="130" name="Resim 4" descr=""/>
          <p:cNvPicPr/>
          <p:nvPr/>
        </p:nvPicPr>
        <p:blipFill>
          <a:blip r:embed="rId6"/>
          <a:stretch/>
        </p:blipFill>
        <p:spPr>
          <a:xfrm>
            <a:off x="-360" y="908640"/>
            <a:ext cx="9143640" cy="183240"/>
          </a:xfrm>
          <a:prstGeom prst="rect">
            <a:avLst/>
          </a:prstGeom>
          <a:ln w="9360">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57200" y="-18360"/>
            <a:ext cx="8229240" cy="1142640"/>
          </a:xfrm>
          <a:prstGeom prst="rect">
            <a:avLst/>
          </a:prstGeom>
          <a:noFill/>
          <a:ln w="9360">
            <a:noFill/>
          </a:ln>
        </p:spPr>
        <p:txBody>
          <a:bodyPr anchor="ctr">
            <a:noAutofit/>
          </a:bodyPr>
          <a:p>
            <a:pPr>
              <a:lnSpc>
                <a:spcPct val="100000"/>
              </a:lnSpc>
            </a:pPr>
            <a:r>
              <a:rPr b="0" lang="tr-TR" sz="4400" spc="-1" strike="noStrike">
                <a:solidFill>
                  <a:srgbClr val="000000"/>
                </a:solidFill>
                <a:latin typeface="Calibri"/>
              </a:rPr>
              <a:t>Bağlantılı Stil Tanımlamaları</a:t>
            </a:r>
            <a:r>
              <a:rPr b="0" lang="tr-TR" sz="4400" spc="-1" strike="noStrike">
                <a:solidFill>
                  <a:srgbClr val="10243e"/>
                </a:solidFill>
                <a:latin typeface="Calibri"/>
              </a:rPr>
              <a:t>…</a:t>
            </a:r>
            <a:endParaRPr b="0" lang="tr-TR" sz="4400" spc="-1" strike="noStrike">
              <a:solidFill>
                <a:srgbClr val="000000"/>
              </a:solidFill>
              <a:latin typeface="Calibri"/>
            </a:endParaRPr>
          </a:p>
        </p:txBody>
      </p:sp>
      <p:pic>
        <p:nvPicPr>
          <p:cNvPr id="132" name="İçerik Yer Tutucusu 10" descr=""/>
          <p:cNvPicPr/>
          <p:nvPr/>
        </p:nvPicPr>
        <p:blipFill>
          <a:blip r:embed="rId1"/>
          <a:stretch/>
        </p:blipFill>
        <p:spPr>
          <a:xfrm>
            <a:off x="414360" y="6329520"/>
            <a:ext cx="2010960" cy="463320"/>
          </a:xfrm>
          <a:prstGeom prst="rect">
            <a:avLst/>
          </a:prstGeom>
          <a:ln w="9360">
            <a:noFill/>
          </a:ln>
        </p:spPr>
      </p:pic>
      <p:pic>
        <p:nvPicPr>
          <p:cNvPr id="133" name="Resim 4" descr=""/>
          <p:cNvPicPr/>
          <p:nvPr/>
        </p:nvPicPr>
        <p:blipFill>
          <a:blip r:embed="rId2"/>
          <a:stretch/>
        </p:blipFill>
        <p:spPr>
          <a:xfrm>
            <a:off x="-360" y="908640"/>
            <a:ext cx="9143640" cy="183240"/>
          </a:xfrm>
          <a:prstGeom prst="rect">
            <a:avLst/>
          </a:prstGeom>
          <a:ln w="9360">
            <a:noFill/>
          </a:ln>
        </p:spPr>
      </p:pic>
      <p:sp>
        <p:nvSpPr>
          <p:cNvPr id="134" name="TextShape 2"/>
          <p:cNvSpPr txBox="1"/>
          <p:nvPr/>
        </p:nvSpPr>
        <p:spPr>
          <a:xfrm>
            <a:off x="457200" y="1274400"/>
            <a:ext cx="8229240" cy="4525560"/>
          </a:xfrm>
          <a:prstGeom prst="rect">
            <a:avLst/>
          </a:prstGeom>
          <a:noFill/>
          <a:ln w="9360">
            <a:noFill/>
          </a:ln>
        </p:spPr>
        <p:txBody>
          <a:bodyPr>
            <a:noAutofit/>
          </a:bodyPr>
          <a:p>
            <a:pPr>
              <a:lnSpc>
                <a:spcPct val="100000"/>
              </a:lnSpc>
              <a:spcBef>
                <a:spcPts val="300"/>
              </a:spcBef>
            </a:pPr>
            <a:r>
              <a:rPr b="0" lang="tr-TR" sz="1500" spc="-1" strike="noStrike">
                <a:solidFill>
                  <a:srgbClr val="000000"/>
                </a:solidFill>
                <a:latin typeface="Calibri"/>
              </a:rPr>
              <a:t>li{</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    </a:t>
            </a:r>
            <a:r>
              <a:rPr b="0" lang="tr-TR" sz="1500" spc="-1" strike="noStrike">
                <a:solidFill>
                  <a:srgbClr val="000000"/>
                </a:solidFill>
                <a:latin typeface="Calibri"/>
              </a:rPr>
              <a:t>font-size:18pt; </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    </a:t>
            </a:r>
            <a:r>
              <a:rPr b="0" lang="tr-TR" sz="1500" spc="-1" strike="noStrike">
                <a:solidFill>
                  <a:srgbClr val="000000"/>
                </a:solidFill>
                <a:latin typeface="Calibri"/>
              </a:rPr>
              <a:t>color:#4F3977;</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a:t>
            </a:r>
            <a:endParaRPr b="0" lang="tr-TR" sz="1500" spc="-1" strike="noStrike">
              <a:solidFill>
                <a:srgbClr val="000000"/>
              </a:solidFill>
              <a:latin typeface="Calibri"/>
            </a:endParaRPr>
          </a:p>
          <a:p>
            <a:pPr>
              <a:lnSpc>
                <a:spcPct val="100000"/>
              </a:lnSpc>
              <a:spcBef>
                <a:spcPts val="300"/>
              </a:spcBef>
            </a:pP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&lt;html&gt;&lt;head&gt;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&lt;meta charset="utf-8"&gt;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&lt;title&gt;Örnekler&lt;/title&gt;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&lt;link rel="stylesheet" type="text/css" href="sitilimiz.css"&gt;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&lt;/head&gt;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&lt;body&gt;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&lt;ol&gt;Stiller</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&lt;li&gt;Yerel&lt;/li&gt;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&lt;li&gt;Global&lt;/li&gt;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&lt;li&gt;Bağlantılı&lt;/li&gt;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&lt;/ol&gt;</a:t>
            </a:r>
            <a:endParaRPr b="0" lang="tr-TR" sz="1500" spc="-1" strike="noStrike">
              <a:solidFill>
                <a:srgbClr val="000000"/>
              </a:solidFill>
              <a:latin typeface="Calibri"/>
            </a:endParaRPr>
          </a:p>
          <a:p>
            <a:pPr>
              <a:lnSpc>
                <a:spcPct val="100000"/>
              </a:lnSpc>
              <a:spcBef>
                <a:spcPts val="300"/>
              </a:spcBef>
            </a:pPr>
            <a:r>
              <a:rPr b="0" lang="tr-TR" sz="1500" spc="-1" strike="noStrike">
                <a:solidFill>
                  <a:srgbClr val="000000"/>
                </a:solidFill>
                <a:latin typeface="Calibri"/>
              </a:rPr>
              <a:t>&lt;/body&gt;&lt;/html&gt;</a:t>
            </a:r>
            <a:endParaRPr b="0" lang="tr-TR" sz="1500" spc="-1" strike="noStrike">
              <a:solidFill>
                <a:srgbClr val="000000"/>
              </a:solidFill>
              <a:latin typeface="Calibri"/>
            </a:endParaRPr>
          </a:p>
        </p:txBody>
      </p:sp>
      <p:pic>
        <p:nvPicPr>
          <p:cNvPr id="135" name="Picture 2" descr=""/>
          <p:cNvPicPr/>
          <p:nvPr/>
        </p:nvPicPr>
        <p:blipFill>
          <a:blip r:embed="rId3"/>
          <a:stretch/>
        </p:blipFill>
        <p:spPr>
          <a:xfrm>
            <a:off x="6372360" y="1196640"/>
            <a:ext cx="2464920" cy="2024640"/>
          </a:xfrm>
          <a:prstGeom prst="rect">
            <a:avLst/>
          </a:prstGeom>
          <a:ln>
            <a:noFill/>
          </a:ln>
          <a:effectLst>
            <a:outerShdw algn="br" blurRad="76200" dir="0" kx="1200000" rotWithShape="0" sy="23000">
              <a:srgbClr val="000000">
                <a:alpha val="20000"/>
              </a:srgbClr>
            </a:outerShdw>
          </a:effectLst>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Web_Teknolojileri_sablon</Template>
  <TotalTime>566</TotalTime>
  <Application>LibreOffice/6.1.5.2$Linux_X86_64 LibreOffice_project/10$Build-2</Application>
  <Words>2380</Words>
  <Paragraphs>770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2018-02-02T11:53:53Z</dcterms:created>
  <dc:creator>gulizar</dc:creator>
  <dc:description/>
  <dc:language>en-US</dc:language>
  <cp:lastModifiedBy/>
  <dcterms:modified xsi:type="dcterms:W3CDTF">2019-03-21T10:18:35Z</dcterms:modified>
  <cp:revision>256</cp:revision>
  <dc:subject/>
  <dc:title>Web Teknolojileri HAFTA 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47</vt:i4>
  </property>
  <property fmtid="{D5CDD505-2E9C-101B-9397-08002B2CF9AE}" pid="8" name="PresentationFormat">
    <vt:lpwstr>Ekran Gösterisi (4:3)</vt:lpwstr>
  </property>
  <property fmtid="{D5CDD505-2E9C-101B-9397-08002B2CF9AE}" pid="9" name="ScaleCrop">
    <vt:bool>0</vt:bool>
  </property>
  <property fmtid="{D5CDD505-2E9C-101B-9397-08002B2CF9AE}" pid="10" name="ShareDoc">
    <vt:bool>0</vt:bool>
  </property>
  <property fmtid="{D5CDD505-2E9C-101B-9397-08002B2CF9AE}" pid="11" name="Slides">
    <vt:i4>48</vt:i4>
  </property>
</Properties>
</file>