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7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07.jpeg" ContentType="image/jpeg"/>
  <Override PartName="/ppt/media/image200.png" ContentType="image/png"/>
  <Override PartName="/ppt/media/image197.jpeg" ContentType="image/jpeg"/>
  <Override PartName="/ppt/media/image194.png" ContentType="image/png"/>
  <Override PartName="/ppt/media/image193.jpeg" ContentType="image/jpeg"/>
  <Override PartName="/ppt/media/image192.png" ContentType="image/png"/>
  <Override PartName="/ppt/media/image191.png" ContentType="image/png"/>
  <Override PartName="/ppt/media/image190.png" ContentType="image/png"/>
  <Override PartName="/ppt/media/image189.jpeg" ContentType="image/jpeg"/>
  <Override PartName="/ppt/media/image187.png" ContentType="image/png"/>
  <Override PartName="/ppt/media/image184.png" ContentType="image/png"/>
  <Override PartName="/ppt/media/image183.jpeg" ContentType="image/jpeg"/>
  <Override PartName="/ppt/media/image182.png" ContentType="image/png"/>
  <Override PartName="/ppt/media/image177.png" ContentType="image/png"/>
  <Override PartName="/ppt/media/image175.png" ContentType="image/png"/>
  <Override PartName="/ppt/media/image173.gif" ContentType="image/gif"/>
  <Override PartName="/ppt/media/image171.png" ContentType="image/png"/>
  <Override PartName="/ppt/media/image170.png" ContentType="image/png"/>
  <Override PartName="/ppt/media/image169.jpeg" ContentType="image/jpeg"/>
  <Override PartName="/ppt/media/image167.gif" ContentType="image/gif"/>
  <Override PartName="/ppt/media/image201.jpeg" ContentType="image/jpeg"/>
  <Override PartName="/ppt/media/image77.png" ContentType="image/png"/>
  <Override PartName="/ppt/media/image72.png" ContentType="image/png"/>
  <Override PartName="/ppt/media/image66.jpeg" ContentType="image/jpeg"/>
  <Override PartName="/ppt/media/image65.png" ContentType="image/png"/>
  <Override PartName="/ppt/media/image60.png" ContentType="image/png"/>
  <Override PartName="/ppt/media/image54.png" ContentType="image/png"/>
  <Override PartName="/ppt/media/image163.png" ContentType="image/png"/>
  <Override PartName="/ppt/media/image53.png" ContentType="image/png"/>
  <Override PartName="/ppt/media/image52.jpeg" ContentType="image/jpeg"/>
  <Override PartName="/ppt/media/image160.png" ContentType="image/png"/>
  <Override PartName="/ppt/media/image75.png" ContentType="image/png"/>
  <Override PartName="/ppt/media/image45.jpeg" ContentType="image/jpeg"/>
  <Override PartName="/ppt/media/image44.png" ContentType="image/png"/>
  <Override PartName="/ppt/media/image102.jpeg" ContentType="image/jpeg"/>
  <Override PartName="/ppt/media/image205.png" ContentType="image/png"/>
  <Override PartName="/ppt/media/image153.png" ContentType="image/png"/>
  <Override PartName="/ppt/media/image43.gif" ContentType="image/gif"/>
  <Override PartName="/ppt/media/image67.png" ContentType="image/png"/>
  <Override PartName="/ppt/media/image42.png" ContentType="image/png"/>
  <Override PartName="/ppt/media/image203.png" ContentType="image/png"/>
  <Override PartName="/ppt/media/image151.png" ContentType="image/png"/>
  <Override PartName="/ppt/media/image41.png" ContentType="image/png"/>
  <Override PartName="/ppt/media/image39.gif" ContentType="image/gif"/>
  <Override PartName="/ppt/media/image202.png" ContentType="image/png"/>
  <Override PartName="/ppt/media/image40.jpeg" ContentType="image/jpeg"/>
  <Override PartName="/ppt/media/image17.jpeg" ContentType="image/jpeg"/>
  <Override PartName="/ppt/media/image38.gif" ContentType="image/gif"/>
  <Override PartName="/ppt/media/image15.gif" ContentType="image/gif"/>
  <Override PartName="/ppt/media/image57.jpeg" ContentType="image/jpeg"/>
  <Override PartName="/ppt/media/image14.gif" ContentType="image/gif"/>
  <Override PartName="/ppt/media/image150.jpeg" ContentType="image/jpeg"/>
  <Override PartName="/ppt/media/image164.jpeg" ContentType="image/jpeg"/>
  <Override PartName="/ppt/media/image25.gif" ContentType="image/gif"/>
  <Override PartName="/ppt/media/image185.png" ContentType="image/png"/>
  <Override PartName="/ppt/media/image76.jpeg" ContentType="image/jpeg"/>
  <Override PartName="/ppt/media/image26.gif" ContentType="image/gif"/>
  <Override PartName="/ppt/media/image124.jpeg" ContentType="image/jpeg"/>
  <Override PartName="/ppt/media/image37.png" ContentType="image/png"/>
  <Override PartName="/ppt/media/image146.png" ContentType="image/png"/>
  <Override PartName="/ppt/media/image186.gif" ContentType="image/gif"/>
  <Override PartName="/ppt/media/image12.png" ContentType="image/png"/>
  <Override PartName="/ppt/media/image204.jpeg" ContentType="image/jpeg"/>
  <Override PartName="/ppt/media/image13.png" ContentType="image/png"/>
  <Override PartName="/ppt/media/image168.png" ContentType="image/png"/>
  <Override PartName="/ppt/media/image70.png" ContentType="image/png"/>
  <Override PartName="/ppt/media/image108.jpeg" ContentType="image/jpeg"/>
  <Override PartName="/ppt/media/image122.png" ContentType="image/png"/>
  <Override PartName="/ppt/media/image1.jpeg" ContentType="image/jpe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128.png" ContentType="image/png"/>
  <Override PartName="/ppt/media/image46.png" ContentType="image/png"/>
  <Override PartName="/ppt/media/image155.png" ContentType="image/png"/>
  <Override PartName="/ppt/media/image119.png" ContentType="image/png"/>
  <Override PartName="/ppt/media/image21.png" ContentType="image/png"/>
  <Override PartName="/ppt/media/image47.png" ContentType="image/png"/>
  <Override PartName="/ppt/media/image208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176.jpeg" ContentType="image/jpeg"/>
  <Override PartName="/ppt/media/image48.png" ContentType="image/png"/>
  <Override PartName="/ppt/media/image157.png" ContentType="image/png"/>
  <Override PartName="/ppt/media/image141.jpeg" ContentType="image/jpeg"/>
  <Override PartName="/ppt/media/image23.png" ContentType="image/png"/>
  <Override PartName="/ppt/media/image132.png" ContentType="image/png"/>
  <Override PartName="/ppt/media/image62.gif" ContentType="image/gif"/>
  <Override PartName="/ppt/media/image49.png" ContentType="image/png"/>
  <Override PartName="/ppt/media/image16.gif" ContentType="image/gif"/>
  <Override PartName="/ppt/media/image20.jpeg" ContentType="image/jpeg"/>
  <Override PartName="/ppt/media/image24.png" ContentType="image/png"/>
  <Override PartName="/ppt/media/image114.jpeg" ContentType="image/jpeg"/>
  <Override PartName="/ppt/media/image133.png" ContentType="image/png"/>
  <Override PartName="/ppt/media/image10.gif" ContentType="image/gif"/>
  <Override PartName="/ppt/media/image28.png" ContentType="image/png"/>
  <Override PartName="/ppt/media/image27.jpeg" ContentType="image/jpeg"/>
  <Override PartName="/ppt/media/image29.png" ContentType="image/png"/>
  <Override PartName="/ppt/media/image138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73.gif" ContentType="image/gif"/>
  <Override PartName="/ppt/media/image144.png" ContentType="image/png"/>
  <Override PartName="/ppt/media/image74.gif" ContentType="image/gif"/>
  <Override PartName="/ppt/media/image36.png" ContentType="image/png"/>
  <Override PartName="/ppt/media/image84.jpeg" ContentType="image/jpeg"/>
  <Override PartName="/ppt/media/image179.gif" ContentType="image/gif"/>
  <Override PartName="/ppt/media/image81.gif" ContentType="image/gif"/>
  <Override PartName="/ppt/media/image99.png" ContentType="image/png"/>
  <Override PartName="/ppt/media/image117.png" ContentType="image/png"/>
  <Override PartName="/ppt/media/image55.gif" ContentType="image/gif"/>
  <Override PartName="/ppt/media/image64.gif" ContentType="image/gif"/>
  <Override PartName="/ppt/media/image9.gif" ContentType="image/gif"/>
  <Override PartName="/ppt/media/image172.gif" ContentType="image/gif"/>
  <Override PartName="/ppt/media/image92.png" ContentType="image/png"/>
  <Override PartName="/ppt/media/image110.png" ContentType="image/png"/>
  <Override PartName="/ppt/media/image63.gif" ContentType="image/gif"/>
  <Override PartName="/ppt/media/image8.gif" ContentType="image/gif"/>
  <Override PartName="/ppt/media/image91.png" ContentType="image/png"/>
  <Override PartName="/ppt/media/image3.gif" ContentType="image/gif"/>
  <Override PartName="/ppt/media/image7.png" ContentType="image/png"/>
  <Override PartName="/ppt/media/image88.png" ContentType="image/png"/>
  <Override PartName="/ppt/media/image2.png" ContentType="image/png"/>
  <Override PartName="/ppt/media/image83.png" ContentType="image/png"/>
  <Override PartName="/ppt/media/image195.png" ContentType="image/png"/>
  <Override PartName="/ppt/media/image101.png" ContentType="image/png"/>
  <Override PartName="/ppt/media/image68.png" ContentType="image/png"/>
  <Override PartName="/ppt/media/image6.png" ContentType="image/png"/>
  <Override PartName="/ppt/media/image199.png" ContentType="image/png"/>
  <Override PartName="/ppt/media/image181.gif" ContentType="image/gif"/>
  <Override PartName="/ppt/media/image105.png" ContentType="image/png"/>
  <Override PartName="/ppt/media/image4.png" ContentType="image/png"/>
  <Override PartName="/ppt/media/image85.png" ContentType="image/png"/>
  <Override PartName="/ppt/media/image103.png" ContentType="image/png"/>
  <Override PartName="/ppt/media/image69.gif" ContentType="image/gif"/>
  <Override PartName="/ppt/media/image5.jpeg" ContentType="image/jpeg"/>
  <Override PartName="/ppt/media/image166.png" ContentType="image/png"/>
  <Override PartName="/ppt/media/image196.png" ContentType="image/png"/>
  <Override PartName="/ppt/media/image30.jpeg" ContentType="image/jpeg"/>
  <Override PartName="/ppt/media/image142.png" ContentType="image/png"/>
  <Override PartName="/ppt/media/image34.jpeg" ContentType="image/jpeg"/>
  <Override PartName="/ppt/media/image61.gif" ContentType="image/gif"/>
  <Override PartName="/ppt/media/image79.png" ContentType="image/png"/>
  <Override PartName="/ppt/media/image178.png" ContentType="image/png"/>
  <Override PartName="/ppt/media/image80.png" ContentType="image/png"/>
  <Override PartName="/ppt/media/image82.gif" ContentType="image/gif"/>
  <Override PartName="/ppt/media/image86.png" ContentType="image/png"/>
  <Override PartName="/ppt/media/image198.png" ContentType="image/png"/>
  <Override PartName="/ppt/media/image180.gif" ContentType="image/gif"/>
  <Override PartName="/ppt/media/image104.png" ContentType="image/png"/>
  <Override PartName="/ppt/media/image87.gif" ContentType="image/gif"/>
  <Override PartName="/ppt/media/image89.jpeg" ContentType="image/jpeg"/>
  <Override PartName="/ppt/media/image121.jpeg" ContentType="image/jpeg"/>
  <Override PartName="/ppt/media/image188.png" ContentType="image/png"/>
  <Override PartName="/ppt/media/image90.png" ContentType="image/png"/>
  <Override PartName="/ppt/media/image106.gif" ContentType="image/gif"/>
  <Override PartName="/ppt/media/image78.png" ContentType="image/png"/>
  <Override PartName="/ppt/media/image93.jpeg" ContentType="image/jpeg"/>
  <Override PartName="/ppt/media/image111.png" ContentType="image/png"/>
  <Override PartName="/ppt/media/image174.gif" ContentType="image/gif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97.png" ContentType="image/png"/>
  <Override PartName="/ppt/media/image115.png" ContentType="image/png"/>
  <Override PartName="/ppt/media/image59.png" ContentType="image/png"/>
  <Override PartName="/ppt/media/image139.gif" ContentType="image/gif"/>
  <Override PartName="/ppt/media/image130.jpeg" ContentType="image/jpeg"/>
  <Override PartName="/ppt/media/image98.png" ContentType="image/png"/>
  <Override PartName="/ppt/media/image116.png" ContentType="image/png"/>
  <Override PartName="/ppt/media/image107.png" ContentType="image/png"/>
  <Override PartName="/ppt/media/image109.png" ContentType="image/png"/>
  <Override PartName="/ppt/media/image100.gif" ContentType="image/gif"/>
  <Override PartName="/ppt/media/image118.png" ContentType="image/png"/>
  <Override PartName="/ppt/media/image120.png" ContentType="image/png"/>
  <Override PartName="/ppt/media/image123.png" ContentType="image/png"/>
  <Override PartName="/ppt/media/image125.png" ContentType="image/png"/>
  <Override PartName="/ppt/media/image145.jpeg" ContentType="image/jpeg"/>
  <Override PartName="/ppt/media/image31.png" ContentType="image/png"/>
  <Override PartName="/ppt/media/image129.png" ContentType="image/png"/>
  <Override PartName="/ppt/media/image134.png" ContentType="image/png"/>
  <Override PartName="/ppt/media/image71.jpeg" ContentType="image/jpeg"/>
  <Override PartName="/ppt/media/image135.png" ContentType="image/png"/>
  <Override PartName="/ppt/media/image136.png" ContentType="image/png"/>
  <Override PartName="/ppt/media/image35.png" ContentType="image/png"/>
  <Override PartName="/ppt/media/image137.jpeg" ContentType="image/jpeg"/>
  <Override PartName="/ppt/media/image143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152.png" ContentType="image/png"/>
  <Override PartName="/ppt/media/image206.png" ContentType="image/png"/>
  <Override PartName="/ppt/media/image154.png" ContentType="image/png"/>
  <Override PartName="/ppt/media/image11.jpeg" ContentType="image/jpeg"/>
  <Override PartName="/ppt/media/image158.jpeg" ContentType="image/jpeg"/>
  <Override PartName="/ppt/media/image159.png" ContentType="image/png"/>
  <Override PartName="/ppt/media/image161.png" ContentType="image/png"/>
  <Override PartName="/ppt/media/image162.gif" ContentType="image/gi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4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BDE2740-C6E2-4888-B0BA-80CBFAE28F8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BD6B7A-03E6-4265-81CD-D4BA6517FBC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277C15-4FAF-4386-9E73-6C4D230AC82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6B28CF-9A1E-49FA-A30D-8B5FC9E85BA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7E1988-99F9-4254-B5D3-AF522E256ED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335D22-0E7F-4154-BA19-686CF387275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500387-AF68-4767-91CE-DBFAF385759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67896B-E145-4721-8642-4AABF3AB0F2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8DF57B-3BCF-4AD5-A58B-91EE0A3C6DD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24FA5B-C9F5-416E-BB09-5AAAD11E7CD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BE5BAD-2540-4553-96B7-638F3710E2F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A84B0C-BCF2-4AAF-AE5D-4A0BAFEDF7A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159780-9DE2-4A33-9AE0-5AE69F70690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5009CA-3414-436C-AE62-C24F3499B96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10A382-115E-4CC5-B280-E2B42A4C83A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F1757A-BF72-4BE3-B264-860DD37FB35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4376CB-E39B-40D3-8F6C-54A66B62A52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5E56A0-00C1-4156-910A-83B4CE116A9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754D94-FCC4-40BB-ACE3-B9186D5B30E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EFD279-8314-42F0-8DB7-2CD5B9AD0B4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AA727B-E8ED-4C84-8AC7-497B56E5A24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0A99DA-3D55-48E2-90E0-4F560E5B761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079603-720E-4C5A-8D8B-B8A6747A492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B6CC7C-DACE-45D3-89C3-C9CA91ABCE0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C37F31-20A9-475E-959C-FAAF870266D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67EE0A-87F2-4FFC-96F5-4D03025FDE5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2F8600-B286-4BDA-8D91-9B650253C80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05CBED-E181-4AA3-A477-B87C3C3A840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D406E1-1A2D-4315-9738-FDF55E07E2B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D42C22-8235-49FE-A21F-9DC4B330286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99DBEE-3842-43DE-8F93-D4E9BDE9BB0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28F733-89C1-4F80-9B77-964D2ADCBAE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78DF31-0BCF-4F4B-9FAB-3676548C9E8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5A62D8-D4B0-4739-8AE7-8D11ACAAF3C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0CC9DA-F383-47B9-B299-96668E23C20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8AEF19-6787-4024-A975-EFCF235E69A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E8F404-5FDD-4F06-85EA-9F85E602B5D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C3AD21-3455-409A-A405-8621702AAB2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A2B70E-4004-49E8-8B24-FC3831AC144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"/>
              </a:rPr>
              <a:t>Asıl başlık stili için tıklatın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D2AE997-C9E8-4F7A-9273-BF24DD825E5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181069-E84D-49BB-A233-A6101BEF31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"/>
              </a:rPr>
              <a:t>Asıl başlık stili için tıklatın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</a:rPr>
              <a:t>Asıl metin stillerini düzenlemek için tıklatın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6A0E9D-3445-4DC9-98B8-9989CAAF7A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814112-70F7-43BC-BD3C-D49D6A2A48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gif"/><Relationship Id="rId3" Type="http://schemas.openxmlformats.org/officeDocument/2006/relationships/image" Target="../media/image44.png"/><Relationship Id="rId4" Type="http://schemas.openxmlformats.org/officeDocument/2006/relationships/image" Target="../media/image45.jpe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jpe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gif"/><Relationship Id="rId3" Type="http://schemas.openxmlformats.org/officeDocument/2006/relationships/image" Target="../media/image56.png"/><Relationship Id="rId4" Type="http://schemas.openxmlformats.org/officeDocument/2006/relationships/image" Target="../media/image57.jpe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1.gif"/><Relationship Id="rId2" Type="http://schemas.openxmlformats.org/officeDocument/2006/relationships/image" Target="../media/image62.gif"/><Relationship Id="rId3" Type="http://schemas.openxmlformats.org/officeDocument/2006/relationships/image" Target="../media/image63.gif"/><Relationship Id="rId4" Type="http://schemas.openxmlformats.org/officeDocument/2006/relationships/image" Target="../media/image64.gif"/><Relationship Id="rId5" Type="http://schemas.openxmlformats.org/officeDocument/2006/relationships/image" Target="../media/image65.png"/><Relationship Id="rId6" Type="http://schemas.openxmlformats.org/officeDocument/2006/relationships/image" Target="../media/image66.jpeg"/><Relationship Id="rId7" Type="http://schemas.openxmlformats.org/officeDocument/2006/relationships/image" Target="../media/image6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gif"/><Relationship Id="rId3" Type="http://schemas.openxmlformats.org/officeDocument/2006/relationships/image" Target="../media/image70.png"/><Relationship Id="rId4" Type="http://schemas.openxmlformats.org/officeDocument/2006/relationships/image" Target="../media/image71.jpeg"/><Relationship Id="rId5" Type="http://schemas.openxmlformats.org/officeDocument/2006/relationships/image" Target="../media/image7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3.gif"/><Relationship Id="rId2" Type="http://schemas.openxmlformats.org/officeDocument/2006/relationships/image" Target="../media/image74.gif"/><Relationship Id="rId3" Type="http://schemas.openxmlformats.org/officeDocument/2006/relationships/image" Target="../media/image75.png"/><Relationship Id="rId4" Type="http://schemas.openxmlformats.org/officeDocument/2006/relationships/image" Target="../media/image76.jpe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gif"/><Relationship Id="rId3" Type="http://schemas.openxmlformats.org/officeDocument/2006/relationships/image" Target="../media/image82.gif"/><Relationship Id="rId4" Type="http://schemas.openxmlformats.org/officeDocument/2006/relationships/image" Target="../media/image83.png"/><Relationship Id="rId5" Type="http://schemas.openxmlformats.org/officeDocument/2006/relationships/image" Target="../media/image84.jpeg"/><Relationship Id="rId6" Type="http://schemas.openxmlformats.org/officeDocument/2006/relationships/image" Target="../media/image85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gif"/><Relationship Id="rId3" Type="http://schemas.openxmlformats.org/officeDocument/2006/relationships/image" Target="../media/image88.png"/><Relationship Id="rId4" Type="http://schemas.openxmlformats.org/officeDocument/2006/relationships/image" Target="../media/image89.jpeg"/><Relationship Id="rId5" Type="http://schemas.openxmlformats.org/officeDocument/2006/relationships/image" Target="../media/image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jpe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gif"/><Relationship Id="rId3" Type="http://schemas.openxmlformats.org/officeDocument/2006/relationships/image" Target="../media/image101.png"/><Relationship Id="rId4" Type="http://schemas.openxmlformats.org/officeDocument/2006/relationships/image" Target="../media/image102.jpe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gif"/><Relationship Id="rId3" Type="http://schemas.openxmlformats.org/officeDocument/2006/relationships/image" Target="../media/image107.png"/><Relationship Id="rId4" Type="http://schemas.openxmlformats.org/officeDocument/2006/relationships/image" Target="../media/image108.jpe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jpeg"/><Relationship Id="rId5" Type="http://schemas.openxmlformats.org/officeDocument/2006/relationships/image" Target="../media/image11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jpeg"/><Relationship Id="rId7" Type="http://schemas.openxmlformats.org/officeDocument/2006/relationships/image" Target="../media/image12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jpe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jpe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jpeg"/><Relationship Id="rId6" Type="http://schemas.openxmlformats.org/officeDocument/2006/relationships/image" Target="../media/image13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9.gif"/><Relationship Id="rId2" Type="http://schemas.openxmlformats.org/officeDocument/2006/relationships/image" Target="../media/image140.png"/><Relationship Id="rId3" Type="http://schemas.openxmlformats.org/officeDocument/2006/relationships/image" Target="../media/image141.jpe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jpe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jpe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4.png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jpeg"/><Relationship Id="rId6" Type="http://schemas.openxmlformats.org/officeDocument/2006/relationships/image" Target="../media/image15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image" Target="../media/image161.png"/><Relationship Id="rId3" Type="http://schemas.openxmlformats.org/officeDocument/2006/relationships/image" Target="../media/image162.gif"/><Relationship Id="rId4" Type="http://schemas.openxmlformats.org/officeDocument/2006/relationships/image" Target="../media/image163.png"/><Relationship Id="rId5" Type="http://schemas.openxmlformats.org/officeDocument/2006/relationships/image" Target="../media/image164.jpe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7.gif"/><Relationship Id="rId2" Type="http://schemas.openxmlformats.org/officeDocument/2006/relationships/image" Target="../media/image168.png"/><Relationship Id="rId3" Type="http://schemas.openxmlformats.org/officeDocument/2006/relationships/image" Target="../media/image169.jpe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2.gif"/><Relationship Id="rId2" Type="http://schemas.openxmlformats.org/officeDocument/2006/relationships/image" Target="../media/image173.gif"/><Relationship Id="rId3" Type="http://schemas.openxmlformats.org/officeDocument/2006/relationships/image" Target="../media/image174.gif"/><Relationship Id="rId4" Type="http://schemas.openxmlformats.org/officeDocument/2006/relationships/image" Target="../media/image175.png"/><Relationship Id="rId5" Type="http://schemas.openxmlformats.org/officeDocument/2006/relationships/image" Target="../media/image176.jpe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9.gif"/><Relationship Id="rId2" Type="http://schemas.openxmlformats.org/officeDocument/2006/relationships/image" Target="../media/image180.gif"/><Relationship Id="rId3" Type="http://schemas.openxmlformats.org/officeDocument/2006/relationships/image" Target="../media/image181.gif"/><Relationship Id="rId4" Type="http://schemas.openxmlformats.org/officeDocument/2006/relationships/image" Target="../media/image182.png"/><Relationship Id="rId5" Type="http://schemas.openxmlformats.org/officeDocument/2006/relationships/image" Target="../media/image183.jpe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6.gif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jpe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2.png"/><Relationship Id="rId2" Type="http://schemas.openxmlformats.org/officeDocument/2006/relationships/image" Target="../media/image193.jpe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6.png"/><Relationship Id="rId2" Type="http://schemas.openxmlformats.org/officeDocument/2006/relationships/image" Target="../media/image197.jpe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00.png"/><Relationship Id="rId2" Type="http://schemas.openxmlformats.org/officeDocument/2006/relationships/image" Target="../media/image201.jpeg"/><Relationship Id="rId3" Type="http://schemas.openxmlformats.org/officeDocument/2006/relationships/image" Target="../media/image20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03.png"/><Relationship Id="rId2" Type="http://schemas.openxmlformats.org/officeDocument/2006/relationships/image" Target="../media/image204.jpeg"/><Relationship Id="rId3" Type="http://schemas.openxmlformats.org/officeDocument/2006/relationships/image" Target="../media/image20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jpeg"/><Relationship Id="rId3" Type="http://schemas.openxmlformats.org/officeDocument/2006/relationships/image" Target="../media/image20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gif"/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gif"/><Relationship Id="rId4" Type="http://schemas.openxmlformats.org/officeDocument/2006/relationships/image" Target="../media/image26.gif"/><Relationship Id="rId5" Type="http://schemas.openxmlformats.org/officeDocument/2006/relationships/image" Target="../media/image27.jpe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gif"/><Relationship Id="rId3" Type="http://schemas.openxmlformats.org/officeDocument/2006/relationships/image" Target="../media/image39.gif"/><Relationship Id="rId4" Type="http://schemas.openxmlformats.org/officeDocument/2006/relationships/image" Target="../media/image40.jpe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95640" y="1700640"/>
            <a:ext cx="8352720" cy="18752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tr-TR" sz="4000" spc="-1" strike="noStrike">
                <a:solidFill>
                  <a:srgbClr val="595959"/>
                </a:solidFill>
                <a:latin typeface="Calibri"/>
              </a:rPr>
              <a:t>Web Teknolojileri</a:t>
            </a:r>
            <a:br/>
            <a:r>
              <a:rPr b="1" lang="tr-TR" sz="4000" spc="-1" strike="noStrike">
                <a:solidFill>
                  <a:srgbClr val="c00000"/>
                </a:solidFill>
                <a:latin typeface="Calibri"/>
              </a:rPr>
              <a:t>CCS </a:t>
            </a:r>
            <a:br/>
            <a:r>
              <a:rPr b="1" lang="tr-TR" sz="4000" spc="-1" strike="noStrike">
                <a:solidFill>
                  <a:srgbClr val="c00000"/>
                </a:solidFill>
                <a:latin typeface="Calibri"/>
              </a:rPr>
              <a:t>(2/2)</a:t>
            </a:r>
            <a:br/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79640" y="3789360"/>
            <a:ext cx="8784720" cy="1439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Prof. Dr. Ümit KOCABIÇAK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Öğr. Gör. Dr. Can YÜZKOLLAR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Arş. Gör. Dr. Gülüzar ÇİT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0" name="Resim 5" descr=""/>
          <p:cNvPicPr/>
          <p:nvPr/>
        </p:nvPicPr>
        <p:blipFill>
          <a:blip r:embed="rId1"/>
          <a:stretch/>
        </p:blipFill>
        <p:spPr>
          <a:xfrm>
            <a:off x="3203640" y="332640"/>
            <a:ext cx="2736360" cy="990360"/>
          </a:xfrm>
          <a:prstGeom prst="rect">
            <a:avLst/>
          </a:prstGeom>
          <a:ln w="9360">
            <a:noFill/>
          </a:ln>
        </p:spPr>
      </p:pic>
      <p:grpSp>
        <p:nvGrpSpPr>
          <p:cNvPr id="91" name="Group 3"/>
          <p:cNvGrpSpPr/>
          <p:nvPr/>
        </p:nvGrpSpPr>
        <p:grpSpPr>
          <a:xfrm>
            <a:off x="-7920" y="5719680"/>
            <a:ext cx="9143640" cy="835920"/>
            <a:chOff x="-7920" y="5719680"/>
            <a:chExt cx="9143640" cy="835920"/>
          </a:xfrm>
        </p:grpSpPr>
        <p:pic>
          <p:nvPicPr>
            <p:cNvPr id="92" name="Resim 7" descr=""/>
            <p:cNvPicPr/>
            <p:nvPr/>
          </p:nvPicPr>
          <p:blipFill>
            <a:blip r:embed="rId2"/>
            <a:stretch/>
          </p:blipFill>
          <p:spPr>
            <a:xfrm>
              <a:off x="-7920" y="5719680"/>
              <a:ext cx="9143640" cy="345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93" name="CustomShape 4"/>
            <p:cNvSpPr/>
            <p:nvPr/>
          </p:nvSpPr>
          <p:spPr>
            <a:xfrm>
              <a:off x="5212080" y="6278400"/>
              <a:ext cx="391572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 fontScale="17000"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898989"/>
                  </a:solidFill>
                  <a:latin typeface="Calibri"/>
                </a:rPr>
                <a:t>BSM 104 Web Teknolojileri 2018-2019 Bahar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Kenarlık Stilleri: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border-radius:5px;         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border-radius:5%;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5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36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7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38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39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140" name="Picture 2" descr=""/>
          <p:cNvPicPr/>
          <p:nvPr/>
        </p:nvPicPr>
        <p:blipFill>
          <a:blip r:embed="rId6"/>
          <a:stretch/>
        </p:blipFill>
        <p:spPr>
          <a:xfrm>
            <a:off x="1475640" y="2026800"/>
            <a:ext cx="1367640" cy="39938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141" name="Picture 2" descr=""/>
          <p:cNvPicPr/>
          <p:nvPr/>
        </p:nvPicPr>
        <p:blipFill>
          <a:blip r:embed="rId7"/>
          <a:stretch/>
        </p:blipFill>
        <p:spPr>
          <a:xfrm>
            <a:off x="4417920" y="2061000"/>
            <a:ext cx="1449720" cy="3960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Birbiriyle bağlantılı birden fazla özelliği ayrı ayrı tanımlamak yerine tek bir özellik altında tanımlanabilir.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Ayrı ayrı belirtilen özellik ana özellik altında alt özellik belirtilmeden aralara boşluk bırakılarak artarda tanımlanır.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45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46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7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48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1" lang="tr-TR" sz="2400" spc="-1" strike="noStrike" u="sng">
                <a:solidFill>
                  <a:srgbClr val="000000"/>
                </a:solidFill>
                <a:uFillTx/>
                <a:latin typeface="Calibri"/>
              </a:rPr>
              <a:t>ÖRNEK: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Kenarlık özelliklerinin kalınlık, renk, sitil ve yuvarlaklık özellikleri tek bir özellik altında tanımlanabilir.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52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5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4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55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6"/>
          <a:stretch/>
        </p:blipFill>
        <p:spPr>
          <a:xfrm>
            <a:off x="5832360" y="2819520"/>
            <a:ext cx="1447920" cy="62028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sp>
        <p:nvSpPr>
          <p:cNvPr id="157" name="CustomShape 5"/>
          <p:cNvSpPr/>
          <p:nvPr/>
        </p:nvSpPr>
        <p:spPr>
          <a:xfrm>
            <a:off x="1331640" y="2476080"/>
            <a:ext cx="4068720" cy="1187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border-width:5px;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border-color:#CCEB5B;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border-style:solid;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331640" y="3828960"/>
            <a:ext cx="4068720" cy="8211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border:5px #CCEB5B double;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7"/>
          <a:stretch/>
        </p:blipFill>
        <p:spPr>
          <a:xfrm>
            <a:off x="5832360" y="3754440"/>
            <a:ext cx="1447920" cy="6102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Yükseklik ve Genişlik belirleme: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width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etiketin genişlik değerini belirlemek için kullanılır.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height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etiketin yükseklik değerini belirlemek için kullanılır.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İçerisinde bulunan değere göre yüzdelik olarak belirlenebilir. (50%, 20% gibi)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Piksel değeri olarak belirlenebilir. (20px, 50px gibi)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2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63" name="Resim 4" descr=""/>
            <p:cNvPicPr/>
            <p:nvPr/>
          </p:nvPicPr>
          <p:blipFill>
            <a:blip r:embed="rId5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64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5" name="İçerik Yer Tutucusu 10" descr=""/>
          <p:cNvPicPr/>
          <p:nvPr/>
        </p:nvPicPr>
        <p:blipFill>
          <a:blip r:embed="rId6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66" name="Resim 4" descr=""/>
          <p:cNvPicPr/>
          <p:nvPr/>
        </p:nvPicPr>
        <p:blipFill>
          <a:blip r:embed="rId7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Yükseklik ve Genişlik belirleme: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Bazı durumlarda sayfa elemanın genişlik ve yükseklik değeri belirlendiğinde sayfanın boyutlarının kullanıcının değiştirmesi durumunda etiketin belli bir değerin altında küçülmemesi veya belli bir değerin üzerinde büyümemesi için max-width, min-width, max-height, min-height kullanılır.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9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70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71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2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73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Sık Kullanılan Stil Özellikleri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Yükseklik ve Genişlik belirleme: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6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77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78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80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251640" y="2061000"/>
            <a:ext cx="2736000" cy="47134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div.gvm{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background-color:#C3CC65;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width:400px;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margin:10px;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div.gvmm{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background-color:#C3CC65;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max-width:450px;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margin:10px;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div.gvmmm{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background-color:#C3CC65;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min-width:350px;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margin:10px;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height: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3276000" y="2075040"/>
            <a:ext cx="4068720" cy="15505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class="gvm"&gt;Genişliği verilmiş metin&lt;/div&gt;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class="gvmm"&gt;Genişliği kısıtlanmış metin&lt;/div&gt;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class="gvmmm"&gt;Genişliği kısıtlanmış metin&lt;/div&gt;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6"/>
          <a:stretch/>
        </p:blipFill>
        <p:spPr>
          <a:xfrm>
            <a:off x="3251520" y="3794400"/>
            <a:ext cx="5352840" cy="818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184" name="Picture 3" descr=""/>
          <p:cNvPicPr/>
          <p:nvPr/>
        </p:nvPicPr>
        <p:blipFill>
          <a:blip r:embed="rId7"/>
          <a:stretch/>
        </p:blipFill>
        <p:spPr>
          <a:xfrm>
            <a:off x="3276000" y="4797000"/>
            <a:ext cx="3885840" cy="7999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Taşma Özelliği: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overflow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 Sayfa elemanına genişlik veya yükseklik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değeri belirlendiğinde sayfanın boyutlarının kullanıcının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değiştirmesi durumunda blok elemanın değeri de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değişiktir. Fakat bazı durumlarda blok elemanı içerisinde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bulunan elemanlar içerisinde bulunan blok elemanlarının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dışına taşabilir.  Bu taşma için dört özellik belirlenebilir.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visible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auto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scroll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hidden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88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89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0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91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Taşma Özelliği: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visible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taşma gerçekleşen kısmın taşdığı kısımda gözükmesini sağlamak için kullanılır.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auto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taşma gerçekleşen kısmın davranışı otomatik belirlenir.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scroll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taşma gerçekleşen kısmın dikeyde kaydırma çubuğu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çıkarılmasını sağlar.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hidden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taşma gerçekleşen kısmın taştığı kısımda gözükmemesini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sağlamak için kullanılır.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4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195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96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b="0" lang="en-US" sz="15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1500" spc="-1" strike="noStrike">
                <a:latin typeface="Arial"/>
              </a:endParaRPr>
            </a:p>
          </p:txBody>
        </p:sp>
      </p:grpSp>
      <p:pic>
        <p:nvPicPr>
          <p:cNvPr id="197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98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Taşma Özelliği 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02" name="Resim 4" descr=""/>
            <p:cNvPicPr/>
            <p:nvPr/>
          </p:nvPicPr>
          <p:blipFill>
            <a:blip r:embed="rId2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0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4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05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899640" y="1973880"/>
            <a:ext cx="2736000" cy="10033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div.Sinirli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overflow:visible; 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899640" y="1638360"/>
            <a:ext cx="6839640" cy="546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class="sinirli"&gt; Sınırlı genişlik değerine sahip katmanın İçerisindeki metin&lt;/div&gt;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899640" y="2989440"/>
            <a:ext cx="2736000" cy="10033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div.Sinirli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overflow:auto; 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909000" y="3997440"/>
            <a:ext cx="2736000" cy="10033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div.Sinirli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overflow:scroll; 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909000" y="5005800"/>
            <a:ext cx="2736000" cy="10033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div.Sinirli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overflow:hidden; }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5"/>
          <a:stretch/>
        </p:blipFill>
        <p:spPr>
          <a:xfrm>
            <a:off x="4148280" y="2035440"/>
            <a:ext cx="847440" cy="12571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212" name="Picture 3" descr=""/>
          <p:cNvPicPr/>
          <p:nvPr/>
        </p:nvPicPr>
        <p:blipFill>
          <a:blip r:embed="rId6"/>
          <a:stretch/>
        </p:blipFill>
        <p:spPr>
          <a:xfrm>
            <a:off x="5213880" y="2925000"/>
            <a:ext cx="599760" cy="1047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213" name="Picture 3" descr=""/>
          <p:cNvPicPr/>
          <p:nvPr/>
        </p:nvPicPr>
        <p:blipFill>
          <a:blip r:embed="rId7"/>
          <a:stretch/>
        </p:blipFill>
        <p:spPr>
          <a:xfrm>
            <a:off x="6204240" y="3861000"/>
            <a:ext cx="599760" cy="1047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214" name="Picture 4" descr=""/>
          <p:cNvPicPr/>
          <p:nvPr/>
        </p:nvPicPr>
        <p:blipFill>
          <a:blip r:embed="rId8"/>
          <a:stretch/>
        </p:blipFill>
        <p:spPr>
          <a:xfrm>
            <a:off x="7133400" y="4810320"/>
            <a:ext cx="599760" cy="10663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margin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Özelliği: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Kenarlıktan dışarıya doğru etiketin içerisinde bulunduğu yapıdan ne kadar içeride olacağını belirlemek amacıyla kullanılır.  Girilen değer üst, alt, sağ ve sol değerler için belirlenecektir.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7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18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19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0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21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1331640" y="2781000"/>
            <a:ext cx="2034000" cy="15505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div.sinirli{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color:white;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overflow:hidden;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margin:25px;}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3780000" y="2781000"/>
            <a:ext cx="4068720" cy="819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class="sinirli"&gt; Sınırlı genişlik değerine sahip katmanın İçerisindeki metin&lt;/div&gt;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6"/>
          <a:stretch/>
        </p:blipFill>
        <p:spPr>
          <a:xfrm>
            <a:off x="4588920" y="3677760"/>
            <a:ext cx="2359080" cy="2199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Konu &amp; İçerik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CCS – Cascading Style Sheets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SzPct val="100000"/>
              <a:buBlip>
                <a:blip r:embed="rId2"/>
              </a:buBlip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  <a:ea typeface="Calibri"/>
              </a:rPr>
              <a:t>Stil Özellikleri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97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padding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Özelliği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Kenarlıktan içeriye doğru etiketin içerisinde bulunan yapıların ne kadar içeride olacağını belirlemek amacıyla kullanılır.  Girilen değer üst, alt, sağ ve sol değerler için belirlenecektir.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7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28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29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0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31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32" name="CustomShape 5"/>
          <p:cNvSpPr/>
          <p:nvPr/>
        </p:nvSpPr>
        <p:spPr>
          <a:xfrm>
            <a:off x="1331640" y="2925000"/>
            <a:ext cx="2034000" cy="1793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div.sinirli{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color:white;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width:10%;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height:100px;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overflow:hidden;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margin:25px;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padding:25px;}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3780000" y="2925000"/>
            <a:ext cx="4068720" cy="819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class="sinirli"&gt; Sınırlı genişlik değerine sahip katmanın İçerisindeki metin&lt;/div&gt;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6"/>
          <a:stretch/>
        </p:blipFill>
        <p:spPr>
          <a:xfrm>
            <a:off x="4419000" y="3693960"/>
            <a:ext cx="2745000" cy="218268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Bir blok elemanının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border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margin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padding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gibi özellikleri üst, alt, sağ ve sol olarak ayrı ayrı tanımlanabilir. 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Bu özellikler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 u="sng">
                <a:solidFill>
                  <a:srgbClr val="000000"/>
                </a:solidFill>
                <a:uFillTx/>
                <a:latin typeface="Calibri"/>
              </a:rPr>
              <a:t>left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: sol,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 u="sng">
                <a:solidFill>
                  <a:srgbClr val="000000"/>
                </a:solidFill>
                <a:uFillTx/>
                <a:latin typeface="Calibri"/>
              </a:rPr>
              <a:t>right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: sağ,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 u="sng">
                <a:solidFill>
                  <a:srgbClr val="000000"/>
                </a:solidFill>
                <a:uFillTx/>
                <a:latin typeface="Calibri"/>
              </a:rPr>
              <a:t>top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: üst,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 u="sng">
                <a:solidFill>
                  <a:srgbClr val="000000"/>
                </a:solidFill>
                <a:uFillTx/>
                <a:latin typeface="Calibri"/>
              </a:rPr>
              <a:t>bottom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: alt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özellik isminden sonra ‘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-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’ sembolünden sonra yazılır ve sonra değeri belirlenir.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38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39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0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41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border-width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margin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padding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özellikleri ayrı ayrı tanımlandığı gibi tek bir satırda toplu halde de tanımlanabilir. 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4lü kullanım (ozellik : [üst] [sağ] [alt] [sol])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border-width: 5px 3px 2px 4px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2li kullanım (ozellik : [üst|alt] [sağ|sol])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margin:5px 3px   (Üst ve Alt 5px, sağ sol 3px)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padding:5px auto (Üst/Alt 5px, sağ ve sol eşit mesafe)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Tekli kullanım (ozellik : [üst|alt|sağ|sol])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padding: 5px  (Her taraf 5px)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4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45" name="Resim 4" descr=""/>
            <p:cNvPicPr/>
            <p:nvPr/>
          </p:nvPicPr>
          <p:blipFill>
            <a:blip r:embed="rId5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6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7" name="İçerik Yer Tutucusu 10" descr=""/>
          <p:cNvPicPr/>
          <p:nvPr/>
        </p:nvPicPr>
        <p:blipFill>
          <a:blip r:embed="rId6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48" name="Resim 4" descr=""/>
          <p:cNvPicPr/>
          <p:nvPr/>
        </p:nvPicPr>
        <p:blipFill>
          <a:blip r:embed="rId7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0" name="Group 2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51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52" name="CustomShape 3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3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54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467640" y="1268640"/>
            <a:ext cx="2771640" cy="5110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.dis{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border-top-color:#6F0B0B;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border-bottom-color:#EB8C5B;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border-top-style:double;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border-bottom-style:dashed;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border-top-width:5px;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border-bottom-width:3px;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background-color:#EDF0D1;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color:black;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width:300px;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height:250px;}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.ic{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border:#4110E9 3px solid;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width:200px;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height:150px;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margin-left:25px;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margin-right:25px;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padding-top:25px;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padding-bottom:25px;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825160" y="1269720"/>
            <a:ext cx="3023640" cy="28285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class="dis"&gt;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class="orta"&gt;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class="ic"&gt;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Metin değeri solunda ve sağında margin değeri&lt;br&gt;altında ve üstünde padding değeri vardır.&lt;br&gt;kenarlıkları farklıdır.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3256560" y="1268640"/>
            <a:ext cx="2563560" cy="30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.orta{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border-left-color:white;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border-right-color:yellow;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border-left-style:double;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border-right-style:dashed;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border-left-width:5px;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border-right-width:3px;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background-color:black;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color:#EDF0D1;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width:275px;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height:225px;}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4"/>
          <a:stretch/>
        </p:blipFill>
        <p:spPr>
          <a:xfrm>
            <a:off x="6012000" y="3815640"/>
            <a:ext cx="2440800" cy="20988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Linklere stil tanımlamak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Linklere stil vermek için ‘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’ etiketine stil özellikleri tanımlamak gerekmektedir.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62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6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4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65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66" name="CustomShape 5"/>
          <p:cNvSpPr/>
          <p:nvPr/>
        </p:nvSpPr>
        <p:spPr>
          <a:xfrm>
            <a:off x="1331640" y="2549160"/>
            <a:ext cx="2592000" cy="20365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background-color:#4110E9;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color:#CCEB5B;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font-family:verdana;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text-decoration:none;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font-size:14px;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4140000" y="2565000"/>
            <a:ext cx="4608000" cy="17931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&lt;a href="http://www.sakarya.edu.tr"&gt;Sakarya Üniversitesi&lt;/a&gt;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&lt;br&gt;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&lt;a href="http://www.cs.sakarya.edu.tr"&gt;Bilgisayar Mühendisliği Bölümü&lt;/a&gt;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6"/>
          <a:stretch/>
        </p:blipFill>
        <p:spPr>
          <a:xfrm>
            <a:off x="4212000" y="4581000"/>
            <a:ext cx="4608000" cy="7776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Linklere stil tanımlamak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Linkle durumlarına göre farklı şekillerde bulunabilir. 5 farklı durum vardır.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link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linkin kendisi,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visited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ziyaret edilmiş link,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focus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odaklanılmış link,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hover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üzerine fare ile gelinmiş link,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active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o an üzerine tıklanmış link.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Link etiketinden sonra ‘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’ sembolü kullanılarak yukarıdaki özelliklerin her birine ayrı ayrı stil tanımlanabilir.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72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7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4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75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Linklere stil tanımlamak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79" name="Resim 4" descr=""/>
            <p:cNvPicPr/>
            <p:nvPr/>
          </p:nvPicPr>
          <p:blipFill>
            <a:blip r:embed="rId2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8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1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82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968760" y="1700640"/>
            <a:ext cx="2810880" cy="28328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a:hover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color:yellow;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text-decoration:underline;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a:visited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color:red;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3996000" y="1735200"/>
            <a:ext cx="4608000" cy="17931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&lt;a href="http://www.sakarya.edu.tr"&gt;Sakarya Üniversitesi&lt;/a&gt;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&lt;br&gt;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&lt;a href="http://www.cs.sakarya.edu.tr"&gt;Bilgisayar Mühendisliği Bölümü&lt;/a&gt;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5"/>
          <a:stretch/>
        </p:blipFill>
        <p:spPr>
          <a:xfrm>
            <a:off x="4078440" y="3428280"/>
            <a:ext cx="4608000" cy="8575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289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9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b="0" lang="en-US" sz="15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1500" spc="-1" strike="noStrike">
                <a:latin typeface="Arial"/>
              </a:endParaRPr>
            </a:p>
          </p:txBody>
        </p:sp>
      </p:grpSp>
      <p:pic>
        <p:nvPicPr>
          <p:cNvPr id="291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292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5"/>
          <p:cNvSpPr/>
          <p:nvPr/>
        </p:nvSpPr>
        <p:spPr>
          <a:xfrm>
            <a:off x="608760" y="1196640"/>
            <a:ext cx="3023640" cy="193140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.ic{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border:#4110E9 3px solid;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width:200px;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height:150px;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margin-left:25px;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margin-right:25px;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padding-top:25px;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padding-bottom:25px;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627120" y="4158720"/>
            <a:ext cx="4967640" cy="214380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class="dis"&gt;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class="orta"&gt;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&lt;div class="ic"&gt;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Metin değeri solunda ve sağında margin değeri&lt;br&gt;altında ve üstünde padding değeri vardır.&lt;br&gt;kenarlıkları farklıdır.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608760" y="3141000"/>
            <a:ext cx="3023640" cy="10033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.ic:hover{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border:red 5px double;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color:black;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4"/>
          <a:stretch/>
        </p:blipFill>
        <p:spPr>
          <a:xfrm>
            <a:off x="6129000" y="1196640"/>
            <a:ext cx="2763000" cy="2376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297" name="Picture 2" descr=""/>
          <p:cNvPicPr/>
          <p:nvPr/>
        </p:nvPicPr>
        <p:blipFill>
          <a:blip r:embed="rId5"/>
          <a:stretch/>
        </p:blipFill>
        <p:spPr>
          <a:xfrm>
            <a:off x="6212520" y="3645000"/>
            <a:ext cx="2679480" cy="2376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0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01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02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3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04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912600" y="1340640"/>
            <a:ext cx="2555640" cy="17931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.resim:hover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border:#EB8C5B 3px solid;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width:210px;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height:160px;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3636000" y="1384920"/>
            <a:ext cx="5240520" cy="5763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&lt;img class="resim" height="150" width="200" src="bf.jpg" 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7" name="Picture 2" descr=""/>
          <p:cNvPicPr/>
          <p:nvPr/>
        </p:nvPicPr>
        <p:blipFill>
          <a:blip r:embed="rId4"/>
          <a:stretch/>
        </p:blipFill>
        <p:spPr>
          <a:xfrm>
            <a:off x="912600" y="3213000"/>
            <a:ext cx="3318120" cy="2520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308" name="Picture 3" descr=""/>
          <p:cNvPicPr/>
          <p:nvPr/>
        </p:nvPicPr>
        <p:blipFill>
          <a:blip r:embed="rId5"/>
          <a:stretch/>
        </p:blipFill>
        <p:spPr>
          <a:xfrm>
            <a:off x="5186880" y="3213000"/>
            <a:ext cx="3273120" cy="2520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 ve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#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ile tanımlanan seçicilerin dışında da seçici tanımlamaları gerçekleştirilebilir.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Sayfadaki tüm etiketlere aynı stilleri tanımlamak için </a:t>
            </a: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*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kullanılır.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* { border: 1px solid red;}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12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1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4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15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Metin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text-align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Metinlerin bulundukları etiket içerisinde konumunu belirlemek amacıyla kullanılan özelliktir.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left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Yazının sola hizalanmasını sağlar.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center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: Yazının ortaya hizalanmasını sağlar.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right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: Yazının sağa hizalanmasını sağlar.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justify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Yazının iki yana hizalanmasını sağlar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01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Özellik seçicisi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Bir seçici ile tanımlanmış olan bileşen özelliklerinin değerine göre stil belirlemek için kullanılır.  Seçicini sahip olduğu özellik ‘[ ]’ içerisinde belirtilir.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19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2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1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22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323" name="Picture 2" descr=""/>
          <p:cNvPicPr/>
          <p:nvPr/>
        </p:nvPicPr>
        <p:blipFill>
          <a:blip r:embed="rId7"/>
          <a:stretch/>
        </p:blipFill>
        <p:spPr>
          <a:xfrm>
            <a:off x="1671120" y="4820040"/>
            <a:ext cx="6284880" cy="1029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sp>
        <p:nvSpPr>
          <p:cNvPr id="324" name="CustomShape 5"/>
          <p:cNvSpPr/>
          <p:nvPr/>
        </p:nvSpPr>
        <p:spPr>
          <a:xfrm>
            <a:off x="1707480" y="4222440"/>
            <a:ext cx="4448520" cy="5763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p[align="center"]{background-color:#D2EBE7}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1707480" y="3141000"/>
            <a:ext cx="3026880" cy="820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&lt;p&gt;Alt özelliksiz&lt;/p&gt;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&lt;p align="center"&gt;Alt özellik değerine sahip&lt;/p&gt;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29" name="Resim 4" descr=""/>
            <p:cNvPicPr/>
            <p:nvPr/>
          </p:nvPicPr>
          <p:blipFill>
            <a:blip r:embed="rId2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3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1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32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333" name="CustomShape 5"/>
          <p:cNvSpPr/>
          <p:nvPr/>
        </p:nvSpPr>
        <p:spPr>
          <a:xfrm>
            <a:off x="915480" y="3429000"/>
            <a:ext cx="2864160" cy="819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id="deneme"&gt;Selam&lt;/div&gt;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915480" y="1989000"/>
            <a:ext cx="2648160" cy="1306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div[id="deneme"]{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background-color:#C3CC65;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width:50%;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5" name="Picture 2" descr=""/>
          <p:cNvPicPr/>
          <p:nvPr/>
        </p:nvPicPr>
        <p:blipFill>
          <a:blip r:embed="rId5"/>
          <a:stretch/>
        </p:blipFill>
        <p:spPr>
          <a:xfrm>
            <a:off x="4788000" y="2506320"/>
            <a:ext cx="3186000" cy="10393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Bir etiket içerisinde geçerli olacak 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id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veya 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class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seçicisi tanımlama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Etiket ismi belirtildikten sonra 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id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için ‘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.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’ 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class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için ‘</a:t>
            </a: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#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’ sembolü kullanılarak seçici ismi yazılır. Bu tanım sadece belirtilen etikette geçerlidir.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39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4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1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42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343" name="Picture 2" descr=""/>
          <p:cNvPicPr/>
          <p:nvPr/>
        </p:nvPicPr>
        <p:blipFill>
          <a:blip r:embed="rId7"/>
          <a:stretch/>
        </p:blipFill>
        <p:spPr>
          <a:xfrm>
            <a:off x="4644000" y="4365000"/>
            <a:ext cx="2567520" cy="1254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sp>
        <p:nvSpPr>
          <p:cNvPr id="344" name="CustomShape 5"/>
          <p:cNvSpPr/>
          <p:nvPr/>
        </p:nvSpPr>
        <p:spPr>
          <a:xfrm>
            <a:off x="4572000" y="3141000"/>
            <a:ext cx="3744000" cy="10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&lt;h4 class="buyukfont"&gt;sitilsiz başlık&lt;/h4&gt;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&lt;p class="buyukfont"&gt;Sitilli paragraf&lt;/p&gt;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6"/>
          <p:cNvSpPr/>
          <p:nvPr/>
        </p:nvSpPr>
        <p:spPr>
          <a:xfrm>
            <a:off x="1691640" y="3141000"/>
            <a:ext cx="2592000" cy="1306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p.buyukfont{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font-size:18pt;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background-color:#C3CC65;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Seçici içerisindeki alt seçici sitilleri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Bir seçici içerisinde tanımlanan seçiciler üzerinde geçerli olacak sitiller tanımlamak için seçici isminden sonra boşluk bırakılarak alt seçici adı yazılır ve stilleri belirtilir.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49" name="Resim 4" descr=""/>
            <p:cNvPicPr/>
            <p:nvPr/>
          </p:nvPicPr>
          <p:blipFill>
            <a:blip r:embed="rId4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5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1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52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353" name="CustomShape 5"/>
          <p:cNvSpPr/>
          <p:nvPr/>
        </p:nvSpPr>
        <p:spPr>
          <a:xfrm>
            <a:off x="4203360" y="3213000"/>
            <a:ext cx="3896640" cy="819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&lt;p&gt;Alt özelliksiz&lt;/p&gt;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&lt;div&gt;&lt;p&gt;Div içerisindeki paragraf&lt;/p&gt;&lt;/div&gt;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1757880" y="3213000"/>
            <a:ext cx="2165760" cy="1306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div p{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background-color:red;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color:white;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55" name="Picture 2" descr=""/>
          <p:cNvPicPr/>
          <p:nvPr/>
        </p:nvPicPr>
        <p:blipFill>
          <a:blip r:embed="rId7"/>
          <a:stretch/>
        </p:blipFill>
        <p:spPr>
          <a:xfrm>
            <a:off x="4212000" y="4293000"/>
            <a:ext cx="3598920" cy="12492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19"/>
              </a:spcBef>
              <a:buSzPct val="100016"/>
              <a:buBlip>
                <a:blip r:embed="rId1"/>
              </a:buBlip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Seçici Çeşitleri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Seçici içerisindeki alt seçici sitilleri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59" name="Resim 4" descr=""/>
            <p:cNvPicPr/>
            <p:nvPr/>
          </p:nvPicPr>
          <p:blipFill>
            <a:blip r:embed="rId3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6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b="0" lang="en-US" sz="15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1500" spc="-1" strike="noStrike">
                <a:latin typeface="Arial"/>
              </a:endParaRPr>
            </a:p>
          </p:txBody>
        </p:sp>
      </p:grpSp>
      <p:pic>
        <p:nvPicPr>
          <p:cNvPr id="361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62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363" name="CustomShape 5"/>
          <p:cNvSpPr/>
          <p:nvPr/>
        </p:nvSpPr>
        <p:spPr>
          <a:xfrm>
            <a:off x="4443840" y="2427840"/>
            <a:ext cx="3584160" cy="154980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class="deneme2"&gt;deneme1&lt;/div&gt;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class="deneme"&gt;&lt;p class="deneme2"&gt;deneme2&lt;/p&gt;&lt;/div&gt;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1192680" y="2421000"/>
            <a:ext cx="3026880" cy="1306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.deneme .deneme2{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background-color:#71DF7A;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color:#2D5621;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65" name="Picture 2" descr=""/>
          <p:cNvPicPr/>
          <p:nvPr/>
        </p:nvPicPr>
        <p:blipFill>
          <a:blip r:embed="rId6"/>
          <a:stretch/>
        </p:blipFill>
        <p:spPr>
          <a:xfrm>
            <a:off x="3008520" y="3743280"/>
            <a:ext cx="2870280" cy="141336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ÖRNEK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6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69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7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71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72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373" name="Resim 2" descr=""/>
          <p:cNvPicPr/>
          <p:nvPr/>
        </p:nvPicPr>
        <p:blipFill>
          <a:blip r:embed="rId4"/>
          <a:stretch/>
        </p:blipFill>
        <p:spPr>
          <a:xfrm>
            <a:off x="2183760" y="1340640"/>
            <a:ext cx="4763880" cy="46548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ÖRNEK…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6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77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78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79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80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381" name="Resim 2" descr=""/>
          <p:cNvPicPr/>
          <p:nvPr/>
        </p:nvPicPr>
        <p:blipFill>
          <a:blip r:embed="rId4"/>
          <a:stretch/>
        </p:blipFill>
        <p:spPr>
          <a:xfrm>
            <a:off x="539640" y="1656000"/>
            <a:ext cx="8171640" cy="3717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ÖRNEK…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3" name="Table 2"/>
          <p:cNvGraphicFramePr/>
          <p:nvPr/>
        </p:nvGraphicFramePr>
        <p:xfrm>
          <a:off x="457200" y="1196640"/>
          <a:ext cx="8229240" cy="360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.ust{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background-color:#ffcccc;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height:60px;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padding-top:25px;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padding-bottom:25px;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margin-left:20px;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margin-right:20px;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.ortaust{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background-color:#eeeeee;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height:180px;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padding-top:25px;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padding-bottom:25px;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margin-left:20px;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margin-right:20px;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text-align:center;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.ortaalt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margin-left:20px;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margin-right:20px;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.ortaaltsol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background-color:#b3d9ff;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width:31%;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height:180px;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margin-right:5px;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margin-bottom:20px;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float:left;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pSp>
        <p:nvGrpSpPr>
          <p:cNvPr id="384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85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86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7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88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ÖRNEK…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90" name="Table 2"/>
          <p:cNvGraphicFramePr/>
          <p:nvPr/>
        </p:nvGraphicFramePr>
        <p:xfrm>
          <a:off x="457200" y="1196640"/>
          <a:ext cx="8229240" cy="360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.ortaaltorta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background-color:#c6aad8;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width:32%;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height:180px;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margin-bottom:20px;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float:left;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.ortaaltsag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background-color:#ffcc99;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width:32%;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height:180px;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margin-left:5px;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margin-bottom:20px;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float:left;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.ortabosluk{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width:2%;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height:200px;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float:left;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.alt{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background-color:#ffcccc;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color:#660066;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padding:3px;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height:50px;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margin-left:20px;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margin-right:20px;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.bosluk{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width:100%;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height:10px;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.sifirla{clear:both;}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pSp>
        <p:nvGrpSpPr>
          <p:cNvPr id="391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92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93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94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395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ÖRNEK…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class="ust"&gt;[FİLM DÜNYASI]&lt;/div&gt;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class="bosluk"&gt;&amp;nbsp;&lt;/div&gt;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class="ortaust"&gt;[VİZYONDAKİ FİLMLER]&lt;/div&gt;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class="bosluk"&gt;&amp;nbsp;&lt;/div&gt;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class="ortaalt"&gt;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class="ortaaltsol"&gt;[YAKINDA]...&lt;/div&gt;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class="ortabosluk"&gt;&lt;/div&gt;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class="ortaaltorta"&gt;[EN ÇOK BEKLENENLER]...&lt;/div&gt; 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class="ortabosluk"&gt;&lt;/div&gt;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class="ortaaltsag"&gt;[SON YORUMLAR]...&lt;/div&gt;    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 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class="sifirla"&gt;&lt;/div&gt;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class="alt"&gt;Copyright @Ümit KOCABIÇAK&lt;/div&gt;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98" name="Group 3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399" name="Resim 4" descr=""/>
            <p:cNvPicPr/>
            <p:nvPr/>
          </p:nvPicPr>
          <p:blipFill>
            <a:blip r:embed="rId1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00" name="CustomShape 4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01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402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Metin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1" lang="tr-TR" sz="2000" spc="-1" strike="noStrike">
                <a:solidFill>
                  <a:srgbClr val="c00000"/>
                </a:solidFill>
                <a:latin typeface="Calibri"/>
              </a:rPr>
              <a:t>text-decoration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Metinlerin üstüne veya altına çizgi eklemek amacıyla kullanılır. Eğer altı çizgili metnin bu özelliği kaldırılmak istenirse bu özelliğin kaldırılması gerekir.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underline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Yazıyı altı çizgili hale getirir.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overline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Yazının üstünün çizgili olmasını sağlar.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line-through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Yazıyı üzeri çizgili hale getirir.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119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none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Yazının çizgili halini kaldırır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05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Metin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09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74920" y="1882800"/>
            <a:ext cx="4104000" cy="228060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.metin{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background-color:#7961A4;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color:#ECDEDE;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height:50px;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text-align:center;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text-decoration:line-through;}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text-decoration:none;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color:red;}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751640" y="1897200"/>
            <a:ext cx="4068720" cy="20365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class="metin"&gt;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Geçici olarak değiştirilmiş metin. Yazı ortada ve üzeri çizili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&lt;a href="http://www.sakarya.edu.tr" style="text-decoration:none"&gt;Sakarya üniversitesi linki altı çizgili değil&lt;/a&gt;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4"/>
          <a:stretch/>
        </p:blipFill>
        <p:spPr>
          <a:xfrm>
            <a:off x="574920" y="4403160"/>
            <a:ext cx="8245080" cy="11858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Kenarlık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2"/>
              </a:buBlip>
            </a:pPr>
            <a:r>
              <a:rPr b="1" lang="tr-TR" sz="2400" spc="-1" strike="noStrike">
                <a:solidFill>
                  <a:srgbClr val="c00000"/>
                </a:solidFill>
                <a:latin typeface="Calibri"/>
              </a:rPr>
              <a:t>border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Sayfa içerisindeki bir elemanın kenarlıkla ilgili değerlerini ayarlamak amacıyla kullanılır. Kenarlık kalınlığı, rengi ve sitili ayarlanabilir.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border-width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Kenarlık kalınlığını ayarlar.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border-color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Kenarlık rengini ayarlar.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561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 u="sng">
                <a:solidFill>
                  <a:srgbClr val="000000"/>
                </a:solidFill>
                <a:uFillTx/>
                <a:latin typeface="Calibri"/>
              </a:rPr>
              <a:t>border-style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: Kenarlık sitilini ayarlar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İçerik Yer Tutucusu 10" descr=""/>
          <p:cNvPicPr/>
          <p:nvPr/>
        </p:nvPicPr>
        <p:blipFill>
          <a:blip r:embed="rId5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16" name="Resim 4" descr=""/>
          <p:cNvPicPr/>
          <p:nvPr/>
        </p:nvPicPr>
        <p:blipFill>
          <a:blip r:embed="rId6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Kenarlık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20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899640" y="1772640"/>
            <a:ext cx="3456000" cy="2279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.kenarlik{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background-color:#CCEB5B;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color:#6F0B0B;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border-width:3px;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border-color:red;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border-style:solid;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width:5%;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644000" y="1787040"/>
            <a:ext cx="3312000" cy="819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&lt;div class="kenarlik"&gt;Kenarlık&lt;/div&gt;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4"/>
          <a:stretch/>
        </p:blipFill>
        <p:spPr>
          <a:xfrm>
            <a:off x="5713920" y="2702880"/>
            <a:ext cx="1172520" cy="5004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Stil Özellikleri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Kenarlık Stilleri: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İçerik Yer Tutucusu 10" descr=""/>
          <p:cNvPicPr/>
          <p:nvPr/>
        </p:nvPicPr>
        <p:blipFill>
          <a:blip r:embed="rId2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27" name="Resim 4" descr=""/>
          <p:cNvPicPr/>
          <p:nvPr/>
        </p:nvPicPr>
        <p:blipFill>
          <a:blip r:embed="rId3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2" descr=""/>
          <p:cNvPicPr/>
          <p:nvPr/>
        </p:nvPicPr>
        <p:blipFill>
          <a:blip r:embed="rId4"/>
          <a:stretch/>
        </p:blipFill>
        <p:spPr>
          <a:xfrm>
            <a:off x="3272760" y="1340640"/>
            <a:ext cx="1587240" cy="4320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S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t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i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l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Ö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z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e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l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l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i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k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l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e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r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i</a:t>
            </a:r>
            <a:r>
              <a:rPr b="0" lang="tr-TR" sz="4400" spc="-1" strike="noStrike">
                <a:solidFill>
                  <a:srgbClr val="10243e"/>
                </a:solidFill>
                <a:latin typeface="Calibri"/>
              </a:rPr>
              <a:t>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196640"/>
            <a:ext cx="8506800" cy="482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SzPct val="100000"/>
              <a:buBlip>
                <a:blip r:embed="rId1"/>
              </a:buBlip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Kenarlık Özellikleri: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CSS3 ile gelen kenar özelliklerden biri radius yani kenarların yumuşatılması, yuvarlaklaştırılmasıdır.  Piksel olarak belirlenebileceği   gibi yüzdelik değer de verilebilir.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border-radius: 5px;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border-radius:5%;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İçerik Yer Tutucusu 10" descr=""/>
          <p:cNvPicPr/>
          <p:nvPr/>
        </p:nvPicPr>
        <p:blipFill>
          <a:blip r:embed="rId4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132" name="Resim 4" descr=""/>
          <p:cNvPicPr/>
          <p:nvPr/>
        </p:nvPicPr>
        <p:blipFill>
          <a:blip r:embed="rId5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Web_Teknolojileri_sablon</Template>
  <TotalTime>377</TotalTime>
  <Application>LibreOffice/6.1.5.2$Linux_X86_64 LibreOffice_project/10$Build-2</Application>
  <Words>1945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2018-02-02T11:53:53Z</dcterms:created>
  <dc:creator>gulizar</dc:creator>
  <dc:description/>
  <dc:language>en-US</dc:language>
  <cp:lastModifiedBy/>
  <dcterms:modified xsi:type="dcterms:W3CDTF">2019-03-21T10:23:17Z</dcterms:modified>
  <cp:revision>138</cp:revision>
  <dc:subject/>
  <dc:title>Web Teknolojileri HAFTA 2????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Ekran Gösterisi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