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sldIdLst>
    <p:sldId id="256" r:id="rId2"/>
    <p:sldId id="257" r:id="rId3"/>
    <p:sldId id="340" r:id="rId4"/>
    <p:sldId id="389" r:id="rId5"/>
    <p:sldId id="437" r:id="rId6"/>
    <p:sldId id="388" r:id="rId7"/>
    <p:sldId id="390" r:id="rId8"/>
    <p:sldId id="396" r:id="rId9"/>
    <p:sldId id="397" r:id="rId10"/>
    <p:sldId id="438" r:id="rId11"/>
    <p:sldId id="439" r:id="rId12"/>
    <p:sldId id="440" r:id="rId13"/>
    <p:sldId id="458" r:id="rId14"/>
    <p:sldId id="459" r:id="rId15"/>
    <p:sldId id="460" r:id="rId16"/>
    <p:sldId id="461" r:id="rId17"/>
    <p:sldId id="462" r:id="rId18"/>
    <p:sldId id="463" r:id="rId19"/>
    <p:sldId id="441" r:id="rId20"/>
    <p:sldId id="442" r:id="rId21"/>
    <p:sldId id="443" r:id="rId22"/>
    <p:sldId id="444" r:id="rId23"/>
    <p:sldId id="451" r:id="rId24"/>
    <p:sldId id="445" r:id="rId25"/>
    <p:sldId id="446" r:id="rId26"/>
    <p:sldId id="447" r:id="rId27"/>
    <p:sldId id="448" r:id="rId28"/>
    <p:sldId id="449" r:id="rId29"/>
    <p:sldId id="450" r:id="rId30"/>
    <p:sldId id="464" r:id="rId31"/>
    <p:sldId id="465" r:id="rId32"/>
    <p:sldId id="466" r:id="rId33"/>
    <p:sldId id="467" r:id="rId34"/>
    <p:sldId id="468" r:id="rId35"/>
    <p:sldId id="469" r:id="rId36"/>
    <p:sldId id="470" r:id="rId37"/>
    <p:sldId id="471" r:id="rId38"/>
    <p:sldId id="452" r:id="rId39"/>
    <p:sldId id="454" r:id="rId40"/>
    <p:sldId id="455" r:id="rId41"/>
    <p:sldId id="456" r:id="rId42"/>
    <p:sldId id="457" r:id="rId43"/>
    <p:sldId id="473" r:id="rId44"/>
    <p:sldId id="475" r:id="rId45"/>
    <p:sldId id="474" r:id="rId46"/>
    <p:sldId id="387" r:id="rId4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Açık Stil 1 - Vurgu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7722" autoAdjust="0"/>
  </p:normalViewPr>
  <p:slideViewPr>
    <p:cSldViewPr>
      <p:cViewPr varScale="1">
        <p:scale>
          <a:sx n="61" d="100"/>
          <a:sy n="61" d="100"/>
        </p:scale>
        <p:origin x="144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3A13E-C8AB-4C0F-872A-282479D55641}" type="datetimeFigureOut">
              <a:rPr lang="tr-TR" smtClean="0"/>
              <a:t>10.04.2018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35F30-A5E9-4E3D-B975-15AF8362F6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71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4D0C0D8-46AC-4234-81F9-452315ADDA17}" type="datetime1">
              <a:rPr lang="tr-TR" smtClean="0"/>
              <a:t>10.04.2018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Dikdörtgen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Dikdörtgen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Dikdörtgen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Dikdörtgen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B01C-E9EB-4977-93C2-2C17A38AF7A6}" type="datetime1">
              <a:rPr lang="tr-TR" smtClean="0"/>
              <a:t>10.04.2018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68BA-C8D3-4CCB-9A43-76F3EBA35F73}" type="datetime1">
              <a:rPr lang="tr-TR" smtClean="0"/>
              <a:t>10.04.2018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üz Bağlayıcı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İkizkenar Üçgen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06B-9D0E-407B-9D10-6B90411AF822}" type="datetime1">
              <a:rPr lang="tr-TR" smtClean="0"/>
              <a:t>10.04.2018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0E203A5-7331-492E-8114-2D8609F352C6}" type="datetime1">
              <a:rPr lang="tr-TR" smtClean="0"/>
              <a:t>10.04.2018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EC6F-11B5-4D6A-BE4E-3FB440C16302}" type="datetime1">
              <a:rPr lang="tr-TR" smtClean="0"/>
              <a:t>10.04.2018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6834-235D-4CBD-BCB8-7FC3566FCF83}" type="datetime1">
              <a:rPr lang="tr-TR" smtClean="0"/>
              <a:t>10.04.2018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78A6-C891-45B5-B913-8BD5D70D351B}" type="datetime1">
              <a:rPr lang="tr-TR" smtClean="0"/>
              <a:t>10.04.2018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01F2-0F61-427D-9C45-122035DF0327}" type="datetime1">
              <a:rPr lang="tr-TR" smtClean="0"/>
              <a:t>10.04.2018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5" name="Düz Bağlayıcı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BD05-7067-4DAE-893F-4D0E808A67E0}" type="datetime1">
              <a:rPr lang="tr-TR" smtClean="0"/>
              <a:t>10.04.2018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üz Bağlayıcı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İçerik Yer Tutucus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AA50-9559-4C73-9C41-C472B38BB0D7}" type="datetime1">
              <a:rPr lang="tr-TR" smtClean="0"/>
              <a:t>10.04.2018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B2B6B5-652F-4D5E-B3B7-3213E9DB8772}" type="datetime1">
              <a:rPr lang="tr-TR" smtClean="0"/>
              <a:t>10.04.2018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8" name="Düz Bağlayıcı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Düz Bağlayıcı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İkizkenar Üçgen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1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11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12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13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2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3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7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4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5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6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14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16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14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afta8/ornek16.html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14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afta8/ornek17.htm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14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afta8/ornek17.html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8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9.html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10.html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18.html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query.sitesi.web.tr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downloa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querymobile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0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Web Teknolojileri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Hafta </a:t>
            </a:r>
            <a:r>
              <a:rPr lang="tr-TR" dirty="0"/>
              <a:t>9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91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jQuery</a:t>
            </a:r>
            <a:r>
              <a:rPr lang="tr-TR" dirty="0" smtClean="0"/>
              <a:t> Yapısı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14800" cy="49377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Sayfa hazır hale geldiğinde sayfadaki olayları dinleyerek çalıştırmak için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$(</a:t>
            </a:r>
            <a:r>
              <a:rPr lang="tr-TR" sz="2800" dirty="0" err="1" smtClean="0"/>
              <a:t>function</a:t>
            </a:r>
            <a:r>
              <a:rPr lang="tr-TR" sz="2800" dirty="0" smtClean="0"/>
              <a:t>()</a:t>
            </a:r>
          </a:p>
          <a:p>
            <a:pPr marL="0" indent="0">
              <a:buNone/>
              <a:defRPr/>
            </a:pPr>
            <a:r>
              <a:rPr lang="tr-TR" sz="2800" dirty="0" smtClean="0"/>
              <a:t>{</a:t>
            </a:r>
          </a:p>
          <a:p>
            <a:pPr marL="0" indent="0">
              <a:buNone/>
              <a:defRPr/>
            </a:pPr>
            <a:r>
              <a:rPr lang="tr-TR" sz="2800" dirty="0" smtClean="0"/>
              <a:t>Kodlar…..</a:t>
            </a:r>
          </a:p>
          <a:p>
            <a:pPr marL="0" indent="0">
              <a:buNone/>
              <a:defRPr/>
            </a:pPr>
            <a:r>
              <a:rPr lang="tr-TR" sz="2800" dirty="0" smtClean="0"/>
              <a:t>});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kullanılır.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10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860032" y="1196752"/>
            <a:ext cx="3979168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  <a:defRPr/>
            </a:pPr>
            <a:r>
              <a:rPr lang="tr-TR" sz="2800" dirty="0" smtClean="0"/>
              <a:t>Sayfanın genel yapısı aşağıdaki gibi olur.</a:t>
            </a:r>
          </a:p>
          <a:p>
            <a:pPr marL="0" indent="0">
              <a:buFont typeface="Wingdings 3"/>
              <a:buNone/>
              <a:defRPr/>
            </a:pPr>
            <a:endParaRPr lang="tr-TR" sz="2800" dirty="0" smtClean="0"/>
          </a:p>
          <a:p>
            <a:pPr marL="0" indent="0">
              <a:buFont typeface="Wingdings 3"/>
              <a:buNone/>
              <a:defRPr/>
            </a:pPr>
            <a:r>
              <a:rPr lang="tr-TR" sz="2400" dirty="0" smtClean="0"/>
              <a:t>$(</a:t>
            </a:r>
            <a:r>
              <a:rPr lang="tr-TR" sz="2400" dirty="0" err="1" smtClean="0"/>
              <a:t>document</a:t>
            </a:r>
            <a:r>
              <a:rPr lang="tr-TR" sz="2400" dirty="0" smtClean="0"/>
              <a:t>).</a:t>
            </a:r>
            <a:r>
              <a:rPr lang="tr-TR" sz="2400" dirty="0" err="1" smtClean="0"/>
              <a:t>ready</a:t>
            </a:r>
            <a:r>
              <a:rPr lang="tr-TR" sz="2400" dirty="0" smtClean="0"/>
              <a:t>(</a:t>
            </a:r>
            <a:r>
              <a:rPr lang="tr-TR" sz="2400" dirty="0" err="1" smtClean="0"/>
              <a:t>function</a:t>
            </a:r>
            <a:r>
              <a:rPr lang="tr-TR" sz="2400" dirty="0" smtClean="0"/>
              <a:t>()</a:t>
            </a:r>
          </a:p>
          <a:p>
            <a:pPr marL="0" indent="0">
              <a:buFont typeface="Wingdings 3"/>
              <a:buNone/>
              <a:defRPr/>
            </a:pPr>
            <a:r>
              <a:rPr lang="tr-TR" sz="2400" dirty="0" smtClean="0"/>
              <a:t>{</a:t>
            </a:r>
          </a:p>
          <a:p>
            <a:pPr marL="0" indent="0">
              <a:buFont typeface="Wingdings 3"/>
              <a:buNone/>
              <a:defRPr/>
            </a:pPr>
            <a:r>
              <a:rPr lang="tr-TR" sz="2400" dirty="0" smtClean="0"/>
              <a:t>Kodlar…..</a:t>
            </a:r>
          </a:p>
          <a:p>
            <a:pPr marL="0" indent="0">
              <a:buFont typeface="Wingdings 3"/>
              <a:buNone/>
              <a:defRPr/>
            </a:pPr>
            <a:r>
              <a:rPr lang="tr-TR" sz="2400" dirty="0" smtClean="0"/>
              <a:t>});</a:t>
            </a:r>
          </a:p>
          <a:p>
            <a:pPr marL="0" indent="0">
              <a:buFont typeface="Wingdings 3"/>
              <a:buNone/>
              <a:defRPr/>
            </a:pPr>
            <a:endParaRPr lang="tr-TR" sz="2800" dirty="0" smtClean="0"/>
          </a:p>
          <a:p>
            <a:pPr marL="0" indent="0">
              <a:buFont typeface="Wingdings 3"/>
              <a:buNone/>
              <a:defRPr/>
            </a:pPr>
            <a:r>
              <a:rPr lang="tr-TR" sz="2800" dirty="0" smtClean="0"/>
              <a:t>haline gelir.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99959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Elemanlara ulaşmak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Sayfa içerisindeki elemanlara ulaşmak için:</a:t>
            </a:r>
          </a:p>
          <a:p>
            <a:pPr marL="0" indent="0">
              <a:buNone/>
              <a:defRPr/>
            </a:pPr>
            <a:r>
              <a:rPr lang="tr-TR" sz="2800" dirty="0" smtClean="0"/>
              <a:t>$(seçici)</a:t>
            </a: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/>
              <a:t>S</a:t>
            </a:r>
            <a:r>
              <a:rPr lang="tr-TR" sz="2800" dirty="0" smtClean="0"/>
              <a:t>eçici olarak </a:t>
            </a:r>
            <a:r>
              <a:rPr lang="tr-TR" sz="2800" b="1" dirty="0" err="1" smtClean="0"/>
              <a:t>this</a:t>
            </a:r>
            <a:r>
              <a:rPr lang="tr-TR" sz="2800" dirty="0" smtClean="0"/>
              <a:t> ile kodun kullanıldığı elemanı temsil eder. </a:t>
            </a:r>
          </a:p>
          <a:p>
            <a:pPr marL="0" indent="0">
              <a:buNone/>
              <a:defRPr/>
            </a:pPr>
            <a:r>
              <a:rPr lang="tr-TR" sz="2800" dirty="0" smtClean="0"/>
              <a:t>Seçici olarak </a:t>
            </a:r>
            <a:r>
              <a:rPr lang="tr-TR" sz="2800" b="1" dirty="0" smtClean="0"/>
              <a:t>html elemanları</a:t>
            </a:r>
            <a:r>
              <a:rPr lang="tr-TR" sz="2800" dirty="0" smtClean="0"/>
              <a:t>,</a:t>
            </a:r>
          </a:p>
          <a:p>
            <a:pPr marL="0" indent="0">
              <a:buNone/>
              <a:defRPr/>
            </a:pPr>
            <a:r>
              <a:rPr lang="tr-TR" sz="2800" b="1" dirty="0" smtClean="0"/>
              <a:t>.</a:t>
            </a:r>
            <a:r>
              <a:rPr lang="tr-TR" sz="2800" dirty="0" err="1" smtClean="0"/>
              <a:t>seçiciadı</a:t>
            </a:r>
            <a:r>
              <a:rPr lang="tr-TR" sz="2800" dirty="0" smtClean="0"/>
              <a:t> ile </a:t>
            </a:r>
            <a:r>
              <a:rPr lang="tr-TR" sz="2800" b="1" dirty="0" err="1" smtClean="0"/>
              <a:t>class</a:t>
            </a:r>
            <a:r>
              <a:rPr lang="tr-TR" sz="2800" dirty="0" smtClean="0"/>
              <a:t>,</a:t>
            </a:r>
          </a:p>
          <a:p>
            <a:pPr marL="0" indent="0">
              <a:buNone/>
              <a:defRPr/>
            </a:pPr>
            <a:r>
              <a:rPr lang="tr-TR" sz="2800" b="1" dirty="0" smtClean="0"/>
              <a:t>#</a:t>
            </a:r>
            <a:r>
              <a:rPr lang="tr-TR" sz="2800" dirty="0" err="1" smtClean="0"/>
              <a:t>seçiciadı</a:t>
            </a:r>
            <a:r>
              <a:rPr lang="tr-TR" sz="2800" dirty="0" smtClean="0"/>
              <a:t> ile </a:t>
            </a:r>
            <a:r>
              <a:rPr lang="tr-TR" sz="2800" b="1" dirty="0" err="1" smtClean="0"/>
              <a:t>id</a:t>
            </a:r>
            <a:r>
              <a:rPr lang="tr-TR" sz="2800" dirty="0" smtClean="0"/>
              <a:t>, </a:t>
            </a:r>
          </a:p>
          <a:p>
            <a:pPr marL="0" indent="0">
              <a:buNone/>
              <a:defRPr/>
            </a:pPr>
            <a:r>
              <a:rPr lang="tr-TR" sz="2800" b="1" dirty="0" smtClean="0"/>
              <a:t>*</a:t>
            </a:r>
            <a:r>
              <a:rPr lang="tr-TR" sz="2800" dirty="0" smtClean="0"/>
              <a:t> ile sayfadaki tüm elemanlar,</a:t>
            </a:r>
          </a:p>
          <a:p>
            <a:pPr marL="0" indent="0">
              <a:buNone/>
              <a:defRPr/>
            </a:pPr>
            <a:r>
              <a:rPr lang="tr-TR" sz="2800" dirty="0" err="1"/>
              <a:t>s</a:t>
            </a:r>
            <a:r>
              <a:rPr lang="tr-TR" sz="2800" dirty="0" err="1" smtClean="0"/>
              <a:t>eçici:</a:t>
            </a:r>
            <a:r>
              <a:rPr lang="tr-TR" sz="2800" b="1" dirty="0" err="1" smtClean="0"/>
              <a:t>first</a:t>
            </a:r>
            <a:r>
              <a:rPr lang="tr-TR" sz="2800" b="1" dirty="0" smtClean="0"/>
              <a:t> </a:t>
            </a:r>
            <a:r>
              <a:rPr lang="tr-TR" sz="2800" dirty="0" smtClean="0"/>
              <a:t>ile birden fazla aynı isimli seçicinin ilki,</a:t>
            </a:r>
          </a:p>
          <a:p>
            <a:pPr marL="0" indent="0">
              <a:buNone/>
              <a:defRPr/>
            </a:pPr>
            <a:r>
              <a:rPr lang="tr-TR" sz="2800" dirty="0" err="1"/>
              <a:t>s</a:t>
            </a:r>
            <a:r>
              <a:rPr lang="tr-TR" sz="2800" dirty="0" err="1" smtClean="0"/>
              <a:t>eçici:</a:t>
            </a:r>
            <a:r>
              <a:rPr lang="tr-TR" sz="2800" b="1" dirty="0" err="1" smtClean="0"/>
              <a:t>even</a:t>
            </a:r>
            <a:r>
              <a:rPr lang="tr-TR" sz="2800" dirty="0" smtClean="0"/>
              <a:t> birden fazla aynı isimli seçinin </a:t>
            </a:r>
            <a:r>
              <a:rPr lang="tr-TR" sz="2800" dirty="0" err="1" smtClean="0"/>
              <a:t>sırasal</a:t>
            </a:r>
            <a:r>
              <a:rPr lang="tr-TR" sz="2800" dirty="0" smtClean="0"/>
              <a:t> olarak </a:t>
            </a:r>
            <a:r>
              <a:rPr lang="tr-TR" sz="2800" b="1" dirty="0" smtClean="0"/>
              <a:t>çift</a:t>
            </a:r>
            <a:r>
              <a:rPr lang="tr-TR" sz="2800" dirty="0" smtClean="0"/>
              <a:t> olanı,</a:t>
            </a:r>
          </a:p>
          <a:p>
            <a:pPr marL="0" indent="0">
              <a:buNone/>
              <a:defRPr/>
            </a:pPr>
            <a:r>
              <a:rPr lang="tr-TR" sz="2800" dirty="0" err="1"/>
              <a:t>s</a:t>
            </a:r>
            <a:r>
              <a:rPr lang="tr-TR" sz="2800" dirty="0" err="1" smtClean="0"/>
              <a:t>eçici:</a:t>
            </a:r>
            <a:r>
              <a:rPr lang="tr-TR" sz="2800" b="1" dirty="0" err="1" smtClean="0"/>
              <a:t>odd</a:t>
            </a:r>
            <a:r>
              <a:rPr lang="tr-TR" sz="2800" dirty="0" smtClean="0"/>
              <a:t> </a:t>
            </a:r>
            <a:r>
              <a:rPr lang="tr-TR" sz="2800" dirty="0"/>
              <a:t>birden fazla aynı isimli seçinin </a:t>
            </a:r>
            <a:r>
              <a:rPr lang="tr-TR" sz="2800" dirty="0" err="1"/>
              <a:t>sırasal</a:t>
            </a:r>
            <a:r>
              <a:rPr lang="tr-TR" sz="2800" dirty="0"/>
              <a:t> olarak </a:t>
            </a:r>
            <a:r>
              <a:rPr lang="tr-TR" sz="2800" b="1" dirty="0"/>
              <a:t>tek</a:t>
            </a:r>
            <a:r>
              <a:rPr lang="tr-TR" sz="2800" dirty="0"/>
              <a:t> olanı,</a:t>
            </a:r>
          </a:p>
          <a:p>
            <a:pPr marL="0" indent="0">
              <a:buNone/>
              <a:defRPr/>
            </a:pPr>
            <a:r>
              <a:rPr lang="tr-TR" sz="2800" b="1" dirty="0" smtClean="0"/>
              <a:t>seçici </a:t>
            </a:r>
            <a:r>
              <a:rPr lang="tr-TR" sz="2800" b="1" dirty="0" err="1" smtClean="0"/>
              <a:t>altseçici</a:t>
            </a:r>
            <a:r>
              <a:rPr lang="tr-TR" sz="2800" b="1" dirty="0" smtClean="0"/>
              <a:t> </a:t>
            </a:r>
            <a:r>
              <a:rPr lang="tr-TR" sz="2800" dirty="0" smtClean="0"/>
              <a:t>kullanılabilir.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98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Elemanlara ulaşmak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826768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  <a:defRPr/>
            </a:pPr>
            <a:r>
              <a:rPr lang="tr-TR" sz="2800" dirty="0"/>
              <a:t>&lt;</a:t>
            </a:r>
            <a:r>
              <a:rPr lang="tr-TR" sz="2800" dirty="0" err="1"/>
              <a:t>script</a:t>
            </a:r>
            <a:r>
              <a:rPr lang="tr-TR" sz="2800" dirty="0"/>
              <a:t> </a:t>
            </a:r>
            <a:r>
              <a:rPr lang="tr-TR" sz="2800" dirty="0" err="1"/>
              <a:t>type</a:t>
            </a:r>
            <a:r>
              <a:rPr lang="tr-TR" sz="2800" dirty="0"/>
              <a:t>="</a:t>
            </a:r>
            <a:r>
              <a:rPr lang="tr-TR" sz="2800" dirty="0" err="1"/>
              <a:t>text</a:t>
            </a:r>
            <a:r>
              <a:rPr lang="tr-TR" sz="2800" dirty="0"/>
              <a:t>/</a:t>
            </a:r>
            <a:r>
              <a:rPr lang="tr-TR" sz="2800" dirty="0" err="1"/>
              <a:t>javascript</a:t>
            </a:r>
            <a:r>
              <a:rPr lang="tr-TR" sz="2800" dirty="0"/>
              <a:t>"&gt;</a:t>
            </a:r>
          </a:p>
          <a:p>
            <a:pPr marL="0" indent="0">
              <a:buNone/>
              <a:defRPr/>
            </a:pPr>
            <a:r>
              <a:rPr lang="tr-TR" sz="2800" dirty="0"/>
              <a:t>    $(</a:t>
            </a:r>
            <a:r>
              <a:rPr lang="tr-TR" sz="2800" dirty="0" err="1"/>
              <a:t>document</a:t>
            </a:r>
            <a:r>
              <a:rPr lang="tr-TR" sz="2800" dirty="0"/>
              <a:t>).</a:t>
            </a:r>
            <a:r>
              <a:rPr lang="tr-TR" sz="2800" dirty="0" err="1"/>
              <a:t>ready</a:t>
            </a:r>
            <a:r>
              <a:rPr lang="tr-TR" sz="2800" dirty="0"/>
              <a:t>(</a:t>
            </a:r>
            <a:r>
              <a:rPr lang="tr-TR" sz="2800" dirty="0" err="1"/>
              <a:t>function</a:t>
            </a:r>
            <a:r>
              <a:rPr lang="tr-TR" sz="2800" dirty="0"/>
              <a:t>(){</a:t>
            </a:r>
          </a:p>
          <a:p>
            <a:pPr marL="0" indent="0">
              <a:buNone/>
              <a:defRPr/>
            </a:pPr>
            <a:r>
              <a:rPr lang="tr-TR" sz="2800" dirty="0"/>
              <a:t>       </a:t>
            </a:r>
            <a:r>
              <a:rPr lang="tr-TR" sz="2800" dirty="0" smtClean="0"/>
              <a:t>$("</a:t>
            </a:r>
            <a:r>
              <a:rPr lang="tr-TR" sz="2800" dirty="0"/>
              <a:t>h1").</a:t>
            </a:r>
            <a:r>
              <a:rPr lang="tr-TR" sz="2800" dirty="0" err="1"/>
              <a:t>click</a:t>
            </a:r>
            <a:r>
              <a:rPr lang="tr-TR" sz="2800" dirty="0"/>
              <a:t>(</a:t>
            </a:r>
            <a:r>
              <a:rPr lang="tr-TR" sz="2800" dirty="0" err="1"/>
              <a:t>function</a:t>
            </a:r>
            <a:r>
              <a:rPr lang="tr-TR" sz="2800" dirty="0"/>
              <a:t>() {</a:t>
            </a:r>
          </a:p>
          <a:p>
            <a:pPr marL="0" indent="0">
              <a:buNone/>
              <a:defRPr/>
            </a:pPr>
            <a:r>
              <a:rPr lang="tr-TR" sz="2800" dirty="0"/>
              <a:t>       </a:t>
            </a:r>
            <a:r>
              <a:rPr lang="tr-TR" sz="2800" dirty="0" smtClean="0"/>
              <a:t>   </a:t>
            </a:r>
            <a:r>
              <a:rPr lang="tr-TR" sz="2800" dirty="0"/>
              <a:t>$("h1").</a:t>
            </a:r>
            <a:r>
              <a:rPr lang="tr-TR" sz="2800" dirty="0" err="1"/>
              <a:t>hide</a:t>
            </a:r>
            <a:r>
              <a:rPr lang="tr-TR" sz="2800" dirty="0"/>
              <a:t>();</a:t>
            </a:r>
          </a:p>
          <a:p>
            <a:pPr marL="0" indent="0">
              <a:buNone/>
              <a:defRPr/>
            </a:pPr>
            <a:r>
              <a:rPr lang="tr-TR" sz="2800" dirty="0" smtClean="0"/>
              <a:t>       });</a:t>
            </a: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       $("#</a:t>
            </a:r>
            <a:r>
              <a:rPr lang="tr-TR" sz="2800" dirty="0"/>
              <a:t>p1").</a:t>
            </a:r>
            <a:r>
              <a:rPr lang="tr-TR" sz="2800" dirty="0" err="1"/>
              <a:t>click</a:t>
            </a:r>
            <a:r>
              <a:rPr lang="tr-TR" sz="2800" dirty="0"/>
              <a:t>(</a:t>
            </a:r>
            <a:r>
              <a:rPr lang="tr-TR" sz="2800" dirty="0" err="1"/>
              <a:t>function</a:t>
            </a:r>
            <a:r>
              <a:rPr lang="tr-TR" sz="2800" dirty="0"/>
              <a:t>() {</a:t>
            </a:r>
          </a:p>
          <a:p>
            <a:pPr marL="0" indent="0">
              <a:buNone/>
              <a:defRPr/>
            </a:pPr>
            <a:r>
              <a:rPr lang="tr-TR" sz="2800" dirty="0"/>
              <a:t>       </a:t>
            </a:r>
            <a:r>
              <a:rPr lang="tr-TR" sz="2800" dirty="0" smtClean="0"/>
              <a:t>    </a:t>
            </a:r>
            <a:r>
              <a:rPr lang="tr-TR" sz="2800" dirty="0"/>
              <a:t>$("#p1").</a:t>
            </a:r>
            <a:r>
              <a:rPr lang="tr-TR" sz="2800" dirty="0" err="1"/>
              <a:t>hide</a:t>
            </a:r>
            <a:r>
              <a:rPr lang="tr-TR" sz="2800" dirty="0"/>
              <a:t>();</a:t>
            </a:r>
          </a:p>
          <a:p>
            <a:pPr marL="0" indent="0">
              <a:buNone/>
              <a:defRPr/>
            </a:pPr>
            <a:r>
              <a:rPr lang="tr-TR" sz="2800" dirty="0" smtClean="0"/>
              <a:t>       </a:t>
            </a:r>
            <a:r>
              <a:rPr lang="tr-TR" sz="2800" dirty="0"/>
              <a:t>});</a:t>
            </a:r>
          </a:p>
          <a:p>
            <a:pPr marL="0" indent="0">
              <a:buNone/>
              <a:defRPr/>
            </a:pPr>
            <a:r>
              <a:rPr lang="tr-TR" sz="2800" dirty="0" smtClean="0"/>
              <a:t>      </a:t>
            </a:r>
            <a:r>
              <a:rPr lang="tr-TR" sz="2800" dirty="0"/>
              <a:t>$(".p2").</a:t>
            </a:r>
            <a:r>
              <a:rPr lang="tr-TR" sz="2800" dirty="0" err="1"/>
              <a:t>click</a:t>
            </a:r>
            <a:r>
              <a:rPr lang="tr-TR" sz="2800" dirty="0"/>
              <a:t>(</a:t>
            </a:r>
            <a:r>
              <a:rPr lang="tr-TR" sz="2800" dirty="0" err="1"/>
              <a:t>function</a:t>
            </a:r>
            <a:r>
              <a:rPr lang="tr-TR" sz="2800" dirty="0"/>
              <a:t>() {</a:t>
            </a:r>
          </a:p>
          <a:p>
            <a:pPr marL="0" indent="0">
              <a:buNone/>
              <a:defRPr/>
            </a:pPr>
            <a:r>
              <a:rPr lang="tr-TR" sz="2800" dirty="0"/>
              <a:t>     </a:t>
            </a:r>
            <a:r>
              <a:rPr lang="tr-TR" sz="2800" dirty="0" smtClean="0"/>
              <a:t>      </a:t>
            </a:r>
            <a:r>
              <a:rPr lang="tr-TR" sz="2800" dirty="0"/>
              <a:t>$(".p2").</a:t>
            </a:r>
            <a:r>
              <a:rPr lang="tr-TR" sz="2800" dirty="0" err="1"/>
              <a:t>hide</a:t>
            </a:r>
            <a:r>
              <a:rPr lang="tr-TR" sz="2800" dirty="0"/>
              <a:t>();</a:t>
            </a:r>
          </a:p>
          <a:p>
            <a:pPr marL="0" indent="0">
              <a:buNone/>
              <a:defRPr/>
            </a:pPr>
            <a:r>
              <a:rPr lang="tr-TR" sz="2800" dirty="0" smtClean="0"/>
              <a:t>       </a:t>
            </a:r>
            <a:r>
              <a:rPr lang="tr-TR" sz="2800" dirty="0"/>
              <a:t>});</a:t>
            </a:r>
          </a:p>
          <a:p>
            <a:pPr marL="0" indent="0">
              <a:buNone/>
              <a:defRPr/>
            </a:pPr>
            <a:r>
              <a:rPr lang="tr-TR" sz="2800" dirty="0" smtClean="0"/>
              <a:t>      </a:t>
            </a:r>
            <a:r>
              <a:rPr lang="tr-TR" sz="2800" dirty="0"/>
              <a:t>$("div.p3").</a:t>
            </a:r>
            <a:r>
              <a:rPr lang="tr-TR" sz="2800" dirty="0" err="1"/>
              <a:t>click</a:t>
            </a:r>
            <a:r>
              <a:rPr lang="tr-TR" sz="2800" dirty="0"/>
              <a:t>(</a:t>
            </a:r>
            <a:r>
              <a:rPr lang="tr-TR" sz="2800" dirty="0" err="1"/>
              <a:t>function</a:t>
            </a:r>
            <a:r>
              <a:rPr lang="tr-TR" sz="2800" dirty="0"/>
              <a:t>() {</a:t>
            </a:r>
          </a:p>
          <a:p>
            <a:pPr marL="0" indent="0">
              <a:buNone/>
              <a:defRPr/>
            </a:pPr>
            <a:r>
              <a:rPr lang="tr-TR" sz="2800" dirty="0"/>
              <a:t>    </a:t>
            </a:r>
            <a:r>
              <a:rPr lang="tr-TR" sz="2800" dirty="0" smtClean="0"/>
              <a:t>       </a:t>
            </a:r>
            <a:r>
              <a:rPr lang="tr-TR" sz="2800" dirty="0"/>
              <a:t>$("div.p3").</a:t>
            </a:r>
            <a:r>
              <a:rPr lang="tr-TR" sz="2800" dirty="0" err="1"/>
              <a:t>hide</a:t>
            </a:r>
            <a:r>
              <a:rPr lang="tr-TR" sz="2800" dirty="0"/>
              <a:t>();</a:t>
            </a:r>
          </a:p>
          <a:p>
            <a:pPr marL="0" indent="0">
              <a:buNone/>
              <a:defRPr/>
            </a:pPr>
            <a:r>
              <a:rPr lang="tr-TR" sz="2800" dirty="0" smtClean="0"/>
              <a:t>       </a:t>
            </a:r>
            <a:r>
              <a:rPr lang="tr-TR" sz="2800" dirty="0"/>
              <a:t>});</a:t>
            </a:r>
          </a:p>
          <a:p>
            <a:pPr marL="0" indent="0">
              <a:buNone/>
              <a:defRPr/>
            </a:pPr>
            <a:r>
              <a:rPr lang="tr-TR" sz="2800" dirty="0" smtClean="0"/>
              <a:t>   });</a:t>
            </a: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/>
              <a:t>  &lt;/</a:t>
            </a:r>
            <a:r>
              <a:rPr lang="tr-TR" sz="2800" dirty="0" err="1"/>
              <a:t>script</a:t>
            </a:r>
            <a:r>
              <a:rPr lang="tr-TR" sz="28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12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453136" y="1124744"/>
            <a:ext cx="3791272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>&lt;h1&gt;Burayı </a:t>
            </a:r>
            <a:r>
              <a:rPr lang="tr-TR" sz="1600" dirty="0" err="1"/>
              <a:t>tiklayın</a:t>
            </a:r>
            <a:r>
              <a:rPr lang="tr-TR" sz="1600" dirty="0"/>
              <a:t> bakalım&lt;/h1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&lt;p </a:t>
            </a:r>
            <a:r>
              <a:rPr lang="tr-TR" sz="1600" dirty="0" err="1"/>
              <a:t>id</a:t>
            </a:r>
            <a:r>
              <a:rPr lang="tr-TR" sz="1600" dirty="0"/>
              <a:t>="p1"&gt;Burada p1 </a:t>
            </a:r>
            <a:r>
              <a:rPr lang="tr-TR" sz="1600" dirty="0" err="1"/>
              <a:t>idisi</a:t>
            </a:r>
            <a:r>
              <a:rPr lang="tr-TR" sz="1600" dirty="0"/>
              <a:t>  var&lt;/p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&lt;p </a:t>
            </a:r>
            <a:r>
              <a:rPr lang="tr-TR" sz="1600" dirty="0" err="1"/>
              <a:t>class</a:t>
            </a:r>
            <a:r>
              <a:rPr lang="tr-TR" sz="1600" dirty="0"/>
              <a:t>="p2"&gt;Burada p2 </a:t>
            </a:r>
            <a:r>
              <a:rPr lang="tr-TR" sz="1600" dirty="0" err="1"/>
              <a:t>classı</a:t>
            </a:r>
            <a:r>
              <a:rPr lang="tr-TR" sz="1600" dirty="0"/>
              <a:t> var&lt;/</a:t>
            </a:r>
            <a:r>
              <a:rPr lang="tr-TR" sz="1600"/>
              <a:t>p</a:t>
            </a:r>
            <a:r>
              <a:rPr lang="tr-TR" sz="1600" smtClean="0"/>
              <a:t>&gt;</a:t>
            </a:r>
          </a:p>
          <a:p>
            <a:pPr marL="0" indent="0">
              <a:buNone/>
              <a:defRPr/>
            </a:pP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&lt;div </a:t>
            </a:r>
            <a:r>
              <a:rPr lang="tr-TR" sz="1600" dirty="0" err="1"/>
              <a:t>class</a:t>
            </a:r>
            <a:r>
              <a:rPr lang="tr-TR" sz="1600" dirty="0"/>
              <a:t>="p3"&gt;div p si&lt;/div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>
                <a:hlinkClick r:id="rId3" action="ppaction://hlinkfile"/>
              </a:rPr>
              <a:t>Örnek1</a:t>
            </a:r>
            <a:endParaRPr lang="tr-TR" sz="1600" dirty="0"/>
          </a:p>
          <a:p>
            <a:pPr marL="0" indent="0">
              <a:buNone/>
              <a:defRPr/>
            </a:pPr>
            <a:endParaRPr lang="tr-TR" sz="1600" dirty="0" smtClean="0"/>
          </a:p>
          <a:p>
            <a:pPr marL="0" indent="0">
              <a:buNone/>
              <a:defRPr/>
            </a:pP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56111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Elemanların özelliklerine ulaşmak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Sayfa içerisindeki elemanların özelliklerini öğrenmek  için:</a:t>
            </a:r>
          </a:p>
          <a:p>
            <a:pPr marL="0" indent="0">
              <a:buNone/>
              <a:defRPr/>
            </a:pPr>
            <a:r>
              <a:rPr lang="tr-TR" sz="2800" dirty="0" smtClean="0"/>
              <a:t>$(seçici).</a:t>
            </a:r>
            <a:r>
              <a:rPr lang="tr-TR" sz="2800" dirty="0" err="1" smtClean="0"/>
              <a:t>attr</a:t>
            </a:r>
            <a:r>
              <a:rPr lang="tr-TR" sz="2800" dirty="0" smtClean="0"/>
              <a:t>(özellik);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Elemanların özelliklerini değiştirmek için:</a:t>
            </a:r>
          </a:p>
          <a:p>
            <a:pPr marL="0" indent="0">
              <a:buNone/>
              <a:defRPr/>
            </a:pPr>
            <a:r>
              <a:rPr lang="tr-TR" sz="2800" dirty="0"/>
              <a:t>$(seçici).</a:t>
            </a:r>
            <a:r>
              <a:rPr lang="tr-TR" sz="2800" dirty="0" err="1" smtClean="0"/>
              <a:t>attr</a:t>
            </a:r>
            <a:r>
              <a:rPr lang="tr-TR" sz="2800" dirty="0" smtClean="0"/>
              <a:t>(özellik, değeri);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941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Elemanlara ulaşmak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826768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1800" dirty="0"/>
              <a:t> &lt;</a:t>
            </a:r>
            <a:r>
              <a:rPr lang="tr-TR" sz="1800" b="1" dirty="0" err="1"/>
              <a:t>script</a:t>
            </a:r>
            <a:r>
              <a:rPr lang="tr-TR" sz="1800" b="1" dirty="0"/>
              <a:t> </a:t>
            </a:r>
            <a:r>
              <a:rPr lang="tr-TR" sz="1800" dirty="0" err="1"/>
              <a:t>type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text</a:t>
            </a:r>
            <a:r>
              <a:rPr lang="tr-TR" sz="1800" b="1" dirty="0"/>
              <a:t>/javascript"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$(</a:t>
            </a:r>
            <a:r>
              <a:rPr lang="tr-TR" sz="1800" b="1" i="1" dirty="0" err="1"/>
              <a:t>document</a:t>
            </a:r>
            <a:r>
              <a:rPr lang="tr-TR" sz="1800" dirty="0"/>
              <a:t>).</a:t>
            </a:r>
            <a:r>
              <a:rPr lang="tr-TR" sz="1800" dirty="0" err="1"/>
              <a:t>ready</a:t>
            </a:r>
            <a:r>
              <a:rPr lang="tr-TR" sz="1800" dirty="0"/>
              <a:t>(</a:t>
            </a:r>
            <a:r>
              <a:rPr lang="tr-TR" sz="1800" b="1" dirty="0" err="1"/>
              <a:t>function</a:t>
            </a:r>
            <a:r>
              <a:rPr lang="tr-TR" sz="1800" dirty="0"/>
              <a:t>(){</a:t>
            </a:r>
            <a:br>
              <a:rPr lang="tr-TR" sz="1800" dirty="0"/>
            </a:br>
            <a:r>
              <a:rPr lang="tr-TR" sz="1800" dirty="0"/>
              <a:t>    $(</a:t>
            </a:r>
            <a:r>
              <a:rPr lang="tr-TR" sz="1800" b="1" dirty="0"/>
              <a:t>"#btn1"</a:t>
            </a:r>
            <a:r>
              <a:rPr lang="tr-TR" sz="1800" dirty="0"/>
              <a:t>).</a:t>
            </a:r>
            <a:r>
              <a:rPr lang="tr-TR" sz="1800" dirty="0" err="1"/>
              <a:t>click</a:t>
            </a:r>
            <a:r>
              <a:rPr lang="tr-TR" sz="1800" dirty="0"/>
              <a:t>(</a:t>
            </a:r>
            <a:r>
              <a:rPr lang="tr-TR" sz="1800" b="1" dirty="0" err="1"/>
              <a:t>function</a:t>
            </a:r>
            <a:r>
              <a:rPr lang="tr-TR" sz="1800" dirty="0"/>
              <a:t>() {</a:t>
            </a:r>
            <a:br>
              <a:rPr lang="tr-TR" sz="1800" dirty="0"/>
            </a:br>
            <a:r>
              <a:rPr lang="tr-TR" sz="1800" dirty="0"/>
              <a:t>            $(</a:t>
            </a:r>
            <a:r>
              <a:rPr lang="tr-TR" sz="1800" b="1" dirty="0"/>
              <a:t>"#</a:t>
            </a:r>
            <a:r>
              <a:rPr lang="tr-TR" sz="1800" b="1" dirty="0" err="1"/>
              <a:t>rsm</a:t>
            </a:r>
            <a:r>
              <a:rPr lang="tr-TR" sz="1800" b="1" dirty="0"/>
              <a:t>"</a:t>
            </a:r>
            <a:r>
              <a:rPr lang="tr-TR" sz="1800" dirty="0"/>
              <a:t>).</a:t>
            </a:r>
            <a:r>
              <a:rPr lang="tr-TR" sz="1800" dirty="0" err="1"/>
              <a:t>attr</a:t>
            </a:r>
            <a:r>
              <a:rPr lang="tr-TR" sz="1800" dirty="0"/>
              <a:t>(</a:t>
            </a:r>
            <a:r>
              <a:rPr lang="tr-TR" sz="1800" b="1" dirty="0"/>
              <a:t>"</a:t>
            </a:r>
            <a:r>
              <a:rPr lang="tr-TR" sz="1800" b="1" dirty="0" err="1"/>
              <a:t>src</a:t>
            </a:r>
            <a:r>
              <a:rPr lang="tr-TR" sz="1800" b="1" dirty="0"/>
              <a:t>"</a:t>
            </a:r>
            <a:r>
              <a:rPr lang="tr-TR" sz="1800" dirty="0"/>
              <a:t>,</a:t>
            </a:r>
            <a:r>
              <a:rPr lang="tr-TR" sz="1800" b="1" dirty="0"/>
              <a:t>"a.jpg"</a:t>
            </a:r>
            <a:r>
              <a:rPr lang="tr-TR" sz="1800" dirty="0"/>
              <a:t>);</a:t>
            </a:r>
            <a:br>
              <a:rPr lang="tr-TR" sz="1800" dirty="0"/>
            </a:br>
            <a:r>
              <a:rPr lang="tr-TR" sz="1800" dirty="0"/>
              <a:t>    });</a:t>
            </a:r>
            <a:br>
              <a:rPr lang="tr-TR" sz="1800" dirty="0"/>
            </a:br>
            <a:r>
              <a:rPr lang="tr-TR" sz="1800" dirty="0"/>
              <a:t>    $(</a:t>
            </a:r>
            <a:r>
              <a:rPr lang="tr-TR" sz="1800" b="1" dirty="0"/>
              <a:t>"#btn2"</a:t>
            </a:r>
            <a:r>
              <a:rPr lang="tr-TR" sz="1800" dirty="0"/>
              <a:t>).</a:t>
            </a:r>
            <a:r>
              <a:rPr lang="tr-TR" sz="1800" dirty="0" err="1"/>
              <a:t>click</a:t>
            </a:r>
            <a:r>
              <a:rPr lang="tr-TR" sz="1800" dirty="0"/>
              <a:t>(</a:t>
            </a:r>
            <a:r>
              <a:rPr lang="tr-TR" sz="1800" b="1" dirty="0" err="1"/>
              <a:t>function</a:t>
            </a:r>
            <a:r>
              <a:rPr lang="tr-TR" sz="1800" dirty="0"/>
              <a:t>() {</a:t>
            </a:r>
            <a:br>
              <a:rPr lang="tr-TR" sz="1800" dirty="0"/>
            </a:br>
            <a:r>
              <a:rPr lang="tr-TR" sz="1800" dirty="0"/>
              <a:t>            $(</a:t>
            </a:r>
            <a:r>
              <a:rPr lang="tr-TR" sz="1800" b="1" dirty="0"/>
              <a:t>"#</a:t>
            </a:r>
            <a:r>
              <a:rPr lang="tr-TR" sz="1800" b="1" dirty="0" err="1"/>
              <a:t>rsm</a:t>
            </a:r>
            <a:r>
              <a:rPr lang="tr-TR" sz="1800" b="1" dirty="0"/>
              <a:t>"</a:t>
            </a:r>
            <a:r>
              <a:rPr lang="tr-TR" sz="1800" dirty="0"/>
              <a:t>).</a:t>
            </a:r>
            <a:r>
              <a:rPr lang="tr-TR" sz="1800" dirty="0" err="1"/>
              <a:t>attr</a:t>
            </a:r>
            <a:r>
              <a:rPr lang="tr-TR" sz="1800" dirty="0"/>
              <a:t>(</a:t>
            </a:r>
            <a:r>
              <a:rPr lang="tr-TR" sz="1800" b="1" dirty="0"/>
              <a:t>"</a:t>
            </a:r>
            <a:r>
              <a:rPr lang="tr-TR" sz="1800" b="1" dirty="0" err="1"/>
              <a:t>src</a:t>
            </a:r>
            <a:r>
              <a:rPr lang="tr-TR" sz="1800" b="1" dirty="0"/>
              <a:t>"</a:t>
            </a:r>
            <a:r>
              <a:rPr lang="tr-TR" sz="1800" dirty="0"/>
              <a:t>,</a:t>
            </a:r>
            <a:r>
              <a:rPr lang="tr-TR" sz="1800" b="1" dirty="0"/>
              <a:t>"b.jpg"</a:t>
            </a:r>
            <a:r>
              <a:rPr lang="tr-TR" sz="1800" dirty="0"/>
              <a:t>);</a:t>
            </a:r>
            <a:br>
              <a:rPr lang="tr-TR" sz="1800" dirty="0"/>
            </a:br>
            <a:r>
              <a:rPr lang="tr-TR" sz="1800" dirty="0"/>
              <a:t>    });</a:t>
            </a:r>
            <a:br>
              <a:rPr lang="tr-TR" sz="1800" dirty="0"/>
            </a:br>
            <a:r>
              <a:rPr lang="tr-TR" sz="1800" dirty="0"/>
              <a:t>    $(</a:t>
            </a:r>
            <a:r>
              <a:rPr lang="tr-TR" sz="1800" b="1" dirty="0"/>
              <a:t>"#btn3"</a:t>
            </a:r>
            <a:r>
              <a:rPr lang="tr-TR" sz="1800" dirty="0"/>
              <a:t>).</a:t>
            </a:r>
            <a:r>
              <a:rPr lang="tr-TR" sz="1800" dirty="0" err="1"/>
              <a:t>click</a:t>
            </a:r>
            <a:r>
              <a:rPr lang="tr-TR" sz="1800" dirty="0"/>
              <a:t>(</a:t>
            </a:r>
            <a:r>
              <a:rPr lang="tr-TR" sz="1800" b="1" dirty="0" err="1"/>
              <a:t>function</a:t>
            </a:r>
            <a:r>
              <a:rPr lang="tr-TR" sz="1800" dirty="0"/>
              <a:t>() {</a:t>
            </a:r>
            <a:br>
              <a:rPr lang="tr-TR" sz="1800" dirty="0"/>
            </a:br>
            <a:r>
              <a:rPr lang="tr-TR" sz="1800" dirty="0"/>
              <a:t>            $(</a:t>
            </a:r>
            <a:r>
              <a:rPr lang="tr-TR" sz="1800" b="1" dirty="0"/>
              <a:t>"#</a:t>
            </a:r>
            <a:r>
              <a:rPr lang="tr-TR" sz="1800" b="1" dirty="0" err="1"/>
              <a:t>rsm</a:t>
            </a:r>
            <a:r>
              <a:rPr lang="tr-TR" sz="1800" b="1" dirty="0"/>
              <a:t>"</a:t>
            </a:r>
            <a:r>
              <a:rPr lang="tr-TR" sz="1800" dirty="0"/>
              <a:t>).</a:t>
            </a:r>
            <a:r>
              <a:rPr lang="tr-TR" sz="1800" dirty="0" err="1"/>
              <a:t>attr</a:t>
            </a:r>
            <a:r>
              <a:rPr lang="tr-TR" sz="1800" dirty="0"/>
              <a:t>(</a:t>
            </a:r>
            <a:r>
              <a:rPr lang="tr-TR" sz="1800" b="1" dirty="0"/>
              <a:t>"</a:t>
            </a:r>
            <a:r>
              <a:rPr lang="tr-TR" sz="1800" b="1" dirty="0" err="1"/>
              <a:t>src</a:t>
            </a:r>
            <a:r>
              <a:rPr lang="tr-TR" sz="1800" b="1" dirty="0"/>
              <a:t>"</a:t>
            </a:r>
            <a:r>
              <a:rPr lang="tr-TR" sz="1800" dirty="0"/>
              <a:t>,</a:t>
            </a:r>
            <a:r>
              <a:rPr lang="tr-TR" sz="1800" b="1" dirty="0"/>
              <a:t>"c.jpg"</a:t>
            </a:r>
            <a:r>
              <a:rPr lang="tr-TR" sz="1800" dirty="0"/>
              <a:t>);</a:t>
            </a:r>
            <a:br>
              <a:rPr lang="tr-TR" sz="1800" dirty="0"/>
            </a:br>
            <a:r>
              <a:rPr lang="tr-TR" sz="1800" dirty="0"/>
              <a:t>        });</a:t>
            </a:r>
            <a:br>
              <a:rPr lang="tr-TR" sz="1800" dirty="0"/>
            </a:br>
            <a:r>
              <a:rPr lang="tr-TR" sz="1800" dirty="0"/>
              <a:t>});</a:t>
            </a:r>
            <a:br>
              <a:rPr lang="tr-TR" sz="1800" dirty="0"/>
            </a:br>
            <a:r>
              <a:rPr lang="tr-TR" sz="1800" dirty="0"/>
              <a:t> &lt;/</a:t>
            </a:r>
            <a:r>
              <a:rPr lang="tr-TR" sz="1800" b="1" dirty="0" err="1"/>
              <a:t>script</a:t>
            </a:r>
            <a:r>
              <a:rPr lang="tr-TR" sz="1800" dirty="0"/>
              <a:t>&gt;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14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453136" y="1124744"/>
            <a:ext cx="3791272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b="1" dirty="0" err="1"/>
              <a:t>img</a:t>
            </a:r>
            <a:r>
              <a:rPr lang="tr-TR" sz="1600" b="1" dirty="0"/>
              <a:t> </a:t>
            </a:r>
            <a:r>
              <a:rPr lang="tr-TR" sz="1600" dirty="0" err="1"/>
              <a:t>src</a:t>
            </a:r>
            <a:r>
              <a:rPr lang="tr-TR" sz="1600" dirty="0"/>
              <a:t>=</a:t>
            </a:r>
            <a:r>
              <a:rPr lang="tr-TR" sz="1600" b="1" dirty="0"/>
              <a:t>"a.jpg"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rsm</a:t>
            </a:r>
            <a:r>
              <a:rPr lang="tr-TR" sz="1600" b="1" dirty="0"/>
              <a:t>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img-rounded</a:t>
            </a:r>
            <a:r>
              <a:rPr lang="tr-TR" sz="1600" b="1" dirty="0"/>
              <a:t>" </a:t>
            </a:r>
            <a:r>
              <a:rPr lang="tr-TR" sz="1600" dirty="0" err="1"/>
              <a:t>height</a:t>
            </a:r>
            <a:r>
              <a:rPr lang="tr-TR" sz="1600" dirty="0"/>
              <a:t>=</a:t>
            </a:r>
            <a:r>
              <a:rPr lang="tr-TR" sz="1600" b="1" dirty="0"/>
              <a:t>"200px" </a:t>
            </a:r>
            <a:r>
              <a:rPr lang="tr-TR" sz="1600" dirty="0" err="1"/>
              <a:t>width</a:t>
            </a:r>
            <a:r>
              <a:rPr lang="tr-TR" sz="1600" dirty="0"/>
              <a:t>=</a:t>
            </a:r>
            <a:r>
              <a:rPr lang="tr-TR" sz="1600" b="1" dirty="0"/>
              <a:t>"200px"</a:t>
            </a:r>
            <a:r>
              <a:rPr lang="tr-TR" sz="1600" dirty="0"/>
              <a:t>&gt;&lt;</a:t>
            </a:r>
            <a:r>
              <a:rPr lang="tr-TR" sz="1600" b="1" dirty="0" err="1"/>
              <a:t>br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button</a:t>
            </a:r>
            <a:r>
              <a:rPr lang="tr-TR" sz="1600" b="1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"btn1"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btn</a:t>
            </a:r>
            <a:r>
              <a:rPr lang="tr-TR" sz="1600" b="1" dirty="0"/>
              <a:t> </a:t>
            </a:r>
            <a:r>
              <a:rPr lang="tr-TR" sz="1600" b="1" dirty="0" err="1"/>
              <a:t>btn-danger</a:t>
            </a:r>
            <a:r>
              <a:rPr lang="tr-TR" sz="1600" b="1" dirty="0"/>
              <a:t>"</a:t>
            </a:r>
            <a:r>
              <a:rPr lang="tr-TR" sz="1600" dirty="0"/>
              <a:t>&gt;a resmi&lt;/</a:t>
            </a:r>
            <a:r>
              <a:rPr lang="tr-TR" sz="1600" b="1" dirty="0" err="1"/>
              <a:t>button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button</a:t>
            </a:r>
            <a:r>
              <a:rPr lang="tr-TR" sz="1600" b="1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"btn2"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btn</a:t>
            </a:r>
            <a:r>
              <a:rPr lang="tr-TR" sz="1600" b="1" dirty="0"/>
              <a:t> </a:t>
            </a:r>
            <a:r>
              <a:rPr lang="tr-TR" sz="1600" b="1" dirty="0" err="1"/>
              <a:t>btn-danger</a:t>
            </a:r>
            <a:r>
              <a:rPr lang="tr-TR" sz="1600" b="1" dirty="0"/>
              <a:t>"</a:t>
            </a:r>
            <a:r>
              <a:rPr lang="tr-TR" sz="1600" dirty="0"/>
              <a:t>&gt;b resmi&lt;/</a:t>
            </a:r>
            <a:r>
              <a:rPr lang="tr-TR" sz="1600" b="1" dirty="0" err="1"/>
              <a:t>button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button</a:t>
            </a:r>
            <a:r>
              <a:rPr lang="tr-TR" sz="1600" b="1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"btn3"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btn</a:t>
            </a:r>
            <a:r>
              <a:rPr lang="tr-TR" sz="1600" b="1" dirty="0"/>
              <a:t> </a:t>
            </a:r>
            <a:r>
              <a:rPr lang="tr-TR" sz="1600" b="1" dirty="0" err="1"/>
              <a:t>btn-danger</a:t>
            </a:r>
            <a:r>
              <a:rPr lang="tr-TR" sz="1600" b="1" dirty="0"/>
              <a:t>"</a:t>
            </a:r>
            <a:r>
              <a:rPr lang="tr-TR" sz="1600" dirty="0"/>
              <a:t>&gt;c resmi&lt;/</a:t>
            </a:r>
            <a:r>
              <a:rPr lang="tr-TR" sz="1600" b="1" dirty="0" err="1"/>
              <a:t>button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>
                <a:hlinkClick r:id="rId3" action="ppaction://hlinkfile"/>
              </a:rPr>
              <a:t>Örnek11</a:t>
            </a:r>
            <a:endParaRPr lang="tr-TR" sz="1600" dirty="0"/>
          </a:p>
          <a:p>
            <a:pPr marL="0" indent="0">
              <a:buNone/>
              <a:defRPr/>
            </a:pPr>
            <a:endParaRPr lang="tr-TR" sz="1600" dirty="0"/>
          </a:p>
          <a:p>
            <a:pPr marL="0" indent="0">
              <a:buNone/>
              <a:defRPr/>
            </a:pP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5886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Elemanların özelliklerini temizleme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Sayfa içerisindeki elemanların içerisindeki verileri temizlemek için: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/>
              <a:t> $(seçici</a:t>
            </a:r>
            <a:r>
              <a:rPr lang="tr-TR" sz="2800" dirty="0" smtClean="0"/>
              <a:t>).</a:t>
            </a:r>
            <a:r>
              <a:rPr lang="tr-TR" sz="2800" dirty="0" err="1" smtClean="0"/>
              <a:t>empty</a:t>
            </a:r>
            <a:r>
              <a:rPr lang="tr-TR" sz="2800" dirty="0" smtClean="0"/>
              <a:t>();</a:t>
            </a:r>
            <a:endParaRPr lang="tr-TR" sz="2800" dirty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smtClean="0"/>
              <a:t>Elemanların silinmesi için: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smtClean="0"/>
              <a:t>$(</a:t>
            </a:r>
            <a:r>
              <a:rPr lang="tr-TR" sz="2800" dirty="0"/>
              <a:t>seçici).</a:t>
            </a:r>
            <a:r>
              <a:rPr lang="tr-TR" sz="2800" dirty="0" err="1"/>
              <a:t>remove</a:t>
            </a:r>
            <a:r>
              <a:rPr lang="tr-TR" sz="2800" dirty="0"/>
              <a:t>();</a:t>
            </a:r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283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Elemanlara ulaşmak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826768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1800" dirty="0"/>
              <a:t>&lt;</a:t>
            </a:r>
            <a:r>
              <a:rPr lang="tr-TR" sz="1800" b="1" dirty="0" err="1"/>
              <a:t>script</a:t>
            </a:r>
            <a:r>
              <a:rPr lang="tr-TR" sz="1800" b="1" dirty="0"/>
              <a:t> </a:t>
            </a:r>
            <a:r>
              <a:rPr lang="tr-TR" sz="1800" dirty="0" err="1"/>
              <a:t>type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text</a:t>
            </a:r>
            <a:r>
              <a:rPr lang="tr-TR" sz="1800" b="1" dirty="0"/>
              <a:t>/javascript"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/>
            </a:r>
            <a:br>
              <a:rPr lang="tr-TR" sz="1800" dirty="0"/>
            </a:br>
            <a:r>
              <a:rPr lang="tr-TR" sz="1800" dirty="0"/>
              <a:t>    $(</a:t>
            </a:r>
            <a:r>
              <a:rPr lang="tr-TR" sz="1800" b="1" i="1" dirty="0" err="1"/>
              <a:t>document</a:t>
            </a:r>
            <a:r>
              <a:rPr lang="tr-TR" sz="1800" dirty="0"/>
              <a:t>).</a:t>
            </a:r>
            <a:r>
              <a:rPr lang="tr-TR" sz="1800" dirty="0" err="1"/>
              <a:t>ready</a:t>
            </a:r>
            <a:r>
              <a:rPr lang="tr-TR" sz="1800" dirty="0"/>
              <a:t>(</a:t>
            </a:r>
            <a:r>
              <a:rPr lang="tr-TR" sz="1800" b="1" dirty="0" err="1"/>
              <a:t>function</a:t>
            </a:r>
            <a:r>
              <a:rPr lang="tr-TR" sz="1800" dirty="0"/>
              <a:t>(){</a:t>
            </a:r>
            <a:br>
              <a:rPr lang="tr-TR" sz="1800" dirty="0"/>
            </a:br>
            <a:r>
              <a:rPr lang="tr-TR" sz="1800" dirty="0"/>
              <a:t/>
            </a:r>
            <a:br>
              <a:rPr lang="tr-TR" sz="1800" dirty="0"/>
            </a:br>
            <a:r>
              <a:rPr lang="tr-TR" sz="1800" dirty="0"/>
              <a:t>        $(</a:t>
            </a:r>
            <a:r>
              <a:rPr lang="tr-TR" sz="1800" b="1" dirty="0"/>
              <a:t>"#btn1"</a:t>
            </a:r>
            <a:r>
              <a:rPr lang="tr-TR" sz="1800" dirty="0"/>
              <a:t>).</a:t>
            </a:r>
            <a:r>
              <a:rPr lang="tr-TR" sz="1800" dirty="0" err="1"/>
              <a:t>click</a:t>
            </a:r>
            <a:r>
              <a:rPr lang="tr-TR" sz="1800" dirty="0"/>
              <a:t>(</a:t>
            </a:r>
            <a:r>
              <a:rPr lang="tr-TR" sz="1800" b="1" dirty="0" err="1"/>
              <a:t>function</a:t>
            </a:r>
            <a:r>
              <a:rPr lang="tr-TR" sz="1800" dirty="0"/>
              <a:t>() {</a:t>
            </a:r>
            <a:br>
              <a:rPr lang="tr-TR" sz="1800" dirty="0"/>
            </a:br>
            <a:r>
              <a:rPr lang="tr-TR" sz="1800" dirty="0"/>
              <a:t/>
            </a:r>
            <a:br>
              <a:rPr lang="tr-TR" sz="1800" dirty="0"/>
            </a:br>
            <a:r>
              <a:rPr lang="tr-TR" sz="1800" dirty="0"/>
              <a:t>            $(</a:t>
            </a:r>
            <a:r>
              <a:rPr lang="tr-TR" sz="1800" b="1" dirty="0"/>
              <a:t>"#div"</a:t>
            </a:r>
            <a:r>
              <a:rPr lang="tr-TR" sz="1800" dirty="0"/>
              <a:t>).</a:t>
            </a:r>
            <a:r>
              <a:rPr lang="tr-TR" sz="1800" dirty="0" err="1"/>
              <a:t>empty</a:t>
            </a:r>
            <a:r>
              <a:rPr lang="tr-TR" sz="1800" dirty="0"/>
              <a:t>();</a:t>
            </a:r>
            <a:br>
              <a:rPr lang="tr-TR" sz="1800" dirty="0"/>
            </a:br>
            <a:r>
              <a:rPr lang="tr-TR" sz="1800" dirty="0"/>
              <a:t>        });</a:t>
            </a:r>
            <a:br>
              <a:rPr lang="tr-TR" sz="1800" dirty="0"/>
            </a:br>
            <a:r>
              <a:rPr lang="tr-TR" sz="1800" dirty="0"/>
              <a:t/>
            </a:r>
            <a:br>
              <a:rPr lang="tr-TR" sz="1800" dirty="0"/>
            </a:br>
            <a:r>
              <a:rPr lang="tr-TR" sz="1800" dirty="0"/>
              <a:t>        $(</a:t>
            </a:r>
            <a:r>
              <a:rPr lang="tr-TR" sz="1800" b="1" dirty="0"/>
              <a:t>"#btn2"</a:t>
            </a:r>
            <a:r>
              <a:rPr lang="tr-TR" sz="1800" dirty="0"/>
              <a:t>).</a:t>
            </a:r>
            <a:r>
              <a:rPr lang="tr-TR" sz="1800" dirty="0" err="1"/>
              <a:t>click</a:t>
            </a:r>
            <a:r>
              <a:rPr lang="tr-TR" sz="1800" dirty="0"/>
              <a:t>(</a:t>
            </a:r>
            <a:r>
              <a:rPr lang="tr-TR" sz="1800" b="1" dirty="0" err="1"/>
              <a:t>function</a:t>
            </a:r>
            <a:r>
              <a:rPr lang="tr-TR" sz="1800" dirty="0"/>
              <a:t>() {</a:t>
            </a:r>
            <a:br>
              <a:rPr lang="tr-TR" sz="1800" dirty="0"/>
            </a:br>
            <a:r>
              <a:rPr lang="tr-TR" sz="1800" dirty="0"/>
              <a:t>            $(</a:t>
            </a:r>
            <a:r>
              <a:rPr lang="tr-TR" sz="1800" b="1" dirty="0"/>
              <a:t>"#div"</a:t>
            </a:r>
            <a:r>
              <a:rPr lang="tr-TR" sz="1800" dirty="0"/>
              <a:t>).</a:t>
            </a:r>
            <a:r>
              <a:rPr lang="tr-TR" sz="1800" dirty="0" err="1"/>
              <a:t>remove</a:t>
            </a:r>
            <a:r>
              <a:rPr lang="tr-TR" sz="1800" dirty="0"/>
              <a:t>();</a:t>
            </a:r>
            <a:br>
              <a:rPr lang="tr-TR" sz="1800" dirty="0"/>
            </a:br>
            <a:r>
              <a:rPr lang="tr-TR" sz="1800" dirty="0"/>
              <a:t>        });</a:t>
            </a:r>
            <a:br>
              <a:rPr lang="tr-TR" sz="1800" dirty="0"/>
            </a:br>
            <a:r>
              <a:rPr lang="tr-TR" sz="1800" dirty="0"/>
              <a:t/>
            </a:r>
            <a:br>
              <a:rPr lang="tr-TR" sz="1800" dirty="0"/>
            </a:br>
            <a:r>
              <a:rPr lang="tr-TR" sz="1800" dirty="0"/>
              <a:t>    });</a:t>
            </a:r>
            <a:br>
              <a:rPr lang="tr-TR" sz="1800" dirty="0"/>
            </a:br>
            <a:r>
              <a:rPr lang="tr-TR" sz="1800" dirty="0"/>
              <a:t/>
            </a:r>
            <a:br>
              <a:rPr lang="tr-TR" sz="1800" dirty="0"/>
            </a:br>
            <a:r>
              <a:rPr lang="tr-TR" sz="1800" dirty="0"/>
              <a:t>&lt;/</a:t>
            </a:r>
            <a:r>
              <a:rPr lang="tr-TR" sz="1800" b="1" dirty="0" err="1"/>
              <a:t>script</a:t>
            </a:r>
            <a:r>
              <a:rPr lang="tr-TR" sz="1800" dirty="0"/>
              <a:t>&gt;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16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453136" y="1124744"/>
            <a:ext cx="3791272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b="1" dirty="0"/>
              <a:t>div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"div"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bg-info</a:t>
            </a:r>
            <a:r>
              <a:rPr lang="tr-TR" sz="1600" b="1" dirty="0"/>
              <a:t>" </a:t>
            </a:r>
            <a:r>
              <a:rPr lang="tr-TR" sz="1600" dirty="0" err="1"/>
              <a:t>style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dirty="0"/>
              <a:t>height:100</a:t>
            </a:r>
            <a:r>
              <a:rPr lang="tr-TR" sz="1600" b="1" dirty="0"/>
              <a:t>px</a:t>
            </a:r>
            <a:r>
              <a:rPr lang="tr-TR" sz="1600" dirty="0"/>
              <a:t>;width:300</a:t>
            </a:r>
            <a:r>
              <a:rPr lang="tr-TR" sz="1600" b="1" dirty="0"/>
              <a:t>px</a:t>
            </a:r>
            <a:r>
              <a:rPr lang="tr-TR" sz="1600" dirty="0"/>
              <a:t>;border:1</a:t>
            </a:r>
            <a:r>
              <a:rPr lang="tr-TR" sz="1600" b="1" dirty="0"/>
              <a:t>px </a:t>
            </a:r>
            <a:r>
              <a:rPr lang="tr-TR" sz="1600" b="1" dirty="0" err="1"/>
              <a:t>solid</a:t>
            </a:r>
            <a:r>
              <a:rPr lang="tr-TR" sz="1600" b="1" dirty="0"/>
              <a:t> </a:t>
            </a:r>
            <a:r>
              <a:rPr lang="tr-TR" sz="1600" b="1" dirty="0" err="1"/>
              <a:t>black</a:t>
            </a:r>
            <a:r>
              <a:rPr lang="tr-TR" sz="1600" dirty="0"/>
              <a:t>;</a:t>
            </a:r>
            <a:r>
              <a:rPr lang="tr-TR" sz="1600" b="1" dirty="0"/>
              <a:t>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&lt;</a:t>
            </a:r>
            <a:r>
              <a:rPr lang="tr-TR" sz="1600" b="1" dirty="0"/>
              <a:t>p</a:t>
            </a:r>
            <a:r>
              <a:rPr lang="tr-TR" sz="1600" dirty="0"/>
              <a:t>&gt;Bu </a:t>
            </a:r>
            <a:r>
              <a:rPr lang="tr-TR" sz="1600" dirty="0" err="1"/>
              <a:t>divin</a:t>
            </a:r>
            <a:r>
              <a:rPr lang="tr-TR" sz="1600" dirty="0"/>
              <a:t> içindeki yazı&lt;</a:t>
            </a:r>
            <a:r>
              <a:rPr lang="tr-TR" sz="1600" b="1" dirty="0" err="1"/>
              <a:t>br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Aşağıdaki butona tıklayınca silinecektir.&lt;/</a:t>
            </a:r>
            <a:r>
              <a:rPr lang="tr-TR" sz="1600" b="1" dirty="0"/>
              <a:t>p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button</a:t>
            </a:r>
            <a:r>
              <a:rPr lang="tr-TR" sz="1600" b="1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"btn1"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btn</a:t>
            </a:r>
            <a:r>
              <a:rPr lang="tr-TR" sz="1600" b="1" dirty="0"/>
              <a:t> </a:t>
            </a:r>
            <a:r>
              <a:rPr lang="tr-TR" sz="1600" b="1" dirty="0" err="1"/>
              <a:t>btn-danger</a:t>
            </a:r>
            <a:r>
              <a:rPr lang="tr-TR" sz="1600" b="1" dirty="0"/>
              <a:t>"</a:t>
            </a:r>
            <a:r>
              <a:rPr lang="tr-TR" sz="1600" dirty="0"/>
              <a:t>&gt;</a:t>
            </a:r>
            <a:r>
              <a:rPr lang="tr-TR" sz="1600" dirty="0" err="1"/>
              <a:t>Divin</a:t>
            </a:r>
            <a:r>
              <a:rPr lang="tr-TR" sz="1600" dirty="0"/>
              <a:t> içindeki yazıyı sil.&lt;/</a:t>
            </a:r>
            <a:r>
              <a:rPr lang="tr-TR" sz="1600" b="1" dirty="0" err="1"/>
              <a:t>button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button</a:t>
            </a:r>
            <a:r>
              <a:rPr lang="tr-TR" sz="1600" b="1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"btn2"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btn</a:t>
            </a:r>
            <a:r>
              <a:rPr lang="tr-TR" sz="1600" b="1" dirty="0"/>
              <a:t> </a:t>
            </a:r>
            <a:r>
              <a:rPr lang="tr-TR" sz="1600" b="1" dirty="0" err="1"/>
              <a:t>btn-danger</a:t>
            </a:r>
            <a:r>
              <a:rPr lang="tr-TR" sz="1600" b="1" dirty="0"/>
              <a:t>"</a:t>
            </a:r>
            <a:r>
              <a:rPr lang="tr-TR" sz="1600" dirty="0"/>
              <a:t>&gt;</a:t>
            </a:r>
            <a:r>
              <a:rPr lang="tr-TR" sz="1600" dirty="0" err="1"/>
              <a:t>Divi</a:t>
            </a:r>
            <a:r>
              <a:rPr lang="tr-TR" sz="1600" dirty="0"/>
              <a:t> sil&lt;/</a:t>
            </a:r>
            <a:r>
              <a:rPr lang="tr-TR" sz="1600" b="1" dirty="0" err="1"/>
              <a:t>button</a:t>
            </a:r>
            <a:r>
              <a:rPr lang="tr-TR" sz="1600" dirty="0"/>
              <a:t>&gt;</a:t>
            </a:r>
            <a:br>
              <a:rPr lang="tr-TR" sz="1600" dirty="0"/>
            </a:br>
            <a:endParaRPr lang="tr-TR" sz="1600" dirty="0" smtClean="0"/>
          </a:p>
          <a:p>
            <a:pPr marL="0" indent="0">
              <a:buNone/>
              <a:defRPr/>
            </a:pPr>
            <a:r>
              <a:rPr lang="tr-TR" sz="1600" dirty="0" smtClean="0">
                <a:hlinkClick r:id="rId3" action="ppaction://hlinkfile"/>
              </a:rPr>
              <a:t>Örnek12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13189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Sayfaya eleman ekleme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Sayfa içerisindeki elemanların içerisindeki değerden önce veri eklemek için:</a:t>
            </a:r>
          </a:p>
          <a:p>
            <a:pPr marL="0" indent="0">
              <a:buNone/>
              <a:defRPr/>
            </a:pPr>
            <a:r>
              <a:rPr lang="tr-TR" sz="2800" dirty="0"/>
              <a:t> $(seçici</a:t>
            </a:r>
            <a:r>
              <a:rPr lang="tr-TR" sz="2800" dirty="0" smtClean="0"/>
              <a:t>).</a:t>
            </a:r>
            <a:r>
              <a:rPr lang="tr-TR" sz="2800" dirty="0" err="1" smtClean="0"/>
              <a:t>prepend</a:t>
            </a:r>
            <a:r>
              <a:rPr lang="tr-TR" sz="2800" dirty="0" smtClean="0"/>
              <a:t>(veri);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/>
              <a:t>Sonrasına veri eklemek için;</a:t>
            </a:r>
          </a:p>
          <a:p>
            <a:pPr marL="0" indent="0">
              <a:buNone/>
              <a:defRPr/>
            </a:pPr>
            <a:r>
              <a:rPr lang="tr-TR" sz="2800" dirty="0"/>
              <a:t> $(seçici</a:t>
            </a:r>
            <a:r>
              <a:rPr lang="tr-TR" sz="2800" dirty="0" smtClean="0"/>
              <a:t>).</a:t>
            </a:r>
            <a:r>
              <a:rPr lang="tr-TR" sz="2800" dirty="0" err="1" smtClean="0"/>
              <a:t>append</a:t>
            </a:r>
            <a:r>
              <a:rPr lang="tr-TR" sz="2800" dirty="0" smtClean="0"/>
              <a:t>(veri</a:t>
            </a:r>
            <a:r>
              <a:rPr lang="tr-TR" sz="2800" dirty="0"/>
              <a:t>);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smtClean="0"/>
              <a:t>Elemanın sonrasına </a:t>
            </a:r>
            <a:r>
              <a:rPr lang="tr-TR" sz="2800" dirty="0" smtClean="0"/>
              <a:t>veri eklemek için;</a:t>
            </a:r>
          </a:p>
          <a:p>
            <a:pPr marL="0" indent="0">
              <a:buNone/>
              <a:defRPr/>
            </a:pPr>
            <a:r>
              <a:rPr lang="tr-TR" sz="2800" dirty="0"/>
              <a:t> $(seçici</a:t>
            </a:r>
            <a:r>
              <a:rPr lang="tr-TR" sz="2800" dirty="0" smtClean="0"/>
              <a:t>).</a:t>
            </a:r>
            <a:r>
              <a:rPr lang="tr-TR" sz="2800" dirty="0" err="1" smtClean="0"/>
              <a:t>after</a:t>
            </a:r>
            <a:r>
              <a:rPr lang="tr-TR" sz="2800" dirty="0" smtClean="0"/>
              <a:t>(veri);</a:t>
            </a:r>
            <a:endParaRPr lang="tr-TR" sz="2800" dirty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smtClean="0"/>
              <a:t>Elemanın öncesine veri eklemek için:</a:t>
            </a:r>
          </a:p>
          <a:p>
            <a:pPr marL="0" indent="0">
              <a:buNone/>
              <a:defRPr/>
            </a:pPr>
            <a:r>
              <a:rPr lang="tr-TR" sz="2800" dirty="0" smtClean="0"/>
              <a:t>$(</a:t>
            </a:r>
            <a:r>
              <a:rPr lang="tr-TR" sz="2800" dirty="0"/>
              <a:t>seçici</a:t>
            </a:r>
            <a:r>
              <a:rPr lang="tr-TR" sz="2800" dirty="0" smtClean="0"/>
              <a:t>).</a:t>
            </a:r>
            <a:r>
              <a:rPr lang="tr-TR" sz="2800" dirty="0" err="1" smtClean="0"/>
              <a:t>before</a:t>
            </a:r>
            <a:r>
              <a:rPr lang="tr-TR" sz="2800" dirty="0" smtClean="0"/>
              <a:t>(veri);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708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Elemanlara ulaşmak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826768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tr-TR" sz="1800" dirty="0"/>
              <a:t>&lt;</a:t>
            </a:r>
            <a:r>
              <a:rPr lang="tr-TR" sz="1800" b="1" dirty="0" err="1"/>
              <a:t>script</a:t>
            </a:r>
            <a:r>
              <a:rPr lang="tr-TR" sz="1800" b="1" dirty="0"/>
              <a:t> </a:t>
            </a:r>
            <a:r>
              <a:rPr lang="tr-TR" sz="1800" dirty="0" err="1"/>
              <a:t>type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text</a:t>
            </a:r>
            <a:r>
              <a:rPr lang="tr-TR" sz="1800" b="1" dirty="0"/>
              <a:t>/javascript"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/>
            </a:r>
            <a:br>
              <a:rPr lang="tr-TR" sz="1800" dirty="0"/>
            </a:br>
            <a:r>
              <a:rPr lang="tr-TR" sz="1800" dirty="0"/>
              <a:t>    $(</a:t>
            </a:r>
            <a:r>
              <a:rPr lang="tr-TR" sz="1800" b="1" i="1" dirty="0" err="1"/>
              <a:t>document</a:t>
            </a:r>
            <a:r>
              <a:rPr lang="tr-TR" sz="1800" dirty="0"/>
              <a:t>).</a:t>
            </a:r>
            <a:r>
              <a:rPr lang="tr-TR" sz="1800" dirty="0" err="1"/>
              <a:t>ready</a:t>
            </a:r>
            <a:r>
              <a:rPr lang="tr-TR" sz="1800" dirty="0"/>
              <a:t>(</a:t>
            </a:r>
            <a:r>
              <a:rPr lang="tr-TR" sz="1800" b="1" dirty="0" err="1"/>
              <a:t>function</a:t>
            </a:r>
            <a:r>
              <a:rPr lang="tr-TR" sz="1800" dirty="0"/>
              <a:t>(){</a:t>
            </a:r>
            <a:br>
              <a:rPr lang="tr-TR" sz="1800" dirty="0"/>
            </a:br>
            <a:r>
              <a:rPr lang="tr-TR" sz="1800" dirty="0"/>
              <a:t/>
            </a:r>
            <a:br>
              <a:rPr lang="tr-TR" sz="1800" dirty="0"/>
            </a:br>
            <a:r>
              <a:rPr lang="tr-TR" sz="1800" dirty="0"/>
              <a:t>        $(</a:t>
            </a:r>
            <a:r>
              <a:rPr lang="tr-TR" sz="1800" b="1" dirty="0"/>
              <a:t>"#btn1"</a:t>
            </a:r>
            <a:r>
              <a:rPr lang="tr-TR" sz="1800" dirty="0"/>
              <a:t>).</a:t>
            </a:r>
            <a:r>
              <a:rPr lang="tr-TR" sz="1800" dirty="0" err="1"/>
              <a:t>click</a:t>
            </a:r>
            <a:r>
              <a:rPr lang="tr-TR" sz="1800" dirty="0"/>
              <a:t>(</a:t>
            </a:r>
            <a:r>
              <a:rPr lang="tr-TR" sz="1800" b="1" dirty="0" err="1"/>
              <a:t>function</a:t>
            </a:r>
            <a:r>
              <a:rPr lang="tr-TR" sz="1800" dirty="0"/>
              <a:t>() {</a:t>
            </a:r>
            <a:br>
              <a:rPr lang="tr-TR" sz="1800" dirty="0"/>
            </a:br>
            <a:r>
              <a:rPr lang="tr-TR" sz="1800" dirty="0"/>
              <a:t>            $(</a:t>
            </a:r>
            <a:r>
              <a:rPr lang="tr-TR" sz="1800" b="1" dirty="0"/>
              <a:t>"#div"</a:t>
            </a:r>
            <a:r>
              <a:rPr lang="tr-TR" sz="1800" dirty="0"/>
              <a:t>).</a:t>
            </a:r>
            <a:r>
              <a:rPr lang="tr-TR" sz="1800" dirty="0" err="1"/>
              <a:t>prepend</a:t>
            </a:r>
            <a:r>
              <a:rPr lang="tr-TR" sz="1800" dirty="0"/>
              <a:t>(</a:t>
            </a:r>
            <a:r>
              <a:rPr lang="tr-TR" sz="1800" b="1" dirty="0"/>
              <a:t>"&lt;&lt;"</a:t>
            </a:r>
            <a:r>
              <a:rPr lang="tr-TR" sz="1800" dirty="0"/>
              <a:t>);</a:t>
            </a:r>
            <a:br>
              <a:rPr lang="tr-TR" sz="1800" dirty="0"/>
            </a:br>
            <a:r>
              <a:rPr lang="tr-TR" sz="1800" dirty="0"/>
              <a:t>        });</a:t>
            </a:r>
            <a:br>
              <a:rPr lang="tr-TR" sz="1800" dirty="0"/>
            </a:br>
            <a:r>
              <a:rPr lang="tr-TR" sz="1800" dirty="0"/>
              <a:t/>
            </a:r>
            <a:br>
              <a:rPr lang="tr-TR" sz="1800" dirty="0"/>
            </a:br>
            <a:r>
              <a:rPr lang="tr-TR" sz="1800" dirty="0"/>
              <a:t>        $(</a:t>
            </a:r>
            <a:r>
              <a:rPr lang="tr-TR" sz="1800" b="1" dirty="0"/>
              <a:t>"#btn2"</a:t>
            </a:r>
            <a:r>
              <a:rPr lang="tr-TR" sz="1800" dirty="0"/>
              <a:t>).</a:t>
            </a:r>
            <a:r>
              <a:rPr lang="tr-TR" sz="1800" dirty="0" err="1"/>
              <a:t>click</a:t>
            </a:r>
            <a:r>
              <a:rPr lang="tr-TR" sz="1800" dirty="0"/>
              <a:t>(</a:t>
            </a:r>
            <a:r>
              <a:rPr lang="tr-TR" sz="1800" b="1" dirty="0" err="1"/>
              <a:t>function</a:t>
            </a:r>
            <a:r>
              <a:rPr lang="tr-TR" sz="1800" dirty="0"/>
              <a:t>() {</a:t>
            </a:r>
            <a:br>
              <a:rPr lang="tr-TR" sz="1800" dirty="0"/>
            </a:br>
            <a:r>
              <a:rPr lang="tr-TR" sz="1800" dirty="0"/>
              <a:t>            $(</a:t>
            </a:r>
            <a:r>
              <a:rPr lang="tr-TR" sz="1800" b="1" dirty="0"/>
              <a:t>"#div"</a:t>
            </a:r>
            <a:r>
              <a:rPr lang="tr-TR" sz="1800" dirty="0"/>
              <a:t>).</a:t>
            </a:r>
            <a:r>
              <a:rPr lang="tr-TR" sz="1800" dirty="0" err="1"/>
              <a:t>append</a:t>
            </a:r>
            <a:r>
              <a:rPr lang="tr-TR" sz="1800" dirty="0"/>
              <a:t>(</a:t>
            </a:r>
            <a:r>
              <a:rPr lang="tr-TR" sz="1800" b="1" dirty="0"/>
              <a:t>"&gt;&gt;"</a:t>
            </a:r>
            <a:r>
              <a:rPr lang="tr-TR" sz="1800" dirty="0"/>
              <a:t>);</a:t>
            </a:r>
            <a:br>
              <a:rPr lang="tr-TR" sz="1800" dirty="0"/>
            </a:br>
            <a:r>
              <a:rPr lang="tr-TR" sz="1800" dirty="0"/>
              <a:t>        });</a:t>
            </a:r>
            <a:br>
              <a:rPr lang="tr-TR" sz="1800" dirty="0"/>
            </a:br>
            <a:r>
              <a:rPr lang="tr-TR" sz="1800" dirty="0"/>
              <a:t>        $(</a:t>
            </a:r>
            <a:r>
              <a:rPr lang="tr-TR" sz="1800" b="1" dirty="0"/>
              <a:t>"#btn3"</a:t>
            </a:r>
            <a:r>
              <a:rPr lang="tr-TR" sz="1800" dirty="0"/>
              <a:t>).</a:t>
            </a:r>
            <a:r>
              <a:rPr lang="tr-TR" sz="1800" dirty="0" err="1"/>
              <a:t>click</a:t>
            </a:r>
            <a:r>
              <a:rPr lang="tr-TR" sz="1800" dirty="0"/>
              <a:t>(</a:t>
            </a:r>
            <a:r>
              <a:rPr lang="tr-TR" sz="1800" b="1" dirty="0" err="1"/>
              <a:t>function</a:t>
            </a:r>
            <a:r>
              <a:rPr lang="tr-TR" sz="1800" dirty="0"/>
              <a:t>() {</a:t>
            </a:r>
            <a:br>
              <a:rPr lang="tr-TR" sz="1800" dirty="0"/>
            </a:br>
            <a:r>
              <a:rPr lang="tr-TR" sz="1800" dirty="0"/>
              <a:t>            $(</a:t>
            </a:r>
            <a:r>
              <a:rPr lang="tr-TR" sz="1800" b="1" dirty="0"/>
              <a:t>"#div"</a:t>
            </a:r>
            <a:r>
              <a:rPr lang="tr-TR" sz="1800" dirty="0"/>
              <a:t>).</a:t>
            </a:r>
            <a:r>
              <a:rPr lang="tr-TR" sz="1800" dirty="0" err="1"/>
              <a:t>before</a:t>
            </a:r>
            <a:r>
              <a:rPr lang="tr-TR" sz="1800" dirty="0"/>
              <a:t>(</a:t>
            </a:r>
            <a:r>
              <a:rPr lang="tr-TR" sz="1800" b="1" dirty="0"/>
              <a:t>"&lt;&lt;"</a:t>
            </a:r>
            <a:r>
              <a:rPr lang="tr-TR" sz="1800" dirty="0"/>
              <a:t>);</a:t>
            </a:r>
            <a:br>
              <a:rPr lang="tr-TR" sz="1800" dirty="0"/>
            </a:br>
            <a:r>
              <a:rPr lang="tr-TR" sz="1800" dirty="0"/>
              <a:t>        });</a:t>
            </a:r>
            <a:br>
              <a:rPr lang="tr-TR" sz="1800" dirty="0"/>
            </a:br>
            <a:r>
              <a:rPr lang="tr-TR" sz="1800" dirty="0"/>
              <a:t>        $(</a:t>
            </a:r>
            <a:r>
              <a:rPr lang="tr-TR" sz="1800" b="1" dirty="0"/>
              <a:t>"#btn4"</a:t>
            </a:r>
            <a:r>
              <a:rPr lang="tr-TR" sz="1800" dirty="0"/>
              <a:t>).</a:t>
            </a:r>
            <a:r>
              <a:rPr lang="tr-TR" sz="1800" dirty="0" err="1"/>
              <a:t>click</a:t>
            </a:r>
            <a:r>
              <a:rPr lang="tr-TR" sz="1800" dirty="0"/>
              <a:t>(</a:t>
            </a:r>
            <a:r>
              <a:rPr lang="tr-TR" sz="1800" b="1" dirty="0" err="1"/>
              <a:t>function</a:t>
            </a:r>
            <a:r>
              <a:rPr lang="tr-TR" sz="1800" dirty="0"/>
              <a:t>() {</a:t>
            </a:r>
            <a:br>
              <a:rPr lang="tr-TR" sz="1800" dirty="0"/>
            </a:br>
            <a:r>
              <a:rPr lang="tr-TR" sz="1800" dirty="0"/>
              <a:t>            $(</a:t>
            </a:r>
            <a:r>
              <a:rPr lang="tr-TR" sz="1800" b="1" dirty="0"/>
              <a:t>"#div"</a:t>
            </a:r>
            <a:r>
              <a:rPr lang="tr-TR" sz="1800" dirty="0"/>
              <a:t>).</a:t>
            </a:r>
            <a:r>
              <a:rPr lang="tr-TR" sz="1800" dirty="0" err="1"/>
              <a:t>after</a:t>
            </a:r>
            <a:r>
              <a:rPr lang="tr-TR" sz="1800" dirty="0"/>
              <a:t>(</a:t>
            </a:r>
            <a:r>
              <a:rPr lang="tr-TR" sz="1800" b="1" dirty="0"/>
              <a:t>"&gt;&gt;"</a:t>
            </a:r>
            <a:r>
              <a:rPr lang="tr-TR" sz="1800" dirty="0"/>
              <a:t>);</a:t>
            </a:r>
            <a:br>
              <a:rPr lang="tr-TR" sz="1800" dirty="0"/>
            </a:br>
            <a:r>
              <a:rPr lang="tr-TR" sz="1800" dirty="0"/>
              <a:t>        });</a:t>
            </a:r>
            <a:br>
              <a:rPr lang="tr-TR" sz="1800" dirty="0"/>
            </a:br>
            <a:r>
              <a:rPr lang="tr-TR" sz="1800" dirty="0"/>
              <a:t>    });</a:t>
            </a:r>
            <a:br>
              <a:rPr lang="tr-TR" sz="1800" dirty="0"/>
            </a:br>
            <a:r>
              <a:rPr lang="tr-TR" sz="1800" dirty="0"/>
              <a:t/>
            </a:r>
            <a:br>
              <a:rPr lang="tr-TR" sz="1800" dirty="0"/>
            </a:br>
            <a:r>
              <a:rPr lang="tr-TR" sz="1800" dirty="0"/>
              <a:t>&lt;/</a:t>
            </a:r>
            <a:r>
              <a:rPr lang="tr-TR" sz="1800" b="1" dirty="0" err="1"/>
              <a:t>script</a:t>
            </a:r>
            <a:r>
              <a:rPr lang="tr-TR" sz="1800" dirty="0"/>
              <a:t>&gt;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18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453136" y="1124744"/>
            <a:ext cx="3791272" cy="493776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b="1" dirty="0"/>
              <a:t>div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"div"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bg-info</a:t>
            </a:r>
            <a:r>
              <a:rPr lang="tr-TR" sz="1600" b="1" dirty="0"/>
              <a:t> </a:t>
            </a:r>
            <a:r>
              <a:rPr lang="tr-TR" sz="1600" b="1" dirty="0" err="1"/>
              <a:t>text-center</a:t>
            </a:r>
            <a:r>
              <a:rPr lang="tr-TR" sz="1600" b="1" dirty="0"/>
              <a:t>" </a:t>
            </a:r>
            <a:r>
              <a:rPr lang="tr-TR" sz="1600" dirty="0" err="1"/>
              <a:t>style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dirty="0"/>
              <a:t>height:100</a:t>
            </a:r>
            <a:r>
              <a:rPr lang="tr-TR" sz="1600" b="1" dirty="0"/>
              <a:t>px</a:t>
            </a:r>
            <a:r>
              <a:rPr lang="tr-TR" sz="1600" dirty="0"/>
              <a:t>;width:300</a:t>
            </a:r>
            <a:r>
              <a:rPr lang="tr-TR" sz="1600" b="1" dirty="0"/>
              <a:t>px</a:t>
            </a:r>
            <a:r>
              <a:rPr lang="tr-TR" sz="1600" dirty="0"/>
              <a:t>;border:1</a:t>
            </a:r>
            <a:r>
              <a:rPr lang="tr-TR" sz="1600" b="1" dirty="0"/>
              <a:t>px </a:t>
            </a:r>
            <a:r>
              <a:rPr lang="tr-TR" sz="1600" b="1" dirty="0" err="1"/>
              <a:t>solid</a:t>
            </a:r>
            <a:r>
              <a:rPr lang="tr-TR" sz="1600" b="1" dirty="0"/>
              <a:t> </a:t>
            </a:r>
            <a:r>
              <a:rPr lang="tr-TR" sz="1600" b="1" dirty="0" err="1"/>
              <a:t>black</a:t>
            </a:r>
            <a:r>
              <a:rPr lang="tr-TR" sz="1600" dirty="0"/>
              <a:t>;</a:t>
            </a:r>
            <a:r>
              <a:rPr lang="tr-TR" sz="1600" b="1" dirty="0"/>
              <a:t>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Metin Burada</a:t>
            </a:r>
            <a:br>
              <a:rPr lang="tr-TR" sz="1600" dirty="0"/>
            </a:br>
            <a:r>
              <a:rPr lang="tr-TR" sz="1600" dirty="0"/>
              <a:t>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button</a:t>
            </a:r>
            <a:r>
              <a:rPr lang="tr-TR" sz="1600" b="1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"btn1"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btn</a:t>
            </a:r>
            <a:r>
              <a:rPr lang="tr-TR" sz="1600" b="1" dirty="0"/>
              <a:t> </a:t>
            </a:r>
            <a:r>
              <a:rPr lang="tr-TR" sz="1600" b="1" dirty="0" err="1"/>
              <a:t>btn-danger</a:t>
            </a:r>
            <a:r>
              <a:rPr lang="tr-TR" sz="1600" b="1" dirty="0"/>
              <a:t>"</a:t>
            </a:r>
            <a:r>
              <a:rPr lang="tr-TR" sz="1600" dirty="0"/>
              <a:t>&gt;Metin öncesine&lt;&lt;&lt;/</a:t>
            </a:r>
            <a:r>
              <a:rPr lang="tr-TR" sz="1600" b="1" dirty="0" err="1"/>
              <a:t>button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button</a:t>
            </a:r>
            <a:r>
              <a:rPr lang="tr-TR" sz="1600" b="1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"btn2"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btn</a:t>
            </a:r>
            <a:r>
              <a:rPr lang="tr-TR" sz="1600" b="1" dirty="0"/>
              <a:t> </a:t>
            </a:r>
            <a:r>
              <a:rPr lang="tr-TR" sz="1600" b="1" dirty="0" err="1"/>
              <a:t>btn-danger</a:t>
            </a:r>
            <a:r>
              <a:rPr lang="tr-TR" sz="1600" b="1" dirty="0"/>
              <a:t>"</a:t>
            </a:r>
            <a:r>
              <a:rPr lang="tr-TR" sz="1600" dirty="0"/>
              <a:t>&gt;Metnin sonrasına&gt;&gt;&lt;/</a:t>
            </a:r>
            <a:r>
              <a:rPr lang="tr-TR" sz="1600" b="1" dirty="0" err="1"/>
              <a:t>button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button</a:t>
            </a:r>
            <a:r>
              <a:rPr lang="tr-TR" sz="1600" b="1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"btn3"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btn</a:t>
            </a:r>
            <a:r>
              <a:rPr lang="tr-TR" sz="1600" b="1" dirty="0"/>
              <a:t> </a:t>
            </a:r>
            <a:r>
              <a:rPr lang="tr-TR" sz="1600" b="1" dirty="0" err="1"/>
              <a:t>btn-danger</a:t>
            </a:r>
            <a:r>
              <a:rPr lang="tr-TR" sz="1600" b="1" dirty="0"/>
              <a:t>"</a:t>
            </a:r>
            <a:r>
              <a:rPr lang="tr-TR" sz="1600" dirty="0"/>
              <a:t>&gt;Elemanın öncesine&lt;&lt;&lt;/</a:t>
            </a:r>
            <a:r>
              <a:rPr lang="tr-TR" sz="1600" b="1" dirty="0" err="1"/>
              <a:t>button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button</a:t>
            </a:r>
            <a:r>
              <a:rPr lang="tr-TR" sz="1600" b="1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"btn4"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btn</a:t>
            </a:r>
            <a:r>
              <a:rPr lang="tr-TR" sz="1600" b="1" dirty="0"/>
              <a:t> </a:t>
            </a:r>
            <a:r>
              <a:rPr lang="tr-TR" sz="1600" b="1" dirty="0" err="1"/>
              <a:t>btn-danger</a:t>
            </a:r>
            <a:r>
              <a:rPr lang="tr-TR" sz="1600" b="1" dirty="0"/>
              <a:t>"</a:t>
            </a:r>
            <a:r>
              <a:rPr lang="tr-TR" sz="1600" dirty="0"/>
              <a:t>&gt;Elemanın </a:t>
            </a:r>
            <a:r>
              <a:rPr lang="tr-TR" sz="1600" dirty="0" smtClean="0"/>
              <a:t>sonrasına&gt;&gt;&lt;/</a:t>
            </a:r>
            <a:r>
              <a:rPr lang="tr-TR" sz="1600" b="1" dirty="0" err="1"/>
              <a:t>button</a:t>
            </a:r>
            <a:r>
              <a:rPr lang="tr-TR" sz="1600" dirty="0"/>
              <a:t>&gt;</a:t>
            </a:r>
            <a:br>
              <a:rPr lang="tr-TR" sz="1600" dirty="0"/>
            </a:br>
            <a:endParaRPr lang="tr-TR" sz="1600" dirty="0" smtClean="0"/>
          </a:p>
          <a:p>
            <a:pPr marL="0" indent="0">
              <a:buNone/>
              <a:defRPr/>
            </a:pPr>
            <a:r>
              <a:rPr lang="tr-TR" sz="1600" dirty="0" smtClean="0">
                <a:hlinkClick r:id="rId3" action="ppaction://hlinkfile"/>
              </a:rPr>
              <a:t>Örnek13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7727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Olaylarla çalışmak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Sayfa içerisindeki elemanların olaylarına ulaşmak için:</a:t>
            </a:r>
          </a:p>
          <a:p>
            <a:pPr marL="0" indent="0">
              <a:buNone/>
              <a:defRPr/>
            </a:pPr>
            <a:r>
              <a:rPr lang="tr-TR" sz="2800" dirty="0" smtClean="0"/>
              <a:t>$(seçici).olay()</a:t>
            </a: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Olay olarak:</a:t>
            </a:r>
          </a:p>
          <a:p>
            <a:pPr marL="0" indent="0">
              <a:buNone/>
              <a:defRPr/>
            </a:pPr>
            <a:r>
              <a:rPr lang="tr-TR" sz="2800" dirty="0" smtClean="0"/>
              <a:t>Fare olayları: </a:t>
            </a:r>
            <a:r>
              <a:rPr lang="tr-TR" sz="2800" dirty="0" err="1" smtClean="0"/>
              <a:t>click</a:t>
            </a:r>
            <a:r>
              <a:rPr lang="tr-TR" sz="2800" dirty="0" smtClean="0"/>
              <a:t>, </a:t>
            </a:r>
            <a:r>
              <a:rPr lang="tr-TR" sz="2800" dirty="0" err="1" smtClean="0"/>
              <a:t>dblclick</a:t>
            </a:r>
            <a:r>
              <a:rPr lang="tr-TR" sz="2800" dirty="0" smtClean="0"/>
              <a:t>, </a:t>
            </a:r>
            <a:r>
              <a:rPr lang="tr-TR" sz="2800" dirty="0" err="1" smtClean="0"/>
              <a:t>mouseenter</a:t>
            </a:r>
            <a:r>
              <a:rPr lang="tr-TR" sz="2800" dirty="0" smtClean="0"/>
              <a:t>, </a:t>
            </a:r>
            <a:r>
              <a:rPr lang="tr-TR" sz="2800" dirty="0" err="1" smtClean="0"/>
              <a:t>mouseleave</a:t>
            </a:r>
            <a:r>
              <a:rPr lang="tr-TR" sz="2800" dirty="0" smtClean="0"/>
              <a:t>,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Klavye olayları: </a:t>
            </a:r>
            <a:r>
              <a:rPr lang="tr-TR" sz="2800" dirty="0" err="1" smtClean="0"/>
              <a:t>keypress</a:t>
            </a:r>
            <a:r>
              <a:rPr lang="tr-TR" sz="2800" dirty="0" smtClean="0"/>
              <a:t>, </a:t>
            </a:r>
            <a:r>
              <a:rPr lang="tr-TR" sz="2800" dirty="0" err="1" smtClean="0"/>
              <a:t>keydown</a:t>
            </a:r>
            <a:r>
              <a:rPr lang="tr-TR" sz="2800" dirty="0" smtClean="0"/>
              <a:t>, </a:t>
            </a:r>
            <a:r>
              <a:rPr lang="tr-TR" sz="2800" dirty="0" err="1" smtClean="0"/>
              <a:t>keyup</a:t>
            </a:r>
            <a:r>
              <a:rPr lang="tr-TR" sz="2800" dirty="0" smtClean="0"/>
              <a:t>,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Form olayları: </a:t>
            </a:r>
            <a:r>
              <a:rPr lang="tr-TR" sz="2800" dirty="0" err="1" smtClean="0"/>
              <a:t>submit</a:t>
            </a:r>
            <a:r>
              <a:rPr lang="tr-TR" sz="2800" dirty="0" smtClean="0"/>
              <a:t>, </a:t>
            </a:r>
            <a:r>
              <a:rPr lang="tr-TR" sz="2800" dirty="0" err="1" smtClean="0"/>
              <a:t>change</a:t>
            </a:r>
            <a:r>
              <a:rPr lang="tr-TR" sz="2800" dirty="0" smtClean="0"/>
              <a:t>, </a:t>
            </a:r>
            <a:r>
              <a:rPr lang="tr-TR" sz="2800" dirty="0" err="1" smtClean="0"/>
              <a:t>focus</a:t>
            </a:r>
            <a:r>
              <a:rPr lang="tr-TR" sz="2800" dirty="0" smtClean="0"/>
              <a:t>, </a:t>
            </a:r>
            <a:r>
              <a:rPr lang="tr-TR" sz="2800" dirty="0" err="1" smtClean="0"/>
              <a:t>blur</a:t>
            </a:r>
            <a:r>
              <a:rPr lang="tr-TR" sz="2800" dirty="0" smtClean="0"/>
              <a:t>,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Belge veya pencere olayları: </a:t>
            </a:r>
            <a:r>
              <a:rPr lang="tr-TR" sz="2800" dirty="0" err="1" smtClean="0"/>
              <a:t>load</a:t>
            </a:r>
            <a:r>
              <a:rPr lang="tr-TR" sz="2800" dirty="0" smtClean="0"/>
              <a:t>, </a:t>
            </a:r>
            <a:r>
              <a:rPr lang="tr-TR" sz="2800" dirty="0" err="1" smtClean="0"/>
              <a:t>resize</a:t>
            </a:r>
            <a:r>
              <a:rPr lang="tr-TR" sz="2800" dirty="0" smtClean="0"/>
              <a:t>, </a:t>
            </a:r>
            <a:r>
              <a:rPr lang="tr-TR" sz="2800" dirty="0" err="1" smtClean="0"/>
              <a:t>scroll</a:t>
            </a:r>
            <a:r>
              <a:rPr lang="tr-TR" sz="2800" dirty="0" smtClean="0"/>
              <a:t>, </a:t>
            </a:r>
            <a:r>
              <a:rPr lang="tr-TR" sz="2800" dirty="0" err="1" smtClean="0"/>
              <a:t>unload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623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tr-TR" sz="2800" dirty="0"/>
          </a:p>
          <a:p>
            <a:r>
              <a:rPr lang="tr-TR" sz="4000" dirty="0"/>
              <a:t> </a:t>
            </a:r>
            <a:r>
              <a:rPr lang="tr-TR" sz="4000" dirty="0" err="1" smtClean="0"/>
              <a:t>jQuery</a:t>
            </a:r>
            <a:endParaRPr lang="tr-TR" dirty="0" smtClean="0"/>
          </a:p>
          <a:p>
            <a:pPr lvl="1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07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826768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script</a:t>
            </a:r>
            <a:r>
              <a:rPr lang="tr-TR" sz="1600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="</a:t>
            </a:r>
            <a:r>
              <a:rPr lang="tr-TR" sz="1600" dirty="0" err="1"/>
              <a:t>text</a:t>
            </a:r>
            <a:r>
              <a:rPr lang="tr-TR" sz="1600" dirty="0"/>
              <a:t>/</a:t>
            </a:r>
            <a:r>
              <a:rPr lang="tr-TR" sz="1600" dirty="0" err="1"/>
              <a:t>javascript</a:t>
            </a:r>
            <a:r>
              <a:rPr lang="tr-TR" sz="1600" dirty="0"/>
              <a:t>"&gt;</a:t>
            </a:r>
          </a:p>
          <a:p>
            <a:pPr marL="0" indent="0">
              <a:buNone/>
              <a:defRPr/>
            </a:pPr>
            <a:r>
              <a:rPr lang="tr-TR" sz="1600" dirty="0"/>
              <a:t>    $(</a:t>
            </a:r>
            <a:r>
              <a:rPr lang="tr-TR" sz="1600" dirty="0" err="1"/>
              <a:t>document</a:t>
            </a:r>
            <a:r>
              <a:rPr lang="tr-TR" sz="1600" dirty="0"/>
              <a:t>).</a:t>
            </a:r>
            <a:r>
              <a:rPr lang="tr-TR" sz="1600" dirty="0" err="1"/>
              <a:t>ready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(){</a:t>
            </a:r>
          </a:p>
          <a:p>
            <a:pPr marL="0" indent="0">
              <a:buNone/>
              <a:defRPr/>
            </a:pPr>
            <a:r>
              <a:rPr lang="tr-TR" sz="1600" dirty="0"/>
              <a:t>       $("#gizle").</a:t>
            </a:r>
            <a:r>
              <a:rPr lang="tr-TR" sz="1600" dirty="0" err="1"/>
              <a:t>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{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$("#h11").</a:t>
            </a:r>
            <a:r>
              <a:rPr lang="tr-TR" sz="1600" dirty="0" err="1"/>
              <a:t>hide</a:t>
            </a:r>
            <a:r>
              <a:rPr lang="tr-TR" sz="1600" dirty="0"/>
              <a:t>();</a:t>
            </a:r>
          </a:p>
          <a:p>
            <a:pPr marL="0" indent="0">
              <a:buNone/>
              <a:defRPr/>
            </a:pPr>
            <a:r>
              <a:rPr lang="tr-TR" sz="1600" dirty="0"/>
              <a:t>		 </a:t>
            </a:r>
            <a:r>
              <a:rPr lang="tr-TR" sz="1600" dirty="0" smtClean="0"/>
              <a:t>});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$("#</a:t>
            </a:r>
            <a:r>
              <a:rPr lang="tr-TR" sz="1600" dirty="0" err="1"/>
              <a:t>goster</a:t>
            </a:r>
            <a:r>
              <a:rPr lang="tr-TR" sz="1600" dirty="0"/>
              <a:t>").</a:t>
            </a:r>
            <a:r>
              <a:rPr lang="tr-TR" sz="1600" dirty="0" err="1"/>
              <a:t>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{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$("#h11").</a:t>
            </a:r>
            <a:r>
              <a:rPr lang="tr-TR" sz="1600" dirty="0" err="1"/>
              <a:t>show</a:t>
            </a:r>
            <a:r>
              <a:rPr lang="tr-TR" sz="1600" dirty="0"/>
              <a:t>();</a:t>
            </a:r>
          </a:p>
          <a:p>
            <a:pPr marL="0" indent="0">
              <a:buNone/>
              <a:defRPr/>
            </a:pPr>
            <a:r>
              <a:rPr lang="tr-TR" sz="1600" dirty="0"/>
              <a:t>		 });   </a:t>
            </a:r>
            <a:endParaRPr lang="tr-TR" sz="1600" dirty="0" smtClean="0"/>
          </a:p>
          <a:p>
            <a:pPr marL="0" indent="0">
              <a:buNone/>
              <a:defRPr/>
            </a:pPr>
            <a:r>
              <a:rPr lang="tr-TR" sz="1600" dirty="0"/>
              <a:t> </a:t>
            </a:r>
            <a:r>
              <a:rPr lang="tr-TR" sz="1600" dirty="0" smtClean="0"/>
              <a:t>     });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 smtClean="0"/>
              <a:t>  </a:t>
            </a:r>
            <a:r>
              <a:rPr lang="tr-TR" sz="1600" dirty="0"/>
              <a:t>&lt;/</a:t>
            </a:r>
            <a:r>
              <a:rPr lang="tr-TR" sz="1600" dirty="0" err="1"/>
              <a:t>script</a:t>
            </a:r>
            <a:r>
              <a:rPr lang="tr-TR" sz="16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20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453136" y="1124744"/>
            <a:ext cx="4690864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>&lt;h1 </a:t>
            </a:r>
            <a:r>
              <a:rPr lang="tr-TR" sz="1600" dirty="0" err="1"/>
              <a:t>id</a:t>
            </a:r>
            <a:r>
              <a:rPr lang="tr-TR" sz="1600" dirty="0"/>
              <a:t>="h11"&gt;</a:t>
            </a:r>
            <a:r>
              <a:rPr lang="tr-TR" sz="1600" dirty="0" err="1"/>
              <a:t>Buradayı</a:t>
            </a:r>
            <a:r>
              <a:rPr lang="tr-TR" sz="1600" dirty="0"/>
              <a:t> Yazıyı&lt;/h1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="gizle"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"&gt;Gizle&lt;/</a:t>
            </a:r>
            <a:r>
              <a:rPr lang="tr-TR" sz="1600" dirty="0" err="1"/>
              <a:t>button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endParaRPr lang="tr-TR" sz="1600" dirty="0" smtClean="0"/>
          </a:p>
          <a:p>
            <a:pPr marL="0" indent="0">
              <a:buNone/>
              <a:defRPr/>
            </a:pPr>
            <a:r>
              <a:rPr lang="tr-TR" sz="1600" dirty="0" smtClean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</a:t>
            </a:r>
            <a:r>
              <a:rPr lang="tr-TR" sz="1600" dirty="0" err="1"/>
              <a:t>goster</a:t>
            </a:r>
            <a:r>
              <a:rPr lang="tr-TR" sz="1600" dirty="0"/>
              <a:t>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btn-info</a:t>
            </a:r>
            <a:r>
              <a:rPr lang="tr-TR" sz="1600" dirty="0"/>
              <a:t>"&gt;Göster&lt;/</a:t>
            </a:r>
            <a:r>
              <a:rPr lang="tr-TR" sz="1600" dirty="0" err="1"/>
              <a:t>button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endParaRPr lang="tr-TR" sz="1600" dirty="0"/>
          </a:p>
          <a:p>
            <a:pPr marL="0" indent="0">
              <a:buNone/>
              <a:defRPr/>
            </a:pPr>
            <a:endParaRPr lang="tr-TR" sz="1600" dirty="0" smtClean="0"/>
          </a:p>
          <a:p>
            <a:pPr marL="0" indent="0">
              <a:buNone/>
              <a:defRPr/>
            </a:pPr>
            <a:r>
              <a:rPr lang="tr-TR" sz="1600" dirty="0" smtClean="0">
                <a:hlinkClick r:id="rId3" action="ppaction://hlinkfile"/>
              </a:rPr>
              <a:t>Örnek2</a:t>
            </a:r>
            <a:endParaRPr lang="tr-TR" sz="1600" dirty="0"/>
          </a:p>
        </p:txBody>
      </p:sp>
      <p:sp>
        <p:nvSpPr>
          <p:cNvPr id="7" name="Başlık 1"/>
          <p:cNvSpPr txBox="1">
            <a:spLocks/>
          </p:cNvSpPr>
          <p:nvPr/>
        </p:nvSpPr>
        <p:spPr>
          <a:xfrm>
            <a:off x="467544" y="13862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Olaylarla çalışmak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2693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Stilleri Değiştirmek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Sayfa içerisindeki bir elemanın stil özelliklerini değiştirmek için:</a:t>
            </a:r>
          </a:p>
          <a:p>
            <a:pPr marL="0" indent="0">
              <a:buNone/>
              <a:defRPr/>
            </a:pPr>
            <a:r>
              <a:rPr lang="tr-TR" sz="2800" dirty="0" smtClean="0"/>
              <a:t>$(seçici).</a:t>
            </a:r>
            <a:r>
              <a:rPr lang="tr-TR" sz="2800" dirty="0" err="1" smtClean="0"/>
              <a:t>css</a:t>
            </a:r>
            <a:r>
              <a:rPr lang="tr-TR" sz="2800" dirty="0" smtClean="0"/>
              <a:t>("özellik",</a:t>
            </a:r>
            <a:r>
              <a:rPr lang="tr-TR" sz="2800" dirty="0"/>
              <a:t> </a:t>
            </a:r>
            <a:r>
              <a:rPr lang="tr-TR" sz="2800" dirty="0" smtClean="0"/>
              <a:t>"değeri");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smtClean="0"/>
              <a:t>Bir elemana sınıf seçicisi eklemek için:</a:t>
            </a:r>
          </a:p>
          <a:p>
            <a:pPr marL="0" indent="0">
              <a:buNone/>
              <a:defRPr/>
            </a:pPr>
            <a:r>
              <a:rPr lang="tr-TR" sz="2800" dirty="0" smtClean="0"/>
              <a:t>$(</a:t>
            </a:r>
            <a:r>
              <a:rPr lang="tr-TR" sz="2800" dirty="0" err="1" smtClean="0"/>
              <a:t>this</a:t>
            </a:r>
            <a:r>
              <a:rPr lang="tr-TR" sz="2800" dirty="0" smtClean="0"/>
              <a:t>).</a:t>
            </a:r>
            <a:r>
              <a:rPr lang="tr-TR" sz="2800" dirty="0" err="1" smtClean="0"/>
              <a:t>addClass</a:t>
            </a:r>
            <a:r>
              <a:rPr lang="tr-TR" sz="2800" dirty="0" smtClean="0"/>
              <a:t>("seçici Adı");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smtClean="0"/>
              <a:t>Bir elemanın sınıf seçicisini kaldırmak için:</a:t>
            </a:r>
          </a:p>
          <a:p>
            <a:pPr marL="0" indent="0">
              <a:buNone/>
              <a:defRPr/>
            </a:pPr>
            <a:r>
              <a:rPr lang="tr-TR" sz="2800" dirty="0"/>
              <a:t>$(</a:t>
            </a:r>
            <a:r>
              <a:rPr lang="tr-TR" sz="2800" dirty="0" err="1"/>
              <a:t>this</a:t>
            </a:r>
            <a:r>
              <a:rPr lang="tr-TR" sz="2800" dirty="0" smtClean="0"/>
              <a:t>).</a:t>
            </a:r>
            <a:r>
              <a:rPr lang="tr-TR" sz="2800" dirty="0" err="1" smtClean="0"/>
              <a:t>removeClass</a:t>
            </a:r>
            <a:r>
              <a:rPr lang="tr-TR" sz="2800" dirty="0"/>
              <a:t>("seçici Adı");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smtClean="0"/>
              <a:t>Bir elemanın sınıf seçicisi yoksa eklemek varsa kaldırmak için:</a:t>
            </a: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/>
              <a:t>$(</a:t>
            </a:r>
            <a:r>
              <a:rPr lang="tr-TR" sz="2800" dirty="0" err="1"/>
              <a:t>this</a:t>
            </a:r>
            <a:r>
              <a:rPr lang="tr-TR" sz="2800" dirty="0" smtClean="0"/>
              <a:t>).</a:t>
            </a:r>
            <a:r>
              <a:rPr lang="tr-TR" sz="2800" dirty="0" err="1" smtClean="0"/>
              <a:t>toggleClass</a:t>
            </a:r>
            <a:r>
              <a:rPr lang="tr-TR" sz="2800" dirty="0"/>
              <a:t>("seçici Adı");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235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86808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1600" dirty="0"/>
              <a:t> &lt;</a:t>
            </a:r>
            <a:r>
              <a:rPr lang="tr-TR" sz="1600" dirty="0" err="1"/>
              <a:t>script</a:t>
            </a:r>
            <a:r>
              <a:rPr lang="tr-TR" sz="1600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="</a:t>
            </a:r>
            <a:r>
              <a:rPr lang="tr-TR" sz="1600" dirty="0" err="1"/>
              <a:t>text</a:t>
            </a:r>
            <a:r>
              <a:rPr lang="tr-TR" sz="1600" dirty="0"/>
              <a:t>/</a:t>
            </a:r>
            <a:r>
              <a:rPr lang="tr-TR" sz="1600" dirty="0" err="1"/>
              <a:t>javascript</a:t>
            </a:r>
            <a:r>
              <a:rPr lang="tr-TR" sz="1600" dirty="0"/>
              <a:t>"&gt;</a:t>
            </a:r>
          </a:p>
          <a:p>
            <a:pPr marL="0" indent="0">
              <a:buNone/>
              <a:defRPr/>
            </a:pPr>
            <a:r>
              <a:rPr lang="tr-TR" sz="1600" dirty="0"/>
              <a:t>    $(</a:t>
            </a:r>
            <a:r>
              <a:rPr lang="tr-TR" sz="1600" dirty="0" err="1"/>
              <a:t>document</a:t>
            </a:r>
            <a:r>
              <a:rPr lang="tr-TR" sz="1600" dirty="0"/>
              <a:t>).</a:t>
            </a:r>
            <a:r>
              <a:rPr lang="tr-TR" sz="1600" dirty="0" err="1"/>
              <a:t>ready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 smtClean="0"/>
              <a:t>(){</a:t>
            </a:r>
          </a:p>
          <a:p>
            <a:pPr marL="0" indent="0">
              <a:buNone/>
              <a:defRPr/>
            </a:pPr>
            <a:r>
              <a:rPr lang="tr-TR" sz="1600" dirty="0"/>
              <a:t> </a:t>
            </a:r>
            <a:r>
              <a:rPr lang="tr-TR" sz="1600" dirty="0" smtClean="0"/>
              <a:t>       </a:t>
            </a:r>
            <a:r>
              <a:rPr lang="tr-TR" sz="1600" dirty="0"/>
              <a:t>$("#btn1").</a:t>
            </a:r>
            <a:r>
              <a:rPr lang="tr-TR" sz="1600" dirty="0" err="1"/>
              <a:t>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{</a:t>
            </a:r>
          </a:p>
          <a:p>
            <a:pPr marL="0" indent="0">
              <a:buNone/>
              <a:defRPr/>
            </a:pPr>
            <a:r>
              <a:rPr lang="tr-TR" sz="1600" dirty="0"/>
              <a:t>       </a:t>
            </a:r>
            <a:r>
              <a:rPr lang="tr-TR" sz="1600" dirty="0" smtClean="0"/>
              <a:t>    </a:t>
            </a:r>
            <a:r>
              <a:rPr lang="tr-TR" sz="1600" dirty="0"/>
              <a:t>$("#h11").</a:t>
            </a:r>
            <a:r>
              <a:rPr lang="tr-TR" sz="1600" dirty="0" err="1"/>
              <a:t>css</a:t>
            </a:r>
            <a:r>
              <a:rPr lang="tr-TR" sz="1600" dirty="0"/>
              <a:t>("</a:t>
            </a:r>
            <a:r>
              <a:rPr lang="tr-TR" sz="1600" dirty="0" err="1"/>
              <a:t>color</a:t>
            </a:r>
            <a:r>
              <a:rPr lang="tr-TR" sz="1600" dirty="0"/>
              <a:t>","#</a:t>
            </a:r>
            <a:r>
              <a:rPr lang="tr-TR" sz="1600" dirty="0" err="1"/>
              <a:t>cccccc</a:t>
            </a:r>
            <a:r>
              <a:rPr lang="tr-TR" sz="1600" dirty="0"/>
              <a:t>");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});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$("#</a:t>
            </a:r>
            <a:r>
              <a:rPr lang="tr-TR" sz="1600" dirty="0"/>
              <a:t>btn2").</a:t>
            </a:r>
            <a:r>
              <a:rPr lang="tr-TR" sz="1600" dirty="0" err="1"/>
              <a:t>dblclick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{</a:t>
            </a:r>
          </a:p>
          <a:p>
            <a:pPr marL="0" indent="0">
              <a:buNone/>
              <a:defRPr/>
            </a:pPr>
            <a:r>
              <a:rPr lang="tr-TR" sz="1600" dirty="0"/>
              <a:t>        </a:t>
            </a:r>
            <a:r>
              <a:rPr lang="tr-TR" sz="1600" dirty="0" smtClean="0"/>
              <a:t>   </a:t>
            </a:r>
            <a:r>
              <a:rPr lang="tr-TR" sz="1600" dirty="0"/>
              <a:t>$("#h11").</a:t>
            </a:r>
            <a:r>
              <a:rPr lang="tr-TR" sz="1600" dirty="0" err="1"/>
              <a:t>css</a:t>
            </a:r>
            <a:r>
              <a:rPr lang="tr-TR" sz="1600" dirty="0"/>
              <a:t>("</a:t>
            </a:r>
            <a:r>
              <a:rPr lang="tr-TR" sz="1600" dirty="0" smtClean="0"/>
              <a:t>background-</a:t>
            </a:r>
          </a:p>
          <a:p>
            <a:pPr marL="0" indent="0">
              <a:buNone/>
              <a:defRPr/>
            </a:pPr>
            <a:r>
              <a:rPr lang="tr-TR" sz="1600" dirty="0"/>
              <a:t> </a:t>
            </a:r>
            <a:r>
              <a:rPr lang="tr-TR" sz="1600" dirty="0" smtClean="0"/>
              <a:t>                          </a:t>
            </a:r>
            <a:r>
              <a:rPr lang="tr-TR" sz="1600" dirty="0" err="1" smtClean="0"/>
              <a:t>color</a:t>
            </a:r>
            <a:r>
              <a:rPr lang="tr-TR" sz="1600" dirty="0"/>
              <a:t>","#ccffee");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});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 smtClean="0"/>
              <a:t>    });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  &lt;/</a:t>
            </a:r>
            <a:r>
              <a:rPr lang="tr-TR" sz="1600" dirty="0" err="1"/>
              <a:t>script</a:t>
            </a:r>
            <a:r>
              <a:rPr lang="tr-TR" sz="16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22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788024" y="1124744"/>
            <a:ext cx="4355976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>&lt;h1 </a:t>
            </a:r>
            <a:r>
              <a:rPr lang="tr-TR" sz="1600" dirty="0" err="1"/>
              <a:t>id</a:t>
            </a:r>
            <a:r>
              <a:rPr lang="tr-TR" sz="1600" dirty="0"/>
              <a:t>="h11"&gt;</a:t>
            </a:r>
            <a:r>
              <a:rPr lang="tr-TR" sz="1600" dirty="0" err="1"/>
              <a:t>Buradayı</a:t>
            </a:r>
            <a:r>
              <a:rPr lang="tr-TR" sz="1600" dirty="0"/>
              <a:t> Yazıyı&lt;/h1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="btn1"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"&gt;Yazı Rengi&lt;/</a:t>
            </a:r>
            <a:r>
              <a:rPr lang="tr-TR" sz="1600" dirty="0" err="1"/>
              <a:t>button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endParaRPr lang="tr-TR" sz="1600" dirty="0" smtClean="0"/>
          </a:p>
          <a:p>
            <a:pPr marL="0" indent="0">
              <a:buNone/>
              <a:defRPr/>
            </a:pPr>
            <a:r>
              <a:rPr lang="tr-TR" sz="1600" dirty="0" smtClean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="btn2"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btn-info</a:t>
            </a:r>
            <a:r>
              <a:rPr lang="tr-TR" sz="1600" dirty="0"/>
              <a:t>"&gt;Arka Plan Rengi&lt;/</a:t>
            </a:r>
            <a:r>
              <a:rPr lang="tr-TR" sz="1600" dirty="0" err="1"/>
              <a:t>button</a:t>
            </a:r>
            <a:r>
              <a:rPr lang="tr-TR" sz="1600" dirty="0"/>
              <a:t>&gt;</a:t>
            </a:r>
          </a:p>
          <a:p>
            <a:pPr marL="0" indent="0">
              <a:buNone/>
              <a:defRPr/>
            </a:pPr>
            <a:endParaRPr lang="tr-TR" sz="1600" dirty="0" smtClean="0"/>
          </a:p>
          <a:p>
            <a:pPr marL="0" indent="0">
              <a:buNone/>
              <a:defRPr/>
            </a:pPr>
            <a:r>
              <a:rPr lang="tr-TR" sz="1600" dirty="0" smtClean="0">
                <a:hlinkClick r:id="rId3" action="ppaction://hlinkfile"/>
              </a:rPr>
              <a:t>Örnek3</a:t>
            </a:r>
            <a:endParaRPr lang="tr-TR" sz="1600" dirty="0"/>
          </a:p>
        </p:txBody>
      </p:sp>
      <p:sp>
        <p:nvSpPr>
          <p:cNvPr id="7" name="Başlık 1"/>
          <p:cNvSpPr txBox="1">
            <a:spLocks/>
          </p:cNvSpPr>
          <p:nvPr/>
        </p:nvSpPr>
        <p:spPr>
          <a:xfrm>
            <a:off x="467544" y="13862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Stilleri Değiştirmek</a:t>
            </a:r>
          </a:p>
        </p:txBody>
      </p:sp>
    </p:spTree>
    <p:extLst>
      <p:ext uri="{BB962C8B-B14F-4D97-AF65-F5344CB8AC3E}">
        <p14:creationId xmlns:p14="http://schemas.microsoft.com/office/powerpoint/2010/main" val="72177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86808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1400" dirty="0"/>
              <a:t> &lt;</a:t>
            </a:r>
            <a:r>
              <a:rPr lang="tr-TR" sz="1400" dirty="0" err="1"/>
              <a:t>script</a:t>
            </a:r>
            <a:r>
              <a:rPr lang="tr-TR" sz="1400" dirty="0"/>
              <a:t> </a:t>
            </a:r>
            <a:r>
              <a:rPr lang="tr-TR" sz="1400" dirty="0" err="1"/>
              <a:t>type</a:t>
            </a:r>
            <a:r>
              <a:rPr lang="tr-TR" sz="1400" dirty="0"/>
              <a:t>="</a:t>
            </a:r>
            <a:r>
              <a:rPr lang="tr-TR" sz="1400" dirty="0" err="1"/>
              <a:t>text</a:t>
            </a:r>
            <a:r>
              <a:rPr lang="tr-TR" sz="1400" dirty="0"/>
              <a:t>/</a:t>
            </a:r>
            <a:r>
              <a:rPr lang="tr-TR" sz="1400" dirty="0" err="1"/>
              <a:t>javascript</a:t>
            </a:r>
            <a:r>
              <a:rPr lang="tr-TR" sz="1400" dirty="0"/>
              <a:t>"&gt;</a:t>
            </a:r>
          </a:p>
          <a:p>
            <a:pPr marL="0" indent="0">
              <a:buNone/>
              <a:defRPr/>
            </a:pPr>
            <a:r>
              <a:rPr lang="tr-TR" sz="1400" dirty="0"/>
              <a:t>    $(</a:t>
            </a:r>
            <a:r>
              <a:rPr lang="tr-TR" sz="1400" dirty="0" err="1"/>
              <a:t>document</a:t>
            </a:r>
            <a:r>
              <a:rPr lang="tr-TR" sz="1400" dirty="0"/>
              <a:t>).</a:t>
            </a:r>
            <a:r>
              <a:rPr lang="tr-TR" sz="1400" dirty="0" err="1"/>
              <a:t>ready</a:t>
            </a:r>
            <a:r>
              <a:rPr lang="tr-TR" sz="1400" dirty="0"/>
              <a:t>(</a:t>
            </a:r>
            <a:r>
              <a:rPr lang="tr-TR" sz="1400" dirty="0" err="1"/>
              <a:t>function</a:t>
            </a:r>
            <a:r>
              <a:rPr lang="tr-TR" sz="1400" dirty="0" smtClean="0"/>
              <a:t>(){</a:t>
            </a:r>
          </a:p>
          <a:p>
            <a:pPr marL="0" indent="0">
              <a:buNone/>
              <a:defRPr/>
            </a:pPr>
            <a:r>
              <a:rPr lang="tr-TR" sz="1400" dirty="0" smtClean="0"/>
              <a:t>       $("#</a:t>
            </a:r>
            <a:r>
              <a:rPr lang="tr-TR" sz="1400" dirty="0"/>
              <a:t>btn1").</a:t>
            </a:r>
            <a:r>
              <a:rPr lang="tr-TR" sz="1400" dirty="0" err="1"/>
              <a:t>click</a:t>
            </a:r>
            <a:r>
              <a:rPr lang="tr-TR" sz="1400" dirty="0"/>
              <a:t>(</a:t>
            </a:r>
            <a:r>
              <a:rPr lang="tr-TR" sz="1400" dirty="0" err="1"/>
              <a:t>function</a:t>
            </a:r>
            <a:r>
              <a:rPr lang="tr-TR" sz="1400" dirty="0"/>
              <a:t>() {</a:t>
            </a:r>
          </a:p>
          <a:p>
            <a:pPr marL="0" indent="0">
              <a:buNone/>
              <a:defRPr/>
            </a:pPr>
            <a:r>
              <a:rPr lang="tr-TR" sz="1400" dirty="0"/>
              <a:t>                $("#h11").</a:t>
            </a:r>
            <a:r>
              <a:rPr lang="tr-TR" sz="1400" dirty="0" err="1"/>
              <a:t>addClass</a:t>
            </a:r>
            <a:r>
              <a:rPr lang="tr-TR" sz="1400" dirty="0"/>
              <a:t>("</a:t>
            </a:r>
            <a:r>
              <a:rPr lang="tr-TR" sz="1400" dirty="0" err="1"/>
              <a:t>bg-danger</a:t>
            </a:r>
            <a:r>
              <a:rPr lang="tr-TR" sz="1400" dirty="0"/>
              <a:t>");</a:t>
            </a:r>
          </a:p>
          <a:p>
            <a:pPr marL="0" indent="0">
              <a:buNone/>
              <a:defRPr/>
            </a:pPr>
            <a:r>
              <a:rPr lang="tr-TR" sz="1400" dirty="0"/>
              <a:t>		 });</a:t>
            </a:r>
          </a:p>
          <a:p>
            <a:pPr marL="0" indent="0">
              <a:buNone/>
              <a:defRPr/>
            </a:pPr>
            <a:r>
              <a:rPr lang="tr-TR" sz="1400" dirty="0" smtClean="0"/>
              <a:t>       </a:t>
            </a:r>
            <a:r>
              <a:rPr lang="tr-TR" sz="1400" dirty="0"/>
              <a:t>$("#btn2").</a:t>
            </a:r>
            <a:r>
              <a:rPr lang="tr-TR" sz="1400" dirty="0" err="1"/>
              <a:t>click</a:t>
            </a:r>
            <a:r>
              <a:rPr lang="tr-TR" sz="1400" dirty="0"/>
              <a:t>(</a:t>
            </a:r>
            <a:r>
              <a:rPr lang="tr-TR" sz="1400" dirty="0" err="1"/>
              <a:t>function</a:t>
            </a:r>
            <a:r>
              <a:rPr lang="tr-TR" sz="1400" dirty="0"/>
              <a:t>() {</a:t>
            </a:r>
          </a:p>
          <a:p>
            <a:pPr marL="0" indent="0">
              <a:buNone/>
              <a:defRPr/>
            </a:pPr>
            <a:r>
              <a:rPr lang="tr-TR" sz="1400" dirty="0"/>
              <a:t>                $("#h12").</a:t>
            </a:r>
            <a:r>
              <a:rPr lang="tr-TR" sz="1400" dirty="0" err="1"/>
              <a:t>removeClass</a:t>
            </a:r>
            <a:r>
              <a:rPr lang="tr-TR" sz="1400" dirty="0"/>
              <a:t>("</a:t>
            </a:r>
            <a:r>
              <a:rPr lang="tr-TR" sz="1400" dirty="0" err="1"/>
              <a:t>bg-danger</a:t>
            </a:r>
            <a:r>
              <a:rPr lang="tr-TR" sz="1400" dirty="0"/>
              <a:t>");</a:t>
            </a:r>
          </a:p>
          <a:p>
            <a:pPr marL="0" indent="0">
              <a:buNone/>
              <a:defRPr/>
            </a:pPr>
            <a:r>
              <a:rPr lang="tr-TR" sz="1400" dirty="0"/>
              <a:t>		 });</a:t>
            </a:r>
          </a:p>
          <a:p>
            <a:pPr marL="0" indent="0">
              <a:buNone/>
              <a:defRPr/>
            </a:pPr>
            <a:r>
              <a:rPr lang="tr-TR" sz="1400" dirty="0" smtClean="0"/>
              <a:t>       </a:t>
            </a:r>
            <a:r>
              <a:rPr lang="tr-TR" sz="1400" dirty="0"/>
              <a:t>$("#btn3").</a:t>
            </a:r>
            <a:r>
              <a:rPr lang="tr-TR" sz="1400" dirty="0" err="1"/>
              <a:t>click</a:t>
            </a:r>
            <a:r>
              <a:rPr lang="tr-TR" sz="1400" dirty="0"/>
              <a:t>(</a:t>
            </a:r>
            <a:r>
              <a:rPr lang="tr-TR" sz="1400" dirty="0" err="1"/>
              <a:t>function</a:t>
            </a:r>
            <a:r>
              <a:rPr lang="tr-TR" sz="1400" dirty="0"/>
              <a:t>() {</a:t>
            </a:r>
          </a:p>
          <a:p>
            <a:pPr marL="0" indent="0">
              <a:buNone/>
              <a:defRPr/>
            </a:pPr>
            <a:r>
              <a:rPr lang="tr-TR" sz="1400" dirty="0"/>
              <a:t>               	$("#h13").</a:t>
            </a:r>
            <a:r>
              <a:rPr lang="tr-TR" sz="1400" dirty="0" err="1"/>
              <a:t>toggleClass</a:t>
            </a:r>
            <a:r>
              <a:rPr lang="tr-TR" sz="1400" dirty="0"/>
              <a:t>("</a:t>
            </a:r>
            <a:r>
              <a:rPr lang="tr-TR" sz="1400" dirty="0" err="1"/>
              <a:t>bg-success</a:t>
            </a:r>
            <a:r>
              <a:rPr lang="tr-TR" sz="1400" dirty="0"/>
              <a:t>");</a:t>
            </a:r>
          </a:p>
          <a:p>
            <a:pPr marL="0" indent="0">
              <a:buNone/>
              <a:defRPr/>
            </a:pPr>
            <a:r>
              <a:rPr lang="tr-TR" sz="1400" dirty="0"/>
              <a:t>		 });</a:t>
            </a:r>
          </a:p>
          <a:p>
            <a:pPr marL="0" indent="0">
              <a:buNone/>
              <a:defRPr/>
            </a:pPr>
            <a:r>
              <a:rPr lang="tr-TR" sz="1400" dirty="0"/>
              <a:t>	});</a:t>
            </a:r>
          </a:p>
          <a:p>
            <a:pPr marL="0" indent="0">
              <a:buNone/>
              <a:defRPr/>
            </a:pPr>
            <a:r>
              <a:rPr lang="tr-TR" sz="1400" dirty="0"/>
              <a:t>  &lt;/</a:t>
            </a:r>
            <a:r>
              <a:rPr lang="tr-TR" sz="1400" dirty="0" err="1"/>
              <a:t>script</a:t>
            </a:r>
            <a:r>
              <a:rPr lang="tr-TR" sz="14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23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788024" y="1124744"/>
            <a:ext cx="4355976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>&lt;h1 </a:t>
            </a:r>
            <a:r>
              <a:rPr lang="tr-TR" sz="1600" dirty="0" err="1"/>
              <a:t>id</a:t>
            </a:r>
            <a:r>
              <a:rPr lang="tr-TR" sz="1600" dirty="0"/>
              <a:t>="h11"&gt;Buradaki Yazıyı&lt;/h1&gt;</a:t>
            </a:r>
          </a:p>
          <a:p>
            <a:pPr marL="0" indent="0">
              <a:buNone/>
              <a:defRPr/>
            </a:pPr>
            <a:r>
              <a:rPr lang="tr-TR" sz="1600" dirty="0"/>
              <a:t>&lt;h2 </a:t>
            </a:r>
            <a:r>
              <a:rPr lang="tr-TR" sz="1600" dirty="0" err="1"/>
              <a:t>id</a:t>
            </a:r>
            <a:r>
              <a:rPr lang="tr-TR" sz="1600" dirty="0"/>
              <a:t>="h12"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bg-danger</a:t>
            </a:r>
            <a:r>
              <a:rPr lang="tr-TR" sz="1600" dirty="0"/>
              <a:t>"&gt;Buradaki Yazıyı&lt;/h2&gt;</a:t>
            </a:r>
          </a:p>
          <a:p>
            <a:pPr marL="0" indent="0">
              <a:buNone/>
              <a:defRPr/>
            </a:pPr>
            <a:r>
              <a:rPr lang="tr-TR" sz="1600" dirty="0"/>
              <a:t>&lt;h3 </a:t>
            </a:r>
            <a:r>
              <a:rPr lang="tr-TR" sz="1600" dirty="0" err="1"/>
              <a:t>id</a:t>
            </a:r>
            <a:r>
              <a:rPr lang="tr-TR" sz="1600" dirty="0"/>
              <a:t>="h13"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bg-success</a:t>
            </a:r>
            <a:r>
              <a:rPr lang="tr-TR" sz="1600" dirty="0"/>
              <a:t>"&gt;ve Buradaki Yazıyı&lt;/h3&gt;</a:t>
            </a:r>
          </a:p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="btn1"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"&gt;Stil Değiştir&lt;/</a:t>
            </a:r>
            <a:r>
              <a:rPr lang="tr-TR" sz="1600" dirty="0" err="1"/>
              <a:t>button</a:t>
            </a:r>
            <a:r>
              <a:rPr lang="tr-TR" sz="1600" dirty="0"/>
              <a:t>&gt;</a:t>
            </a:r>
          </a:p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="btn2"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"&gt;Stil Kaldır&lt;/</a:t>
            </a:r>
            <a:r>
              <a:rPr lang="tr-TR" sz="1600" dirty="0" err="1"/>
              <a:t>button</a:t>
            </a:r>
            <a:r>
              <a:rPr lang="tr-TR" sz="1600" dirty="0"/>
              <a:t>&gt;</a:t>
            </a:r>
          </a:p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="btn3"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"&gt;Stil Kaldır/Ekle&lt;/</a:t>
            </a:r>
            <a:r>
              <a:rPr lang="tr-TR" sz="1600" dirty="0" err="1"/>
              <a:t>button</a:t>
            </a:r>
            <a:r>
              <a:rPr lang="tr-TR" sz="1600" dirty="0"/>
              <a:t>&gt;</a:t>
            </a:r>
            <a:endParaRPr lang="tr-TR" sz="1600" dirty="0" smtClean="0"/>
          </a:p>
          <a:p>
            <a:pPr marL="0" indent="0">
              <a:buNone/>
              <a:defRPr/>
            </a:pPr>
            <a:r>
              <a:rPr lang="tr-TR" sz="1600" dirty="0" smtClean="0">
                <a:hlinkClick r:id="rId3" action="ppaction://hlinkfile"/>
              </a:rPr>
              <a:t>Örnek7</a:t>
            </a:r>
            <a:endParaRPr lang="tr-TR" sz="1600" dirty="0"/>
          </a:p>
        </p:txBody>
      </p:sp>
      <p:sp>
        <p:nvSpPr>
          <p:cNvPr id="7" name="Başlık 1"/>
          <p:cNvSpPr txBox="1">
            <a:spLocks/>
          </p:cNvSpPr>
          <p:nvPr/>
        </p:nvSpPr>
        <p:spPr>
          <a:xfrm>
            <a:off x="467544" y="13862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Stilleri Değiştirmek</a:t>
            </a:r>
          </a:p>
        </p:txBody>
      </p:sp>
    </p:spTree>
    <p:extLst>
      <p:ext uri="{BB962C8B-B14F-4D97-AF65-F5344CB8AC3E}">
        <p14:creationId xmlns:p14="http://schemas.microsoft.com/office/powerpoint/2010/main" val="8488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Elemanları Gizlemek/Göstermek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229600" cy="46001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Sayfa içerisindeki bir eleman gizlemek için </a:t>
            </a:r>
            <a:r>
              <a:rPr lang="tr-TR" sz="2800" b="1" dirty="0" err="1" smtClean="0"/>
              <a:t>hide</a:t>
            </a:r>
            <a:r>
              <a:rPr lang="tr-TR" sz="2800" dirty="0" smtClean="0"/>
              <a:t>, göstermek için </a:t>
            </a:r>
            <a:r>
              <a:rPr lang="tr-TR" sz="2800" b="1" dirty="0" err="1" smtClean="0"/>
              <a:t>show</a:t>
            </a:r>
            <a:r>
              <a:rPr lang="tr-TR" sz="2800" dirty="0" smtClean="0"/>
              <a:t> metodu kullanılır. İstenirse parametre ile </a:t>
            </a:r>
            <a:r>
              <a:rPr lang="tr-TR" sz="2800" dirty="0" err="1" smtClean="0"/>
              <a:t>açılmas</a:t>
            </a:r>
            <a:r>
              <a:rPr lang="tr-TR" sz="2800" dirty="0" smtClean="0"/>
              <a:t> süresi </a:t>
            </a:r>
            <a:r>
              <a:rPr lang="tr-TR" sz="2800" dirty="0" err="1" smtClean="0"/>
              <a:t>ms</a:t>
            </a:r>
            <a:r>
              <a:rPr lang="tr-TR" sz="2800" dirty="0" smtClean="0"/>
              <a:t> (milisaniye) cinsinden verilebilir.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smtClean="0"/>
              <a:t> $(seçici).</a:t>
            </a:r>
            <a:r>
              <a:rPr lang="tr-TR" sz="2800" dirty="0" err="1" smtClean="0"/>
              <a:t>hide</a:t>
            </a:r>
            <a:r>
              <a:rPr lang="tr-TR" sz="2800" dirty="0" smtClean="0"/>
              <a:t>();</a:t>
            </a:r>
          </a:p>
          <a:p>
            <a:pPr marL="0" indent="0">
              <a:buNone/>
              <a:defRPr/>
            </a:pPr>
            <a:r>
              <a:rPr lang="tr-TR" sz="2800" dirty="0" smtClean="0"/>
              <a:t> $(</a:t>
            </a:r>
            <a:r>
              <a:rPr lang="tr-TR" sz="2800" dirty="0"/>
              <a:t>seçici</a:t>
            </a:r>
            <a:r>
              <a:rPr lang="tr-TR" sz="2800" dirty="0" smtClean="0"/>
              <a:t>).</a:t>
            </a:r>
            <a:r>
              <a:rPr lang="tr-TR" sz="2800" dirty="0" err="1" smtClean="0"/>
              <a:t>show</a:t>
            </a:r>
            <a:r>
              <a:rPr lang="tr-TR" sz="2800" dirty="0" smtClean="0"/>
              <a:t>();</a:t>
            </a: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 $(</a:t>
            </a:r>
            <a:r>
              <a:rPr lang="tr-TR" sz="2800" dirty="0"/>
              <a:t>seçici).</a:t>
            </a:r>
            <a:r>
              <a:rPr lang="tr-TR" sz="2800" dirty="0" err="1"/>
              <a:t>show</a:t>
            </a:r>
            <a:r>
              <a:rPr lang="tr-TR" sz="2800" dirty="0"/>
              <a:t>("</a:t>
            </a:r>
            <a:r>
              <a:rPr lang="tr-TR" sz="2800" dirty="0" err="1"/>
              <a:t>slow</a:t>
            </a:r>
            <a:r>
              <a:rPr lang="tr-TR" sz="2800" dirty="0"/>
              <a:t>");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smtClean="0"/>
              <a:t> $(</a:t>
            </a:r>
            <a:r>
              <a:rPr lang="tr-TR" sz="2800" dirty="0"/>
              <a:t>seçici).</a:t>
            </a:r>
            <a:r>
              <a:rPr lang="tr-TR" sz="2800" dirty="0" err="1" smtClean="0"/>
              <a:t>hide</a:t>
            </a:r>
            <a:r>
              <a:rPr lang="tr-TR" sz="2800" dirty="0" smtClean="0"/>
              <a:t>(2000);</a:t>
            </a: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 </a:t>
            </a:r>
            <a:r>
              <a:rPr lang="tr-TR" sz="2800" dirty="0"/>
              <a:t>$(seçici).</a:t>
            </a:r>
            <a:r>
              <a:rPr lang="tr-TR" sz="2800" dirty="0" err="1" smtClean="0"/>
              <a:t>hide</a:t>
            </a:r>
            <a:r>
              <a:rPr lang="tr-TR" sz="2800" dirty="0" smtClean="0"/>
              <a:t>(200);</a:t>
            </a:r>
          </a:p>
          <a:p>
            <a:pPr marL="0" indent="0">
              <a:buNone/>
              <a:defRPr/>
            </a:pPr>
            <a:r>
              <a:rPr lang="tr-TR" sz="2800" dirty="0"/>
              <a:t>$(seçici).</a:t>
            </a:r>
            <a:r>
              <a:rPr lang="tr-TR" sz="2800" dirty="0" err="1"/>
              <a:t>hide</a:t>
            </a:r>
            <a:r>
              <a:rPr lang="tr-TR" sz="2800" dirty="0"/>
              <a:t>("</a:t>
            </a:r>
            <a:r>
              <a:rPr lang="tr-TR" sz="2800" dirty="0" err="1"/>
              <a:t>fast</a:t>
            </a:r>
            <a:r>
              <a:rPr lang="tr-TR" sz="2800" dirty="0"/>
              <a:t>");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24</a:t>
            </a:fld>
            <a:endParaRPr lang="tr-TR"/>
          </a:p>
        </p:txBody>
      </p:sp>
      <p:sp>
        <p:nvSpPr>
          <p:cNvPr id="5" name="Başlık 1"/>
          <p:cNvSpPr txBox="1">
            <a:spLocks/>
          </p:cNvSpPr>
          <p:nvPr/>
        </p:nvSpPr>
        <p:spPr>
          <a:xfrm>
            <a:off x="467544" y="8001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 err="1" smtClean="0"/>
              <a:t>Hide</a:t>
            </a:r>
            <a:r>
              <a:rPr lang="tr-TR" b="1" dirty="0" smtClean="0"/>
              <a:t>/Show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426752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86808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1600" dirty="0" smtClean="0"/>
              <a:t> &lt;</a:t>
            </a:r>
            <a:r>
              <a:rPr lang="tr-TR" sz="1600" dirty="0" err="1" smtClean="0"/>
              <a:t>script</a:t>
            </a:r>
            <a:r>
              <a:rPr lang="tr-TR" sz="1600" dirty="0" smtClean="0"/>
              <a:t> </a:t>
            </a:r>
            <a:r>
              <a:rPr lang="tr-TR" sz="1600" dirty="0" err="1" smtClean="0"/>
              <a:t>type</a:t>
            </a:r>
            <a:r>
              <a:rPr lang="tr-TR" sz="1600" dirty="0" smtClean="0"/>
              <a:t>="</a:t>
            </a:r>
            <a:r>
              <a:rPr lang="tr-TR" sz="1600" dirty="0" err="1" smtClean="0"/>
              <a:t>text</a:t>
            </a:r>
            <a:r>
              <a:rPr lang="tr-TR" sz="1600" dirty="0" smtClean="0"/>
              <a:t>/</a:t>
            </a:r>
            <a:r>
              <a:rPr lang="tr-TR" sz="1600" dirty="0" err="1" smtClean="0"/>
              <a:t>javascript</a:t>
            </a:r>
            <a:r>
              <a:rPr lang="tr-TR" sz="1600" dirty="0" smtClean="0"/>
              <a:t>"&gt;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$(</a:t>
            </a:r>
            <a:r>
              <a:rPr lang="tr-TR" sz="1600" dirty="0" err="1" smtClean="0"/>
              <a:t>document</a:t>
            </a:r>
            <a:r>
              <a:rPr lang="tr-TR" sz="1600" dirty="0" smtClean="0"/>
              <a:t>).</a:t>
            </a:r>
            <a:r>
              <a:rPr lang="tr-TR" sz="1600" dirty="0" err="1" smtClean="0"/>
              <a:t>ready</a:t>
            </a:r>
            <a:r>
              <a:rPr lang="tr-TR" sz="1600" dirty="0" smtClean="0"/>
              <a:t>(</a:t>
            </a:r>
            <a:r>
              <a:rPr lang="tr-TR" sz="1600" dirty="0" err="1" smtClean="0"/>
              <a:t>function</a:t>
            </a:r>
            <a:r>
              <a:rPr lang="tr-TR" sz="1600" dirty="0" smtClean="0"/>
              <a:t>(){</a:t>
            </a:r>
          </a:p>
          <a:p>
            <a:pPr marL="0" indent="0">
              <a:buNone/>
              <a:defRPr/>
            </a:pPr>
            <a:r>
              <a:rPr lang="tr-TR" sz="1600" dirty="0" smtClean="0"/>
              <a:t>		 $("#gizle").</a:t>
            </a:r>
            <a:r>
              <a:rPr lang="tr-TR" sz="1600" dirty="0" err="1" smtClean="0"/>
              <a:t>click</a:t>
            </a:r>
            <a:r>
              <a:rPr lang="tr-TR" sz="1600" dirty="0" smtClean="0"/>
              <a:t>(</a:t>
            </a:r>
            <a:r>
              <a:rPr lang="tr-TR" sz="1600" dirty="0" err="1" smtClean="0"/>
              <a:t>function</a:t>
            </a:r>
            <a:r>
              <a:rPr lang="tr-TR" sz="1600" dirty="0" smtClean="0"/>
              <a:t>() {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     $("#h11").</a:t>
            </a:r>
            <a:r>
              <a:rPr lang="tr-TR" sz="1600" dirty="0" err="1" smtClean="0"/>
              <a:t>hide</a:t>
            </a:r>
            <a:r>
              <a:rPr lang="tr-TR" sz="1600" dirty="0" smtClean="0"/>
              <a:t>(1000);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		 });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		 $("#</a:t>
            </a:r>
            <a:r>
              <a:rPr lang="tr-TR" sz="1600" dirty="0" err="1" smtClean="0"/>
              <a:t>goster</a:t>
            </a:r>
            <a:r>
              <a:rPr lang="tr-TR" sz="1600" dirty="0" smtClean="0"/>
              <a:t>").</a:t>
            </a:r>
            <a:r>
              <a:rPr lang="tr-TR" sz="1600" dirty="0" err="1" smtClean="0"/>
              <a:t>dblclick</a:t>
            </a:r>
            <a:r>
              <a:rPr lang="tr-TR" sz="1600" dirty="0" smtClean="0"/>
              <a:t>(</a:t>
            </a:r>
            <a:r>
              <a:rPr lang="tr-TR" sz="1600" dirty="0" err="1" smtClean="0"/>
              <a:t>function</a:t>
            </a:r>
            <a:r>
              <a:rPr lang="tr-TR" sz="1600" dirty="0" smtClean="0"/>
              <a:t>() {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     $("#h11").</a:t>
            </a:r>
            <a:r>
              <a:rPr lang="tr-TR" sz="1600" dirty="0" err="1" smtClean="0"/>
              <a:t>show</a:t>
            </a:r>
            <a:r>
              <a:rPr lang="tr-TR" sz="1600" dirty="0" smtClean="0"/>
              <a:t>(300);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		 });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	});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&lt;/</a:t>
            </a:r>
            <a:r>
              <a:rPr lang="tr-TR" sz="1600" dirty="0" err="1" smtClean="0"/>
              <a:t>script</a:t>
            </a:r>
            <a:r>
              <a:rPr lang="tr-TR" sz="1600" dirty="0" smtClean="0"/>
              <a:t>&gt;</a:t>
            </a:r>
            <a:endParaRPr lang="tr-TR" sz="16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25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788024" y="1124744"/>
            <a:ext cx="4355976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 smtClean="0"/>
              <a:t>&lt;h1 </a:t>
            </a:r>
            <a:r>
              <a:rPr lang="tr-TR" sz="1600" dirty="0" err="1" smtClean="0"/>
              <a:t>id</a:t>
            </a:r>
            <a:r>
              <a:rPr lang="tr-TR" sz="1600" dirty="0" smtClean="0"/>
              <a:t>="h11"&gt;</a:t>
            </a:r>
            <a:r>
              <a:rPr lang="tr-TR" sz="1600" dirty="0" err="1" smtClean="0"/>
              <a:t>Buradayı</a:t>
            </a:r>
            <a:r>
              <a:rPr lang="tr-TR" sz="1600" dirty="0" smtClean="0"/>
              <a:t> Yazıyı&lt;/h1&gt;</a:t>
            </a:r>
          </a:p>
          <a:p>
            <a:pPr marL="0" indent="0">
              <a:buNone/>
              <a:defRPr/>
            </a:pPr>
            <a:endParaRPr lang="tr-TR" sz="1600" dirty="0" smtClean="0"/>
          </a:p>
          <a:p>
            <a:pPr marL="0" indent="0">
              <a:buNone/>
              <a:defRPr/>
            </a:pPr>
            <a:r>
              <a:rPr lang="tr-TR" sz="1600" dirty="0" smtClean="0"/>
              <a:t>&lt;</a:t>
            </a:r>
            <a:r>
              <a:rPr lang="tr-TR" sz="1600" dirty="0" err="1" smtClean="0"/>
              <a:t>button</a:t>
            </a:r>
            <a:r>
              <a:rPr lang="tr-TR" sz="1600" dirty="0" smtClean="0"/>
              <a:t> </a:t>
            </a:r>
            <a:r>
              <a:rPr lang="tr-TR" sz="1600" dirty="0" err="1" smtClean="0"/>
              <a:t>id</a:t>
            </a:r>
            <a:r>
              <a:rPr lang="tr-TR" sz="1600" dirty="0" smtClean="0"/>
              <a:t>="gizle" </a:t>
            </a:r>
            <a:r>
              <a:rPr lang="tr-TR" sz="1600" dirty="0" err="1" smtClean="0"/>
              <a:t>class</a:t>
            </a:r>
            <a:r>
              <a:rPr lang="tr-TR" sz="1600" dirty="0" smtClean="0"/>
              <a:t>="</a:t>
            </a:r>
            <a:r>
              <a:rPr lang="tr-TR" sz="1600" dirty="0" err="1" smtClean="0"/>
              <a:t>btn</a:t>
            </a:r>
            <a:r>
              <a:rPr lang="tr-TR" sz="1600" dirty="0" smtClean="0"/>
              <a:t> </a:t>
            </a:r>
            <a:r>
              <a:rPr lang="tr-TR" sz="1600" dirty="0" err="1" smtClean="0"/>
              <a:t>btn-danger</a:t>
            </a:r>
            <a:r>
              <a:rPr lang="tr-TR" sz="1600" dirty="0" smtClean="0"/>
              <a:t>"&gt;Gizle&lt;/</a:t>
            </a:r>
            <a:r>
              <a:rPr lang="tr-TR" sz="1600" dirty="0" err="1" smtClean="0"/>
              <a:t>button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endParaRPr lang="tr-TR" sz="1600" dirty="0" smtClean="0"/>
          </a:p>
          <a:p>
            <a:pPr marL="0" indent="0">
              <a:buNone/>
              <a:defRPr/>
            </a:pPr>
            <a:r>
              <a:rPr lang="tr-TR" sz="1600" dirty="0" smtClean="0"/>
              <a:t>&lt;</a:t>
            </a:r>
            <a:r>
              <a:rPr lang="tr-TR" sz="1600" dirty="0" err="1" smtClean="0"/>
              <a:t>button</a:t>
            </a:r>
            <a:r>
              <a:rPr lang="tr-TR" sz="1600" dirty="0" smtClean="0"/>
              <a:t> </a:t>
            </a:r>
            <a:r>
              <a:rPr lang="tr-TR" sz="1600" dirty="0" err="1" smtClean="0"/>
              <a:t>id</a:t>
            </a:r>
            <a:r>
              <a:rPr lang="tr-TR" sz="1600" dirty="0" smtClean="0"/>
              <a:t>="</a:t>
            </a:r>
            <a:r>
              <a:rPr lang="tr-TR" sz="1600" dirty="0" err="1" smtClean="0"/>
              <a:t>goster</a:t>
            </a:r>
            <a:r>
              <a:rPr lang="tr-TR" sz="1600" dirty="0" smtClean="0"/>
              <a:t>" </a:t>
            </a:r>
            <a:r>
              <a:rPr lang="tr-TR" sz="1600" dirty="0" err="1" smtClean="0"/>
              <a:t>class</a:t>
            </a:r>
            <a:r>
              <a:rPr lang="tr-TR" sz="1600" dirty="0" smtClean="0"/>
              <a:t>="</a:t>
            </a:r>
            <a:r>
              <a:rPr lang="tr-TR" sz="1600" dirty="0" err="1" smtClean="0"/>
              <a:t>btn</a:t>
            </a:r>
            <a:r>
              <a:rPr lang="tr-TR" sz="1600" dirty="0" smtClean="0"/>
              <a:t> </a:t>
            </a:r>
            <a:r>
              <a:rPr lang="tr-TR" sz="1600" dirty="0" err="1" smtClean="0"/>
              <a:t>btn-info</a:t>
            </a:r>
            <a:r>
              <a:rPr lang="tr-TR" sz="1600" dirty="0" smtClean="0"/>
              <a:t>"&gt;Göster&lt;/</a:t>
            </a:r>
            <a:r>
              <a:rPr lang="tr-TR" sz="1600" dirty="0" err="1" smtClean="0"/>
              <a:t>button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endParaRPr lang="tr-TR" sz="1600" dirty="0" smtClean="0"/>
          </a:p>
          <a:p>
            <a:pPr marL="0" indent="0">
              <a:buNone/>
              <a:defRPr/>
            </a:pPr>
            <a:r>
              <a:rPr lang="tr-TR" sz="1600" dirty="0" smtClean="0">
                <a:hlinkClick r:id="rId3" action="ppaction://hlinkfile"/>
              </a:rPr>
              <a:t>Örnek4</a:t>
            </a:r>
            <a:endParaRPr lang="tr-TR" sz="1600" dirty="0"/>
          </a:p>
        </p:txBody>
      </p:sp>
      <p:sp>
        <p:nvSpPr>
          <p:cNvPr id="7" name="Başlık 1"/>
          <p:cNvSpPr txBox="1">
            <a:spLocks/>
          </p:cNvSpPr>
          <p:nvPr/>
        </p:nvSpPr>
        <p:spPr>
          <a:xfrm>
            <a:off x="467544" y="13862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Elemanları Gizlemek/Göstermek</a:t>
            </a:r>
          </a:p>
        </p:txBody>
      </p:sp>
    </p:spTree>
    <p:extLst>
      <p:ext uri="{BB962C8B-B14F-4D97-AF65-F5344CB8AC3E}">
        <p14:creationId xmlns:p14="http://schemas.microsoft.com/office/powerpoint/2010/main" val="418649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Elemanları Gizlemek/Göstermek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8229600" cy="445615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Sayfa içerisindeki bir eleman hem gizlemek hem de göstermek için </a:t>
            </a:r>
            <a:r>
              <a:rPr lang="tr-TR" sz="2800" b="1" dirty="0" err="1" smtClean="0"/>
              <a:t>toggle</a:t>
            </a:r>
            <a:r>
              <a:rPr lang="tr-TR" sz="2800" dirty="0" smtClean="0"/>
              <a:t> metodu kullanılır. İstenirse parametre ile açılma süresi </a:t>
            </a:r>
            <a:r>
              <a:rPr lang="tr-TR" sz="2800" dirty="0" err="1" smtClean="0"/>
              <a:t>ms</a:t>
            </a:r>
            <a:r>
              <a:rPr lang="tr-TR" sz="2800" dirty="0" smtClean="0"/>
              <a:t> (milisaniye) cinsinden verilebilir veya "</a:t>
            </a:r>
            <a:r>
              <a:rPr lang="tr-TR" sz="2800" dirty="0" err="1" smtClean="0"/>
              <a:t>slow</a:t>
            </a:r>
            <a:r>
              <a:rPr lang="tr-TR" sz="2800" dirty="0" smtClean="0"/>
              <a:t>", "</a:t>
            </a:r>
            <a:r>
              <a:rPr lang="tr-TR" sz="2800" dirty="0" err="1" smtClean="0"/>
              <a:t>fast</a:t>
            </a:r>
            <a:r>
              <a:rPr lang="tr-TR" sz="2800" dirty="0" smtClean="0"/>
              <a:t>" seçilebilir.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smtClean="0"/>
              <a:t> $(seçici).</a:t>
            </a:r>
            <a:r>
              <a:rPr lang="tr-TR" sz="2800" dirty="0" err="1" smtClean="0"/>
              <a:t>toggle</a:t>
            </a:r>
            <a:r>
              <a:rPr lang="tr-TR" sz="2800" dirty="0" smtClean="0"/>
              <a:t>();</a:t>
            </a:r>
          </a:p>
          <a:p>
            <a:pPr marL="0" indent="0">
              <a:buNone/>
              <a:defRPr/>
            </a:pPr>
            <a:r>
              <a:rPr lang="tr-TR" sz="2800" dirty="0" smtClean="0"/>
              <a:t> $(seçici).</a:t>
            </a:r>
            <a:r>
              <a:rPr lang="tr-TR" sz="2800" dirty="0" err="1" smtClean="0"/>
              <a:t>toggle</a:t>
            </a:r>
            <a:r>
              <a:rPr lang="tr-TR" sz="2800" dirty="0" smtClean="0"/>
              <a:t>("</a:t>
            </a:r>
            <a:r>
              <a:rPr lang="tr-TR" sz="2800" dirty="0" err="1"/>
              <a:t>slow</a:t>
            </a:r>
            <a:r>
              <a:rPr lang="tr-TR" sz="2800" dirty="0"/>
              <a:t>"</a:t>
            </a:r>
            <a:r>
              <a:rPr lang="tr-TR" sz="2800" dirty="0" smtClean="0"/>
              <a:t>);</a:t>
            </a:r>
          </a:p>
          <a:p>
            <a:pPr marL="0" indent="0">
              <a:buNone/>
              <a:defRPr/>
            </a:pPr>
            <a:r>
              <a:rPr lang="tr-TR" sz="2800" dirty="0" smtClean="0"/>
              <a:t> $(</a:t>
            </a:r>
            <a:r>
              <a:rPr lang="tr-TR" sz="2800" dirty="0"/>
              <a:t>seçici</a:t>
            </a:r>
            <a:r>
              <a:rPr lang="tr-TR" sz="2800" dirty="0" smtClean="0"/>
              <a:t>).</a:t>
            </a:r>
            <a:r>
              <a:rPr lang="tr-TR" sz="2800" dirty="0"/>
              <a:t> </a:t>
            </a:r>
            <a:r>
              <a:rPr lang="tr-TR" sz="2800" dirty="0" err="1"/>
              <a:t>toggle</a:t>
            </a:r>
            <a:r>
              <a:rPr lang="tr-TR" sz="2800" dirty="0" smtClean="0"/>
              <a:t>(2000);</a:t>
            </a: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 $(</a:t>
            </a:r>
            <a:r>
              <a:rPr lang="tr-TR" sz="2800" dirty="0"/>
              <a:t>seçici</a:t>
            </a:r>
            <a:r>
              <a:rPr lang="tr-TR" sz="2800" dirty="0" smtClean="0"/>
              <a:t>).</a:t>
            </a:r>
            <a:r>
              <a:rPr lang="tr-TR" sz="2800" dirty="0"/>
              <a:t> </a:t>
            </a:r>
            <a:r>
              <a:rPr lang="tr-TR" sz="2800" dirty="0" err="1"/>
              <a:t>toggle</a:t>
            </a:r>
            <a:r>
              <a:rPr lang="tr-TR" sz="2800" dirty="0" smtClean="0"/>
              <a:t>("</a:t>
            </a:r>
            <a:r>
              <a:rPr lang="tr-TR" sz="2800" dirty="0" err="1"/>
              <a:t>fast</a:t>
            </a:r>
            <a:r>
              <a:rPr lang="tr-TR" sz="2800" dirty="0"/>
              <a:t>"</a:t>
            </a:r>
            <a:r>
              <a:rPr lang="tr-TR" sz="2800" dirty="0" smtClean="0"/>
              <a:t>);</a:t>
            </a: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26</a:t>
            </a:fld>
            <a:endParaRPr lang="tr-TR"/>
          </a:p>
        </p:txBody>
      </p:sp>
      <p:sp>
        <p:nvSpPr>
          <p:cNvPr id="5" name="Başlık 1"/>
          <p:cNvSpPr txBox="1">
            <a:spLocks/>
          </p:cNvSpPr>
          <p:nvPr/>
        </p:nvSpPr>
        <p:spPr>
          <a:xfrm>
            <a:off x="467544" y="8001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 err="1" smtClean="0"/>
              <a:t>Toggle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60114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86808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script</a:t>
            </a:r>
            <a:r>
              <a:rPr lang="tr-TR" sz="1600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="</a:t>
            </a:r>
            <a:r>
              <a:rPr lang="tr-TR" sz="1600" dirty="0" err="1"/>
              <a:t>text</a:t>
            </a:r>
            <a:r>
              <a:rPr lang="tr-TR" sz="1600" dirty="0"/>
              <a:t>/</a:t>
            </a:r>
            <a:r>
              <a:rPr lang="tr-TR" sz="1600" dirty="0" err="1"/>
              <a:t>javascript</a:t>
            </a:r>
            <a:r>
              <a:rPr lang="tr-TR" sz="1600" dirty="0"/>
              <a:t>"&gt;</a:t>
            </a:r>
          </a:p>
          <a:p>
            <a:pPr marL="0" indent="0">
              <a:buNone/>
              <a:defRPr/>
            </a:pPr>
            <a:r>
              <a:rPr lang="tr-TR" sz="1600" dirty="0"/>
              <a:t>    $(</a:t>
            </a:r>
            <a:r>
              <a:rPr lang="tr-TR" sz="1600" dirty="0" err="1"/>
              <a:t>document</a:t>
            </a:r>
            <a:r>
              <a:rPr lang="tr-TR" sz="1600" dirty="0"/>
              <a:t>).</a:t>
            </a:r>
            <a:r>
              <a:rPr lang="tr-TR" sz="1600" dirty="0" err="1"/>
              <a:t>ready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 smtClean="0"/>
              <a:t>(){</a:t>
            </a:r>
          </a:p>
          <a:p>
            <a:pPr marL="0" indent="0">
              <a:buNone/>
              <a:defRPr/>
            </a:pPr>
            <a:r>
              <a:rPr lang="tr-TR" sz="1600" dirty="0"/>
              <a:t> </a:t>
            </a:r>
            <a:r>
              <a:rPr lang="tr-TR" sz="1600" dirty="0" smtClean="0"/>
              <a:t>       </a:t>
            </a:r>
            <a:r>
              <a:rPr lang="tr-TR" sz="1600" dirty="0"/>
              <a:t>$("#btn1").</a:t>
            </a:r>
            <a:r>
              <a:rPr lang="tr-TR" sz="1600" dirty="0" err="1"/>
              <a:t>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{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$("#h11").</a:t>
            </a:r>
            <a:r>
              <a:rPr lang="tr-TR" sz="1600" dirty="0" err="1"/>
              <a:t>toggle</a:t>
            </a:r>
            <a:r>
              <a:rPr lang="tr-TR" sz="1600" dirty="0"/>
              <a:t>();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	$("#</a:t>
            </a:r>
            <a:r>
              <a:rPr lang="tr-TR" sz="1600" dirty="0"/>
              <a:t>h12").</a:t>
            </a:r>
            <a:r>
              <a:rPr lang="tr-TR" sz="1600" dirty="0" err="1"/>
              <a:t>toggle</a:t>
            </a:r>
            <a:r>
              <a:rPr lang="tr-TR" sz="1600" dirty="0"/>
              <a:t>(1000);</a:t>
            </a:r>
          </a:p>
          <a:p>
            <a:pPr marL="0" indent="0">
              <a:buNone/>
              <a:defRPr/>
            </a:pPr>
            <a:r>
              <a:rPr lang="tr-TR" sz="1600" dirty="0"/>
              <a:t>	$("#h13").</a:t>
            </a:r>
            <a:r>
              <a:rPr lang="tr-TR" sz="1600" dirty="0" err="1"/>
              <a:t>toggle</a:t>
            </a:r>
            <a:r>
              <a:rPr lang="tr-TR" sz="1600" dirty="0"/>
              <a:t>("</a:t>
            </a:r>
            <a:r>
              <a:rPr lang="tr-TR" sz="1600" dirty="0" err="1"/>
              <a:t>slow</a:t>
            </a:r>
            <a:r>
              <a:rPr lang="tr-TR" sz="1600" dirty="0"/>
              <a:t>");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</a:t>
            </a:r>
            <a:r>
              <a:rPr lang="tr-TR" sz="1600" dirty="0"/>
              <a:t>});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});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  &lt;/</a:t>
            </a:r>
            <a:r>
              <a:rPr lang="tr-TR" sz="1600" dirty="0" err="1"/>
              <a:t>script</a:t>
            </a:r>
            <a:r>
              <a:rPr lang="tr-TR" sz="16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27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788024" y="1124744"/>
            <a:ext cx="4355976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>&lt;h1 </a:t>
            </a:r>
            <a:r>
              <a:rPr lang="tr-TR" sz="1600" dirty="0" err="1"/>
              <a:t>id</a:t>
            </a:r>
            <a:r>
              <a:rPr lang="tr-TR" sz="1600" dirty="0"/>
              <a:t>="h11"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bg-info</a:t>
            </a:r>
            <a:r>
              <a:rPr lang="tr-TR" sz="1600" dirty="0"/>
              <a:t>"&gt;Buradaki Yazıyı&lt;/h1&gt;</a:t>
            </a:r>
          </a:p>
          <a:p>
            <a:pPr marL="0" indent="0">
              <a:buNone/>
              <a:defRPr/>
            </a:pPr>
            <a:endParaRPr lang="tr-TR" sz="1600" dirty="0" smtClean="0"/>
          </a:p>
          <a:p>
            <a:pPr marL="0" indent="0">
              <a:buNone/>
              <a:defRPr/>
            </a:pPr>
            <a:r>
              <a:rPr lang="tr-TR" sz="1600" dirty="0" smtClean="0"/>
              <a:t>&lt;</a:t>
            </a:r>
            <a:r>
              <a:rPr lang="tr-TR" sz="1600" dirty="0"/>
              <a:t>h2 </a:t>
            </a:r>
            <a:r>
              <a:rPr lang="tr-TR" sz="1600" dirty="0" err="1"/>
              <a:t>id</a:t>
            </a:r>
            <a:r>
              <a:rPr lang="tr-TR" sz="1600" dirty="0"/>
              <a:t>="h12"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bg-danger</a:t>
            </a:r>
            <a:r>
              <a:rPr lang="tr-TR" sz="1600" dirty="0"/>
              <a:t>"&gt;Buradaki Yazıyı&lt;/h2&gt;</a:t>
            </a:r>
          </a:p>
          <a:p>
            <a:pPr marL="0" indent="0">
              <a:buNone/>
              <a:defRPr/>
            </a:pPr>
            <a:endParaRPr lang="tr-TR" sz="1600" dirty="0" smtClean="0"/>
          </a:p>
          <a:p>
            <a:pPr marL="0" indent="0">
              <a:buNone/>
              <a:defRPr/>
            </a:pPr>
            <a:r>
              <a:rPr lang="tr-TR" sz="1600" dirty="0" smtClean="0"/>
              <a:t>&lt;</a:t>
            </a:r>
            <a:r>
              <a:rPr lang="tr-TR" sz="1600" dirty="0"/>
              <a:t>h3 </a:t>
            </a:r>
            <a:r>
              <a:rPr lang="tr-TR" sz="1600" dirty="0" err="1"/>
              <a:t>id</a:t>
            </a:r>
            <a:r>
              <a:rPr lang="tr-TR" sz="1600" dirty="0"/>
              <a:t>="h13"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bg-success</a:t>
            </a:r>
            <a:r>
              <a:rPr lang="tr-TR" sz="1600" dirty="0"/>
              <a:t>"&gt;ve Buradaki Yazıyı&lt;/h3&gt;</a:t>
            </a:r>
          </a:p>
          <a:p>
            <a:pPr marL="0" indent="0">
              <a:buNone/>
              <a:defRPr/>
            </a:pPr>
            <a:endParaRPr lang="tr-TR" sz="1600" dirty="0" smtClean="0"/>
          </a:p>
          <a:p>
            <a:pPr marL="0" indent="0">
              <a:buNone/>
              <a:defRPr/>
            </a:pPr>
            <a:r>
              <a:rPr lang="tr-TR" sz="1600" dirty="0" smtClean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="btn1"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"&gt;Yazı Gösterim İşlemleri&lt;/</a:t>
            </a:r>
            <a:r>
              <a:rPr lang="tr-TR" sz="1600" dirty="0" err="1"/>
              <a:t>button</a:t>
            </a:r>
            <a:r>
              <a:rPr lang="tr-TR" sz="1600" dirty="0"/>
              <a:t>&gt;</a:t>
            </a:r>
            <a:endParaRPr lang="tr-TR" sz="1600" dirty="0" smtClean="0"/>
          </a:p>
          <a:p>
            <a:pPr marL="0" indent="0">
              <a:buNone/>
              <a:defRPr/>
            </a:pPr>
            <a:endParaRPr lang="tr-TR" sz="1600" dirty="0" smtClean="0">
              <a:hlinkClick r:id="rId3" action="ppaction://hlinkfile"/>
            </a:endParaRPr>
          </a:p>
          <a:p>
            <a:pPr marL="0" indent="0">
              <a:buNone/>
              <a:defRPr/>
            </a:pPr>
            <a:r>
              <a:rPr lang="tr-TR" sz="1600" dirty="0" smtClean="0">
                <a:hlinkClick r:id="rId3" action="ppaction://hlinkfile"/>
              </a:rPr>
              <a:t>Örnek5</a:t>
            </a:r>
            <a:endParaRPr lang="tr-TR" sz="1600" dirty="0"/>
          </a:p>
        </p:txBody>
      </p:sp>
      <p:sp>
        <p:nvSpPr>
          <p:cNvPr id="7" name="Başlık 1"/>
          <p:cNvSpPr txBox="1">
            <a:spLocks/>
          </p:cNvSpPr>
          <p:nvPr/>
        </p:nvSpPr>
        <p:spPr>
          <a:xfrm>
            <a:off x="467544" y="13862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Elemanları Gizlemek/Göstermek</a:t>
            </a:r>
          </a:p>
        </p:txBody>
      </p:sp>
    </p:spTree>
    <p:extLst>
      <p:ext uri="{BB962C8B-B14F-4D97-AF65-F5344CB8AC3E}">
        <p14:creationId xmlns:p14="http://schemas.microsoft.com/office/powerpoint/2010/main" val="408529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Elemanları Gizlemek/Göstermek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8229600" cy="445615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Sayfa içerisindeki </a:t>
            </a:r>
            <a:r>
              <a:rPr lang="tr-TR" sz="2800" dirty="0"/>
              <a:t>bir </a:t>
            </a:r>
            <a:r>
              <a:rPr lang="tr-TR" sz="2800" dirty="0" smtClean="0"/>
              <a:t>elemanı </a:t>
            </a:r>
            <a:r>
              <a:rPr lang="tr-TR" sz="2800" dirty="0"/>
              <a:t>gizlemek için </a:t>
            </a:r>
            <a:r>
              <a:rPr lang="tr-TR" sz="2800" b="1" dirty="0" err="1" smtClean="0"/>
              <a:t>fadeOut</a:t>
            </a:r>
            <a:r>
              <a:rPr lang="tr-TR" sz="2800" dirty="0" smtClean="0"/>
              <a:t>, </a:t>
            </a:r>
            <a:r>
              <a:rPr lang="tr-TR" sz="2800" dirty="0"/>
              <a:t>göstermek için </a:t>
            </a:r>
            <a:r>
              <a:rPr lang="tr-TR" sz="2800" b="1" dirty="0" err="1" smtClean="0"/>
              <a:t>fadeIn</a:t>
            </a:r>
            <a:r>
              <a:rPr lang="tr-TR" sz="2800" dirty="0" smtClean="0"/>
              <a:t> </a:t>
            </a:r>
            <a:r>
              <a:rPr lang="tr-TR" sz="2800" dirty="0"/>
              <a:t>metodu kullanılır. </a:t>
            </a:r>
            <a:r>
              <a:rPr lang="tr-TR" sz="2800" dirty="0" smtClean="0"/>
              <a:t>Elemanı hem gizlemek hem de göstermek için </a:t>
            </a:r>
            <a:r>
              <a:rPr lang="tr-TR" sz="2800" b="1" dirty="0" err="1" smtClean="0"/>
              <a:t>fadeToggle</a:t>
            </a:r>
            <a:r>
              <a:rPr lang="tr-TR" sz="2800" dirty="0" smtClean="0"/>
              <a:t> metodu, transparan yapmak için </a:t>
            </a:r>
            <a:r>
              <a:rPr lang="tr-TR" sz="2800" dirty="0" err="1" smtClean="0"/>
              <a:t>fadeTo</a:t>
            </a:r>
            <a:r>
              <a:rPr lang="tr-TR" sz="2800" dirty="0" smtClean="0"/>
              <a:t> kullanılır. İstenirse parametre ile açılma süresi </a:t>
            </a:r>
            <a:r>
              <a:rPr lang="tr-TR" sz="2800" dirty="0" err="1" smtClean="0"/>
              <a:t>ms</a:t>
            </a:r>
            <a:r>
              <a:rPr lang="tr-TR" sz="2800" dirty="0" smtClean="0"/>
              <a:t> (milisaniye) cinsinden verilebilir veya "</a:t>
            </a:r>
            <a:r>
              <a:rPr lang="tr-TR" sz="2800" dirty="0" err="1" smtClean="0"/>
              <a:t>slow</a:t>
            </a:r>
            <a:r>
              <a:rPr lang="tr-TR" sz="2800" dirty="0" smtClean="0"/>
              <a:t>", "</a:t>
            </a:r>
            <a:r>
              <a:rPr lang="tr-TR" sz="2800" dirty="0" err="1" smtClean="0"/>
              <a:t>fast</a:t>
            </a:r>
            <a:r>
              <a:rPr lang="tr-TR" sz="2800" dirty="0" smtClean="0"/>
              <a:t>" seçilebilir.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28</a:t>
            </a:fld>
            <a:endParaRPr lang="tr-TR"/>
          </a:p>
        </p:txBody>
      </p:sp>
      <p:sp>
        <p:nvSpPr>
          <p:cNvPr id="5" name="Başlık 1"/>
          <p:cNvSpPr txBox="1">
            <a:spLocks/>
          </p:cNvSpPr>
          <p:nvPr/>
        </p:nvSpPr>
        <p:spPr>
          <a:xfrm>
            <a:off x="467544" y="8001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 err="1" smtClean="0"/>
              <a:t>Fade</a:t>
            </a:r>
            <a:r>
              <a:rPr lang="tr-TR" b="1" dirty="0" smtClean="0"/>
              <a:t> (Transparanlığını değiştirerek)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421129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86808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script</a:t>
            </a:r>
            <a:r>
              <a:rPr lang="tr-TR" sz="1600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="</a:t>
            </a:r>
            <a:r>
              <a:rPr lang="tr-TR" sz="1600" dirty="0" err="1"/>
              <a:t>text</a:t>
            </a:r>
            <a:r>
              <a:rPr lang="tr-TR" sz="1600" dirty="0"/>
              <a:t>/</a:t>
            </a:r>
            <a:r>
              <a:rPr lang="tr-TR" sz="1600" dirty="0" err="1"/>
              <a:t>javascript</a:t>
            </a:r>
            <a:r>
              <a:rPr lang="tr-TR" sz="1600" dirty="0"/>
              <a:t>"&gt;</a:t>
            </a:r>
          </a:p>
          <a:p>
            <a:pPr marL="0" indent="0">
              <a:buNone/>
              <a:defRPr/>
            </a:pPr>
            <a:r>
              <a:rPr lang="tr-TR" sz="1600" dirty="0"/>
              <a:t>    $(</a:t>
            </a:r>
            <a:r>
              <a:rPr lang="tr-TR" sz="1600" dirty="0" err="1"/>
              <a:t>document</a:t>
            </a:r>
            <a:r>
              <a:rPr lang="tr-TR" sz="1600" dirty="0"/>
              <a:t>).</a:t>
            </a:r>
            <a:r>
              <a:rPr lang="tr-TR" sz="1600" dirty="0" err="1"/>
              <a:t>ready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(){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</a:t>
            </a:r>
            <a:r>
              <a:rPr lang="tr-TR" sz="1600" dirty="0"/>
              <a:t>$("#btn1").</a:t>
            </a:r>
            <a:r>
              <a:rPr lang="tr-TR" sz="1600" dirty="0" err="1"/>
              <a:t>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{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$("#h11").</a:t>
            </a:r>
            <a:r>
              <a:rPr lang="tr-TR" sz="1600" dirty="0" err="1"/>
              <a:t>fadeOut</a:t>
            </a:r>
            <a:r>
              <a:rPr lang="tr-TR" sz="1600" dirty="0"/>
              <a:t>();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     $("#</a:t>
            </a:r>
            <a:r>
              <a:rPr lang="tr-TR" sz="1600" dirty="0"/>
              <a:t>h12").</a:t>
            </a:r>
            <a:r>
              <a:rPr lang="tr-TR" sz="1600" dirty="0" err="1"/>
              <a:t>fadeOut</a:t>
            </a:r>
            <a:r>
              <a:rPr lang="tr-TR" sz="1600" dirty="0"/>
              <a:t>(1000);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     $("#</a:t>
            </a:r>
            <a:r>
              <a:rPr lang="tr-TR" sz="1600" dirty="0"/>
              <a:t>h13").</a:t>
            </a:r>
            <a:r>
              <a:rPr lang="tr-TR" sz="1600" dirty="0" err="1"/>
              <a:t>fadeOut</a:t>
            </a:r>
            <a:r>
              <a:rPr lang="tr-TR" sz="1600" dirty="0"/>
              <a:t>("</a:t>
            </a:r>
            <a:r>
              <a:rPr lang="tr-TR" sz="1600" dirty="0" err="1"/>
              <a:t>slow</a:t>
            </a:r>
            <a:r>
              <a:rPr lang="tr-TR" sz="1600" dirty="0"/>
              <a:t>");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</a:t>
            </a:r>
            <a:r>
              <a:rPr lang="tr-TR" sz="1600" dirty="0"/>
              <a:t>});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$("#</a:t>
            </a:r>
            <a:r>
              <a:rPr lang="tr-TR" sz="1600" dirty="0"/>
              <a:t>btn2").</a:t>
            </a:r>
            <a:r>
              <a:rPr lang="tr-TR" sz="1600" dirty="0" err="1"/>
              <a:t>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{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$("#h11").</a:t>
            </a:r>
            <a:r>
              <a:rPr lang="tr-TR" sz="1600" dirty="0" err="1"/>
              <a:t>fadeIn</a:t>
            </a:r>
            <a:r>
              <a:rPr lang="tr-TR" sz="1600" dirty="0"/>
              <a:t>();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     $("#</a:t>
            </a:r>
            <a:r>
              <a:rPr lang="tr-TR" sz="1600" dirty="0"/>
              <a:t>h12").</a:t>
            </a:r>
            <a:r>
              <a:rPr lang="tr-TR" sz="1600" dirty="0" err="1"/>
              <a:t>fadeIn</a:t>
            </a:r>
            <a:r>
              <a:rPr lang="tr-TR" sz="1600" dirty="0"/>
              <a:t>(1000);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     $("#</a:t>
            </a:r>
            <a:r>
              <a:rPr lang="tr-TR" sz="1600" dirty="0"/>
              <a:t>h13").</a:t>
            </a:r>
            <a:r>
              <a:rPr lang="tr-TR" sz="1600" dirty="0" err="1"/>
              <a:t>fadeIn</a:t>
            </a:r>
            <a:r>
              <a:rPr lang="tr-TR" sz="1600" dirty="0"/>
              <a:t>("</a:t>
            </a:r>
            <a:r>
              <a:rPr lang="tr-TR" sz="1600" dirty="0" err="1"/>
              <a:t>slow</a:t>
            </a:r>
            <a:r>
              <a:rPr lang="tr-TR" sz="1600" dirty="0"/>
              <a:t>");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 </a:t>
            </a:r>
            <a:r>
              <a:rPr lang="tr-TR" sz="1600" dirty="0"/>
              <a:t>});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</a:t>
            </a:r>
            <a:r>
              <a:rPr lang="tr-TR" sz="1600" dirty="0"/>
              <a:t>$("#btn3").</a:t>
            </a:r>
            <a:r>
              <a:rPr lang="tr-TR" sz="1600" dirty="0" err="1"/>
              <a:t>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{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$("#h11").</a:t>
            </a:r>
            <a:r>
              <a:rPr lang="tr-TR" sz="1600" dirty="0" err="1"/>
              <a:t>fadeToggle</a:t>
            </a:r>
            <a:r>
              <a:rPr lang="tr-TR" sz="1600" dirty="0"/>
              <a:t>();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     $("#</a:t>
            </a:r>
            <a:r>
              <a:rPr lang="tr-TR" sz="1600" dirty="0"/>
              <a:t>h12").</a:t>
            </a:r>
            <a:r>
              <a:rPr lang="tr-TR" sz="1600" dirty="0" err="1"/>
              <a:t>fadeToggle</a:t>
            </a:r>
            <a:r>
              <a:rPr lang="tr-TR" sz="1600" dirty="0"/>
              <a:t>(1000);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     $("#</a:t>
            </a:r>
            <a:r>
              <a:rPr lang="tr-TR" sz="1600" dirty="0"/>
              <a:t>h13").</a:t>
            </a:r>
            <a:r>
              <a:rPr lang="tr-TR" sz="1600" dirty="0" err="1"/>
              <a:t>fadeToggle</a:t>
            </a:r>
            <a:r>
              <a:rPr lang="tr-TR" sz="1600" dirty="0"/>
              <a:t>("</a:t>
            </a:r>
            <a:r>
              <a:rPr lang="tr-TR" sz="1600" dirty="0" err="1"/>
              <a:t>slow</a:t>
            </a:r>
            <a:r>
              <a:rPr lang="tr-TR" sz="1600" dirty="0"/>
              <a:t>");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  </a:t>
            </a:r>
            <a:r>
              <a:rPr lang="tr-TR" sz="1600" dirty="0"/>
              <a:t>});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});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  &lt;/</a:t>
            </a:r>
            <a:r>
              <a:rPr lang="tr-TR" sz="1600" dirty="0" err="1"/>
              <a:t>script</a:t>
            </a:r>
            <a:r>
              <a:rPr lang="tr-TR" sz="16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29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788024" y="1124744"/>
            <a:ext cx="4355976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>&lt;h1 </a:t>
            </a:r>
            <a:r>
              <a:rPr lang="tr-TR" sz="1600" dirty="0" err="1"/>
              <a:t>id</a:t>
            </a:r>
            <a:r>
              <a:rPr lang="tr-TR" sz="1600" dirty="0"/>
              <a:t>="h11"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bg-info</a:t>
            </a:r>
            <a:r>
              <a:rPr lang="tr-TR" sz="1600" dirty="0"/>
              <a:t>"&gt;Buradaki Yazıyı&lt;/h1&gt;</a:t>
            </a:r>
          </a:p>
          <a:p>
            <a:pPr marL="0" indent="0">
              <a:buNone/>
              <a:defRPr/>
            </a:pPr>
            <a:r>
              <a:rPr lang="tr-TR" sz="1600" dirty="0"/>
              <a:t>&lt;h2 </a:t>
            </a:r>
            <a:r>
              <a:rPr lang="tr-TR" sz="1600" dirty="0" err="1"/>
              <a:t>id</a:t>
            </a:r>
            <a:r>
              <a:rPr lang="tr-TR" sz="1600" dirty="0"/>
              <a:t>="h12"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bg-danger</a:t>
            </a:r>
            <a:r>
              <a:rPr lang="tr-TR" sz="1600" dirty="0"/>
              <a:t>"&gt;Buradaki Yazıyı&lt;/h2&gt;</a:t>
            </a:r>
          </a:p>
          <a:p>
            <a:pPr marL="0" indent="0">
              <a:buNone/>
              <a:defRPr/>
            </a:pPr>
            <a:r>
              <a:rPr lang="tr-TR" sz="1600" dirty="0"/>
              <a:t>&lt;h3 </a:t>
            </a:r>
            <a:r>
              <a:rPr lang="tr-TR" sz="1600" dirty="0" err="1"/>
              <a:t>id</a:t>
            </a:r>
            <a:r>
              <a:rPr lang="tr-TR" sz="1600" dirty="0"/>
              <a:t>="h13"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bg-success</a:t>
            </a:r>
            <a:r>
              <a:rPr lang="tr-TR" sz="1600" dirty="0"/>
              <a:t>"&gt;ve Buradaki Yazıyı&lt;/h3&gt;</a:t>
            </a:r>
          </a:p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="btn1"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"&gt;Yazıları Gizle&lt;/</a:t>
            </a:r>
            <a:r>
              <a:rPr lang="tr-TR" sz="1600" dirty="0" err="1"/>
              <a:t>button</a:t>
            </a:r>
            <a:r>
              <a:rPr lang="tr-TR" sz="1600" dirty="0"/>
              <a:t>&gt;</a:t>
            </a:r>
          </a:p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="btn2"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"&gt;Yazıları Göster&lt;/</a:t>
            </a:r>
            <a:r>
              <a:rPr lang="tr-TR" sz="1600" dirty="0" err="1"/>
              <a:t>button</a:t>
            </a:r>
            <a:r>
              <a:rPr lang="tr-TR" sz="1600" dirty="0"/>
              <a:t>&gt;</a:t>
            </a:r>
          </a:p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="btn3"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"&gt;Yazıları Gizle/Göster&lt;/</a:t>
            </a:r>
            <a:r>
              <a:rPr lang="tr-TR" sz="1600" dirty="0" err="1"/>
              <a:t>button</a:t>
            </a:r>
            <a:r>
              <a:rPr lang="tr-TR" sz="1600" smtClean="0"/>
              <a:t>&gt;</a:t>
            </a:r>
          </a:p>
          <a:p>
            <a:pPr marL="0" indent="0">
              <a:buNone/>
              <a:defRPr/>
            </a:pPr>
            <a:endParaRPr lang="tr-TR" sz="1600" dirty="0" smtClean="0">
              <a:hlinkClick r:id="rId3" action="ppaction://hlinkfile"/>
            </a:endParaRPr>
          </a:p>
          <a:p>
            <a:pPr marL="0" indent="0">
              <a:buNone/>
              <a:defRPr/>
            </a:pPr>
            <a:r>
              <a:rPr lang="tr-TR" sz="1600" dirty="0" smtClean="0">
                <a:hlinkClick r:id="rId3" action="ppaction://hlinkfile"/>
              </a:rPr>
              <a:t>Örnek6</a:t>
            </a:r>
            <a:endParaRPr lang="tr-TR" sz="1600" dirty="0"/>
          </a:p>
        </p:txBody>
      </p:sp>
      <p:sp>
        <p:nvSpPr>
          <p:cNvPr id="7" name="Başlık 1"/>
          <p:cNvSpPr txBox="1">
            <a:spLocks/>
          </p:cNvSpPr>
          <p:nvPr/>
        </p:nvSpPr>
        <p:spPr>
          <a:xfrm>
            <a:off x="467544" y="13862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Elemanları </a:t>
            </a:r>
            <a:r>
              <a:rPr lang="tr-TR" dirty="0"/>
              <a:t>Gizlemek/Göstermek</a:t>
            </a:r>
          </a:p>
        </p:txBody>
      </p:sp>
    </p:spTree>
    <p:extLst>
      <p:ext uri="{BB962C8B-B14F-4D97-AF65-F5344CB8AC3E}">
        <p14:creationId xmlns:p14="http://schemas.microsoft.com/office/powerpoint/2010/main" val="341480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jQuery</a:t>
            </a:r>
            <a:r>
              <a:rPr lang="tr-TR" dirty="0"/>
              <a:t> </a:t>
            </a:r>
            <a:r>
              <a:rPr lang="tr-TR" dirty="0" smtClean="0"/>
              <a:t>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İlk defa 2006 yılında </a:t>
            </a:r>
            <a:r>
              <a:rPr lang="tr-TR" sz="2800" dirty="0"/>
              <a:t>John </a:t>
            </a:r>
            <a:r>
              <a:rPr lang="tr-TR" sz="2800" dirty="0" err="1"/>
              <a:t>Resig</a:t>
            </a:r>
            <a:r>
              <a:rPr lang="tr-TR" sz="2800" dirty="0"/>
              <a:t> </a:t>
            </a:r>
            <a:r>
              <a:rPr lang="tr-TR" sz="2800" dirty="0" smtClean="0"/>
              <a:t>tarafından geliştirilmiş, günümüzde halen geliştirilmeye devam edilen açık kaynak kodlu bir </a:t>
            </a:r>
            <a:r>
              <a:rPr lang="tr-TR" sz="2800" dirty="0" err="1" smtClean="0"/>
              <a:t>JavaScript</a:t>
            </a:r>
            <a:r>
              <a:rPr lang="tr-TR" sz="2800" dirty="0" smtClean="0"/>
              <a:t> kütüphanesi, </a:t>
            </a:r>
            <a:r>
              <a:rPr lang="tr-TR" sz="2800" dirty="0" err="1" smtClean="0"/>
              <a:t>JavaScript</a:t>
            </a:r>
            <a:r>
              <a:rPr lang="tr-TR" sz="2800" dirty="0" smtClean="0"/>
              <a:t> tabanlı bir </a:t>
            </a:r>
            <a:r>
              <a:rPr lang="tr-TR" sz="2800" dirty="0"/>
              <a:t>uygulama çatısıdır. </a:t>
            </a: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err="1" smtClean="0"/>
              <a:t>jQuery</a:t>
            </a:r>
            <a:r>
              <a:rPr lang="tr-TR" sz="2800" dirty="0" smtClean="0"/>
              <a:t> kullanılarak ;</a:t>
            </a:r>
          </a:p>
          <a:p>
            <a:pPr marL="0" indent="0">
              <a:buNone/>
              <a:defRPr/>
            </a:pPr>
            <a:r>
              <a:rPr lang="tr-TR" sz="2800" dirty="0" smtClean="0"/>
              <a:t>web sayfalarında </a:t>
            </a:r>
            <a:r>
              <a:rPr lang="tr-TR" sz="2800" dirty="0" err="1" smtClean="0"/>
              <a:t>JavaScript</a:t>
            </a:r>
            <a:r>
              <a:rPr lang="tr-TR" sz="2800" dirty="0" smtClean="0"/>
              <a:t> kod yazımını hızlandırmayı, elemanlar üzerinde kolayca animasyonlar oluşturmayı sağlar.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Birçok </a:t>
            </a:r>
            <a:r>
              <a:rPr lang="tr-TR" sz="2800" dirty="0"/>
              <a:t>büyük firma </a:t>
            </a:r>
            <a:r>
              <a:rPr lang="tr-TR" sz="2800" dirty="0" err="1" smtClean="0"/>
              <a:t>jQuery</a:t>
            </a:r>
            <a:r>
              <a:rPr lang="tr-TR" sz="2800" dirty="0" smtClean="0"/>
              <a:t> kullanmaktadır. 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784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Elemanları Gizlemek/Göstermek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8229600" cy="445615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Sayfa içerisindeki </a:t>
            </a:r>
            <a:r>
              <a:rPr lang="tr-TR" sz="2800" dirty="0" err="1"/>
              <a:t>style</a:t>
            </a:r>
            <a:r>
              <a:rPr lang="tr-TR" sz="2800" dirty="0"/>
              <a:t>="</a:t>
            </a:r>
            <a:r>
              <a:rPr lang="tr-TR" sz="2800" dirty="0" err="1"/>
              <a:t>display</a:t>
            </a:r>
            <a:r>
              <a:rPr lang="tr-TR" sz="2800" dirty="0"/>
              <a:t>: </a:t>
            </a:r>
            <a:r>
              <a:rPr lang="tr-TR" sz="2800" dirty="0" err="1"/>
              <a:t>none</a:t>
            </a:r>
            <a:r>
              <a:rPr lang="tr-TR" sz="2800" dirty="0" smtClean="0"/>
              <a:t>;" ile gizlenmiş bir elemanın aşağı doğru açılması ve yukarı doğru kapanması için </a:t>
            </a:r>
            <a:r>
              <a:rPr lang="tr-TR" sz="2800" b="1" dirty="0" err="1" smtClean="0"/>
              <a:t>slide</a:t>
            </a:r>
            <a:r>
              <a:rPr lang="tr-TR" sz="2800" dirty="0" smtClean="0"/>
              <a:t> kullanılır. Bir elemanı </a:t>
            </a:r>
            <a:r>
              <a:rPr lang="tr-TR" sz="2800" dirty="0"/>
              <a:t>gizlemek için </a:t>
            </a:r>
            <a:r>
              <a:rPr lang="tr-TR" sz="2800" b="1" dirty="0" err="1" smtClean="0"/>
              <a:t>slideUp</a:t>
            </a:r>
            <a:r>
              <a:rPr lang="tr-TR" sz="2800" dirty="0" smtClean="0"/>
              <a:t>, </a:t>
            </a:r>
            <a:r>
              <a:rPr lang="tr-TR" sz="2800" dirty="0"/>
              <a:t>göstermek için </a:t>
            </a:r>
            <a:r>
              <a:rPr lang="tr-TR" sz="2800" b="1" dirty="0" err="1" smtClean="0"/>
              <a:t>slideDown</a:t>
            </a:r>
            <a:r>
              <a:rPr lang="tr-TR" sz="2800" dirty="0" smtClean="0"/>
              <a:t> </a:t>
            </a:r>
            <a:r>
              <a:rPr lang="tr-TR" sz="2800" dirty="0"/>
              <a:t>metodu kullanılır. </a:t>
            </a:r>
            <a:r>
              <a:rPr lang="tr-TR" sz="2800" dirty="0" smtClean="0"/>
              <a:t>Elemanı hem gizlemek hem de göstermek için </a:t>
            </a:r>
            <a:r>
              <a:rPr lang="tr-TR" sz="2800" b="1" dirty="0" err="1" smtClean="0"/>
              <a:t>slideToggle</a:t>
            </a:r>
            <a:r>
              <a:rPr lang="tr-TR" sz="2800" dirty="0" smtClean="0"/>
              <a:t> metodu kullanılır. İstenirse parametre ile açılma süresi </a:t>
            </a:r>
            <a:r>
              <a:rPr lang="tr-TR" sz="2800" dirty="0" err="1" smtClean="0"/>
              <a:t>ms</a:t>
            </a:r>
            <a:r>
              <a:rPr lang="tr-TR" sz="2800" dirty="0" smtClean="0"/>
              <a:t> (milisaniye) cinsinden verilebilir veya "</a:t>
            </a:r>
            <a:r>
              <a:rPr lang="tr-TR" sz="2800" dirty="0" err="1" smtClean="0"/>
              <a:t>slow</a:t>
            </a:r>
            <a:r>
              <a:rPr lang="tr-TR" sz="2800" dirty="0" smtClean="0"/>
              <a:t>", "</a:t>
            </a:r>
            <a:r>
              <a:rPr lang="tr-TR" sz="2800" dirty="0" err="1" smtClean="0"/>
              <a:t>fast</a:t>
            </a:r>
            <a:r>
              <a:rPr lang="tr-TR" sz="2800" dirty="0" smtClean="0"/>
              <a:t>" seçilebilir.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30</a:t>
            </a:fld>
            <a:endParaRPr lang="tr-TR"/>
          </a:p>
        </p:txBody>
      </p:sp>
      <p:sp>
        <p:nvSpPr>
          <p:cNvPr id="5" name="Başlık 1"/>
          <p:cNvSpPr txBox="1">
            <a:spLocks/>
          </p:cNvSpPr>
          <p:nvPr/>
        </p:nvSpPr>
        <p:spPr>
          <a:xfrm>
            <a:off x="467544" y="8001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 err="1" smtClean="0"/>
              <a:t>Slide</a:t>
            </a:r>
            <a:r>
              <a:rPr lang="tr-TR" b="1" dirty="0" smtClean="0"/>
              <a:t> (Elemanları Kaydırarak)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39374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86808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tr-TR" sz="1600" dirty="0"/>
              <a:t> &lt;</a:t>
            </a:r>
            <a:r>
              <a:rPr lang="tr-TR" sz="1600" dirty="0" err="1"/>
              <a:t>script</a:t>
            </a:r>
            <a:r>
              <a:rPr lang="tr-TR" sz="1600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="</a:t>
            </a:r>
            <a:r>
              <a:rPr lang="tr-TR" sz="1600" dirty="0" err="1"/>
              <a:t>text</a:t>
            </a:r>
            <a:r>
              <a:rPr lang="tr-TR" sz="1600" dirty="0"/>
              <a:t>/javascript</a:t>
            </a:r>
            <a:r>
              <a:rPr lang="tr-TR" sz="1600" dirty="0" smtClean="0"/>
              <a:t>"&gt;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</a:t>
            </a:r>
            <a:r>
              <a:rPr lang="tr-TR" sz="1600" dirty="0"/>
              <a:t>$(</a:t>
            </a:r>
            <a:r>
              <a:rPr lang="tr-TR" sz="1600" dirty="0" err="1"/>
              <a:t>document</a:t>
            </a:r>
            <a:r>
              <a:rPr lang="tr-TR" sz="1600" dirty="0"/>
              <a:t>).</a:t>
            </a:r>
            <a:r>
              <a:rPr lang="tr-TR" sz="1600" dirty="0" err="1"/>
              <a:t>ready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 smtClean="0"/>
              <a:t>(){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$("#</a:t>
            </a:r>
            <a:r>
              <a:rPr lang="tr-TR" sz="1600" dirty="0"/>
              <a:t>btn1").</a:t>
            </a:r>
            <a:r>
              <a:rPr lang="tr-TR" sz="1600" dirty="0" err="1"/>
              <a:t>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</a:t>
            </a:r>
            <a:r>
              <a:rPr lang="tr-TR" sz="1600" dirty="0" smtClean="0"/>
              <a:t>{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     </a:t>
            </a:r>
            <a:r>
              <a:rPr lang="tr-TR" sz="1600" dirty="0"/>
              <a:t>$("#h11").</a:t>
            </a:r>
            <a:r>
              <a:rPr lang="tr-TR" sz="1600" dirty="0" err="1"/>
              <a:t>slideUp</a:t>
            </a:r>
            <a:r>
              <a:rPr lang="tr-TR" sz="1600" dirty="0" smtClean="0"/>
              <a:t>();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     $("#</a:t>
            </a:r>
            <a:r>
              <a:rPr lang="tr-TR" sz="1600" dirty="0"/>
              <a:t>h12").</a:t>
            </a:r>
            <a:r>
              <a:rPr lang="tr-TR" sz="1600" dirty="0" err="1"/>
              <a:t>slideUp</a:t>
            </a:r>
            <a:r>
              <a:rPr lang="tr-TR" sz="1600" dirty="0"/>
              <a:t>(1000);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     $("#</a:t>
            </a:r>
            <a:r>
              <a:rPr lang="tr-TR" sz="1600" dirty="0"/>
              <a:t>h13").</a:t>
            </a:r>
            <a:r>
              <a:rPr lang="tr-TR" sz="1600" dirty="0" err="1"/>
              <a:t>slideUp</a:t>
            </a:r>
            <a:r>
              <a:rPr lang="tr-TR" sz="1600" dirty="0"/>
              <a:t>("</a:t>
            </a:r>
            <a:r>
              <a:rPr lang="tr-TR" sz="1600" dirty="0" err="1"/>
              <a:t>slow</a:t>
            </a:r>
            <a:r>
              <a:rPr lang="tr-TR" sz="1600" dirty="0"/>
              <a:t>");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</a:t>
            </a:r>
            <a:r>
              <a:rPr lang="tr-TR" sz="1600" dirty="0"/>
              <a:t>});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</a:t>
            </a:r>
            <a:r>
              <a:rPr lang="tr-TR" sz="1600" dirty="0"/>
              <a:t>$("#btn2").</a:t>
            </a:r>
            <a:r>
              <a:rPr lang="tr-TR" sz="1600" dirty="0" err="1"/>
              <a:t>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{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$("#h11").</a:t>
            </a:r>
            <a:r>
              <a:rPr lang="tr-TR" sz="1600" dirty="0" err="1"/>
              <a:t>slideDown</a:t>
            </a:r>
            <a:r>
              <a:rPr lang="tr-TR" sz="1600" dirty="0" smtClean="0"/>
              <a:t>();</a:t>
            </a:r>
          </a:p>
          <a:p>
            <a:pPr marL="0" indent="0">
              <a:buNone/>
              <a:defRPr/>
            </a:pPr>
            <a:r>
              <a:rPr lang="tr-TR" sz="1600" dirty="0"/>
              <a:t> </a:t>
            </a:r>
            <a:r>
              <a:rPr lang="tr-TR" sz="1600" dirty="0" smtClean="0"/>
              <a:t>               $("#</a:t>
            </a:r>
            <a:r>
              <a:rPr lang="tr-TR" sz="1600" dirty="0"/>
              <a:t>h12").</a:t>
            </a:r>
            <a:r>
              <a:rPr lang="tr-TR" sz="1600" dirty="0" err="1"/>
              <a:t>slideDown</a:t>
            </a:r>
            <a:r>
              <a:rPr lang="tr-TR" sz="1600" dirty="0"/>
              <a:t>(1000</a:t>
            </a:r>
            <a:r>
              <a:rPr lang="tr-TR" sz="1600" dirty="0" smtClean="0"/>
              <a:t>);              </a:t>
            </a:r>
          </a:p>
          <a:p>
            <a:pPr marL="0" indent="0">
              <a:buNone/>
              <a:defRPr/>
            </a:pPr>
            <a:r>
              <a:rPr lang="tr-TR" sz="1600" dirty="0"/>
              <a:t> </a:t>
            </a:r>
            <a:r>
              <a:rPr lang="tr-TR" sz="1600" dirty="0" smtClean="0"/>
              <a:t>               $("#</a:t>
            </a:r>
            <a:r>
              <a:rPr lang="tr-TR" sz="1600" dirty="0"/>
              <a:t>h13").</a:t>
            </a:r>
            <a:r>
              <a:rPr lang="tr-TR" sz="1600" dirty="0" err="1"/>
              <a:t>slideDown</a:t>
            </a:r>
            <a:r>
              <a:rPr lang="tr-TR" sz="1600" dirty="0"/>
              <a:t>("</a:t>
            </a:r>
            <a:r>
              <a:rPr lang="tr-TR" sz="1600" dirty="0" err="1"/>
              <a:t>slow</a:t>
            </a:r>
            <a:r>
              <a:rPr lang="tr-TR" sz="1600" dirty="0" smtClean="0"/>
              <a:t>");</a:t>
            </a:r>
            <a:r>
              <a:rPr lang="tr-TR" sz="1600" dirty="0"/>
              <a:t>	</a:t>
            </a:r>
            <a:endParaRPr lang="tr-TR" sz="1600" dirty="0" smtClean="0"/>
          </a:p>
          <a:p>
            <a:pPr marL="0" indent="0">
              <a:buNone/>
              <a:defRPr/>
            </a:pPr>
            <a:r>
              <a:rPr lang="tr-TR" sz="1600" dirty="0" smtClean="0"/>
              <a:t> </a:t>
            </a:r>
            <a:r>
              <a:rPr lang="tr-TR" sz="1600" dirty="0"/>
              <a:t>});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</a:t>
            </a:r>
            <a:r>
              <a:rPr lang="tr-TR" sz="1600" dirty="0"/>
              <a:t>$("#btn3").</a:t>
            </a:r>
            <a:r>
              <a:rPr lang="tr-TR" sz="1600" dirty="0" err="1"/>
              <a:t>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{</a:t>
            </a:r>
          </a:p>
          <a:p>
            <a:pPr marL="0" indent="0">
              <a:buNone/>
              <a:defRPr/>
            </a:pPr>
            <a:r>
              <a:rPr lang="tr-TR" sz="1600" dirty="0" smtClean="0"/>
              <a:t>	$("#</a:t>
            </a:r>
            <a:r>
              <a:rPr lang="tr-TR" sz="1600" dirty="0"/>
              <a:t>h11").</a:t>
            </a:r>
            <a:r>
              <a:rPr lang="tr-TR" sz="1600" dirty="0" err="1"/>
              <a:t>slideToggle</a:t>
            </a:r>
            <a:r>
              <a:rPr lang="tr-TR" sz="1600" dirty="0" smtClean="0"/>
              <a:t>();</a:t>
            </a:r>
          </a:p>
          <a:p>
            <a:pPr marL="0" indent="0">
              <a:buNone/>
              <a:defRPr/>
            </a:pPr>
            <a:r>
              <a:rPr lang="tr-TR" sz="1600" dirty="0"/>
              <a:t>	$("#h12").</a:t>
            </a:r>
            <a:r>
              <a:rPr lang="tr-TR" sz="1600" dirty="0" err="1"/>
              <a:t>slideToggle</a:t>
            </a:r>
            <a:r>
              <a:rPr lang="tr-TR" sz="1600" dirty="0"/>
              <a:t>(1000);</a:t>
            </a:r>
          </a:p>
          <a:p>
            <a:pPr marL="0" indent="0">
              <a:buNone/>
              <a:defRPr/>
            </a:pPr>
            <a:r>
              <a:rPr lang="tr-TR" sz="1600" dirty="0"/>
              <a:t>	$("#h13").</a:t>
            </a:r>
            <a:r>
              <a:rPr lang="tr-TR" sz="1600" dirty="0" err="1"/>
              <a:t>slideToggle</a:t>
            </a:r>
            <a:r>
              <a:rPr lang="tr-TR" sz="1600" dirty="0"/>
              <a:t>("</a:t>
            </a:r>
            <a:r>
              <a:rPr lang="tr-TR" sz="1600" dirty="0" err="1"/>
              <a:t>slow</a:t>
            </a:r>
            <a:r>
              <a:rPr lang="tr-TR" sz="1600" dirty="0"/>
              <a:t>");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</a:t>
            </a:r>
            <a:r>
              <a:rPr lang="tr-TR" sz="1600" dirty="0"/>
              <a:t>});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});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  &lt;/</a:t>
            </a:r>
            <a:r>
              <a:rPr lang="tr-TR" sz="1600" dirty="0" err="1"/>
              <a:t>script</a:t>
            </a:r>
            <a:r>
              <a:rPr lang="tr-TR" sz="16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31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788024" y="1124744"/>
            <a:ext cx="4355976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>&lt;h1 </a:t>
            </a:r>
            <a:r>
              <a:rPr lang="tr-TR" sz="1600" dirty="0" err="1"/>
              <a:t>id</a:t>
            </a:r>
            <a:r>
              <a:rPr lang="tr-TR" sz="1600" dirty="0"/>
              <a:t>="h11"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bg-info</a:t>
            </a:r>
            <a:r>
              <a:rPr lang="tr-TR" sz="1600" dirty="0"/>
              <a:t>"&gt;Buradaki Yazıyı&lt;/h1&gt;</a:t>
            </a:r>
          </a:p>
          <a:p>
            <a:pPr marL="0" indent="0">
              <a:buNone/>
              <a:defRPr/>
            </a:pPr>
            <a:r>
              <a:rPr lang="tr-TR" sz="1600" dirty="0"/>
              <a:t>&lt;h2 </a:t>
            </a:r>
            <a:r>
              <a:rPr lang="tr-TR" sz="1600" dirty="0" err="1"/>
              <a:t>id</a:t>
            </a:r>
            <a:r>
              <a:rPr lang="tr-TR" sz="1600" dirty="0"/>
              <a:t>="h12"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bg-danger</a:t>
            </a:r>
            <a:r>
              <a:rPr lang="tr-TR" sz="1600" dirty="0"/>
              <a:t>"&gt;Buradaki Yazıyı&lt;/h2&gt;</a:t>
            </a:r>
          </a:p>
          <a:p>
            <a:pPr marL="0" indent="0">
              <a:buNone/>
              <a:defRPr/>
            </a:pPr>
            <a:r>
              <a:rPr lang="tr-TR" sz="1600" dirty="0"/>
              <a:t>&lt;h3 </a:t>
            </a:r>
            <a:r>
              <a:rPr lang="tr-TR" sz="1600" dirty="0" err="1"/>
              <a:t>id</a:t>
            </a:r>
            <a:r>
              <a:rPr lang="tr-TR" sz="1600" dirty="0"/>
              <a:t>="h13"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bg-success</a:t>
            </a:r>
            <a:r>
              <a:rPr lang="tr-TR" sz="1600" dirty="0"/>
              <a:t>"&gt;ve Buradaki Yazıyı&lt;/h3&gt;</a:t>
            </a:r>
          </a:p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="btn1"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"&gt;Yazıları Gizle&lt;/</a:t>
            </a:r>
            <a:r>
              <a:rPr lang="tr-TR" sz="1600" dirty="0" err="1"/>
              <a:t>button</a:t>
            </a:r>
            <a:r>
              <a:rPr lang="tr-TR" sz="1600" dirty="0"/>
              <a:t>&gt;</a:t>
            </a:r>
          </a:p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="btn2"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"&gt;Yazıları Göster&lt;/</a:t>
            </a:r>
            <a:r>
              <a:rPr lang="tr-TR" sz="1600" dirty="0" err="1"/>
              <a:t>button</a:t>
            </a:r>
            <a:r>
              <a:rPr lang="tr-TR" sz="1600" dirty="0"/>
              <a:t>&gt;</a:t>
            </a:r>
          </a:p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="btn3"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"&gt;Yazıları Gizle/Göster&lt;/</a:t>
            </a:r>
            <a:r>
              <a:rPr lang="tr-TR" sz="1600" dirty="0" err="1"/>
              <a:t>button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endParaRPr lang="tr-TR" sz="1600" dirty="0" smtClean="0">
              <a:hlinkClick r:id="rId3" action="ppaction://hlinkfile"/>
            </a:endParaRPr>
          </a:p>
          <a:p>
            <a:pPr marL="0" indent="0">
              <a:buNone/>
              <a:defRPr/>
            </a:pPr>
            <a:r>
              <a:rPr lang="tr-TR" sz="1600" dirty="0" smtClean="0">
                <a:hlinkClick r:id="rId3" action="ppaction://hlinkfile"/>
              </a:rPr>
              <a:t>Örnek14</a:t>
            </a:r>
            <a:endParaRPr lang="tr-TR" sz="1600" dirty="0"/>
          </a:p>
        </p:txBody>
      </p:sp>
      <p:sp>
        <p:nvSpPr>
          <p:cNvPr id="7" name="Başlık 1"/>
          <p:cNvSpPr txBox="1">
            <a:spLocks/>
          </p:cNvSpPr>
          <p:nvPr/>
        </p:nvSpPr>
        <p:spPr>
          <a:xfrm>
            <a:off x="467544" y="13862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Elemanları </a:t>
            </a:r>
            <a:r>
              <a:rPr lang="tr-TR" dirty="0"/>
              <a:t>Gizlemek/Göstermek</a:t>
            </a:r>
          </a:p>
        </p:txBody>
      </p:sp>
    </p:spTree>
    <p:extLst>
      <p:ext uri="{BB962C8B-B14F-4D97-AF65-F5344CB8AC3E}">
        <p14:creationId xmlns:p14="http://schemas.microsoft.com/office/powerpoint/2010/main" val="247686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Elemanları Gizlemek/Göstermek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8229600" cy="4456152"/>
          </a:xfrm>
        </p:spPr>
        <p:txBody>
          <a:bodyPr>
            <a:normAutofit fontScale="92500"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Sayfa içerisindeki bir gizleme ve gösterme işlemi bittiğinde yapılması istenen işlemler hız parametresinden sonra </a:t>
            </a:r>
          </a:p>
          <a:p>
            <a:pPr marL="0" indent="0">
              <a:buNone/>
              <a:defRPr/>
            </a:pPr>
            <a:r>
              <a:rPr lang="tr-TR" sz="2800" dirty="0" smtClean="0"/>
              <a:t>ile yazılır. </a:t>
            </a:r>
          </a:p>
          <a:p>
            <a:pPr marL="0" indent="0">
              <a:buNone/>
              <a:defRPr/>
            </a:pPr>
            <a:r>
              <a:rPr lang="tr-TR" sz="2800" dirty="0"/>
              <a:t>$(seçici</a:t>
            </a:r>
            <a:r>
              <a:rPr lang="tr-TR" sz="2800" dirty="0" smtClean="0"/>
              <a:t>).</a:t>
            </a:r>
            <a:r>
              <a:rPr lang="tr-TR" sz="2800" dirty="0" err="1" smtClean="0"/>
              <a:t>gösterimtürü</a:t>
            </a:r>
            <a:r>
              <a:rPr lang="tr-TR" sz="2800" dirty="0" smtClean="0"/>
              <a:t>(</a:t>
            </a:r>
            <a:r>
              <a:rPr lang="tr-TR" sz="2800" dirty="0" err="1" smtClean="0"/>
              <a:t>hız,callback</a:t>
            </a:r>
            <a:r>
              <a:rPr lang="tr-TR" sz="2800" dirty="0" smtClean="0"/>
              <a:t>);</a:t>
            </a:r>
          </a:p>
          <a:p>
            <a:pPr marL="0" indent="0">
              <a:buNone/>
              <a:defRPr/>
            </a:pPr>
            <a:r>
              <a:rPr lang="tr-TR" sz="2800" dirty="0" smtClean="0"/>
              <a:t>Çalıştırılacak kodlar </a:t>
            </a:r>
          </a:p>
          <a:p>
            <a:pPr marL="0" indent="0">
              <a:buNone/>
              <a:defRPr/>
            </a:pPr>
            <a:r>
              <a:rPr lang="tr-TR" sz="2800" dirty="0" err="1"/>
              <a:t>funtion</a:t>
            </a:r>
            <a:r>
              <a:rPr lang="tr-TR" sz="2800" dirty="0"/>
              <a:t>(){</a:t>
            </a:r>
          </a:p>
          <a:p>
            <a:pPr marL="0" indent="0">
              <a:buNone/>
              <a:defRPr/>
            </a:pPr>
            <a:r>
              <a:rPr lang="tr-TR" sz="2800" dirty="0"/>
              <a:t>Kodlar….</a:t>
            </a:r>
          </a:p>
          <a:p>
            <a:pPr marL="0" indent="0">
              <a:buNone/>
              <a:defRPr/>
            </a:pPr>
            <a:r>
              <a:rPr lang="tr-TR" sz="2800" dirty="0" smtClean="0"/>
              <a:t>}</a:t>
            </a:r>
          </a:p>
          <a:p>
            <a:pPr marL="0" indent="0">
              <a:buNone/>
              <a:defRPr/>
            </a:pPr>
            <a:r>
              <a:rPr lang="tr-TR" sz="2800" dirty="0" smtClean="0"/>
              <a:t>Şeklinde yazılır.</a:t>
            </a: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32</a:t>
            </a:fld>
            <a:endParaRPr lang="tr-TR"/>
          </a:p>
        </p:txBody>
      </p:sp>
      <p:sp>
        <p:nvSpPr>
          <p:cNvPr id="5" name="Başlık 1"/>
          <p:cNvSpPr txBox="1">
            <a:spLocks/>
          </p:cNvSpPr>
          <p:nvPr/>
        </p:nvSpPr>
        <p:spPr>
          <a:xfrm>
            <a:off x="467544" y="8001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 err="1" smtClean="0"/>
              <a:t>callBack</a:t>
            </a:r>
            <a:r>
              <a:rPr lang="tr-TR" b="1" dirty="0" smtClean="0"/>
              <a:t> (Elemanları Kaydırarak)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43109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86808" cy="509012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tr-TR" sz="1600" dirty="0"/>
              <a:t> &lt;</a:t>
            </a:r>
            <a:r>
              <a:rPr lang="tr-TR" sz="1600" dirty="0" err="1"/>
              <a:t>script</a:t>
            </a:r>
            <a:r>
              <a:rPr lang="tr-TR" sz="1600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="</a:t>
            </a:r>
            <a:r>
              <a:rPr lang="tr-TR" sz="1600" dirty="0" err="1"/>
              <a:t>text</a:t>
            </a:r>
            <a:r>
              <a:rPr lang="tr-TR" sz="1600" dirty="0"/>
              <a:t>/javascript</a:t>
            </a:r>
            <a:r>
              <a:rPr lang="tr-TR" sz="1600" dirty="0" smtClean="0"/>
              <a:t>"&gt;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        $(</a:t>
            </a:r>
            <a:r>
              <a:rPr lang="tr-TR" sz="1600" dirty="0" err="1"/>
              <a:t>document</a:t>
            </a:r>
            <a:r>
              <a:rPr lang="tr-TR" sz="1600" dirty="0"/>
              <a:t>).</a:t>
            </a:r>
            <a:r>
              <a:rPr lang="tr-TR" sz="1600" dirty="0" err="1"/>
              <a:t>ready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 smtClean="0"/>
              <a:t>(){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            $("#btn1").</a:t>
            </a:r>
            <a:r>
              <a:rPr lang="tr-TR" sz="1600" dirty="0" err="1"/>
              <a:t>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</a:t>
            </a:r>
            <a:r>
              <a:rPr lang="tr-TR" sz="1600" dirty="0" smtClean="0"/>
              <a:t>{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                $("#</a:t>
            </a:r>
            <a:r>
              <a:rPr lang="tr-TR" sz="1600" dirty="0" err="1"/>
              <a:t>rsm</a:t>
            </a:r>
            <a:r>
              <a:rPr lang="tr-TR" sz="1600" dirty="0"/>
              <a:t>").</a:t>
            </a:r>
            <a:r>
              <a:rPr lang="tr-TR" sz="1600" dirty="0" err="1"/>
              <a:t>slideUp</a:t>
            </a:r>
            <a:r>
              <a:rPr lang="tr-TR" sz="1600" dirty="0"/>
              <a:t>("</a:t>
            </a:r>
            <a:r>
              <a:rPr lang="tr-TR" sz="1600" dirty="0" err="1"/>
              <a:t>slow</a:t>
            </a:r>
            <a:r>
              <a:rPr lang="tr-TR" sz="1600" dirty="0"/>
              <a:t>");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$("#</a:t>
            </a:r>
            <a:r>
              <a:rPr lang="tr-TR" sz="1600" dirty="0" err="1"/>
              <a:t>rsm</a:t>
            </a:r>
            <a:r>
              <a:rPr lang="tr-TR" sz="1600" dirty="0"/>
              <a:t>").</a:t>
            </a:r>
            <a:r>
              <a:rPr lang="tr-TR" sz="1600" dirty="0" err="1"/>
              <a:t>attr</a:t>
            </a:r>
            <a:r>
              <a:rPr lang="tr-TR" sz="1600" dirty="0"/>
              <a:t>("</a:t>
            </a:r>
            <a:r>
              <a:rPr lang="tr-TR" sz="1600" dirty="0" err="1"/>
              <a:t>src</a:t>
            </a:r>
            <a:r>
              <a:rPr lang="tr-TR" sz="1600" dirty="0"/>
              <a:t>","a.jpg");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$("#</a:t>
            </a:r>
            <a:r>
              <a:rPr lang="tr-TR" sz="1600" dirty="0" err="1"/>
              <a:t>rsm</a:t>
            </a:r>
            <a:r>
              <a:rPr lang="tr-TR" sz="1600" dirty="0"/>
              <a:t>").</a:t>
            </a:r>
            <a:r>
              <a:rPr lang="tr-TR" sz="1600" dirty="0" err="1"/>
              <a:t>slideDown</a:t>
            </a:r>
            <a:r>
              <a:rPr lang="tr-TR" sz="1600" dirty="0"/>
              <a:t>("</a:t>
            </a:r>
            <a:r>
              <a:rPr lang="tr-TR" sz="1600" dirty="0" err="1"/>
              <a:t>slow</a:t>
            </a:r>
            <a:r>
              <a:rPr lang="tr-TR" sz="1600" dirty="0"/>
              <a:t>");</a:t>
            </a:r>
          </a:p>
          <a:p>
            <a:pPr marL="0" indent="0">
              <a:buNone/>
              <a:defRPr/>
            </a:pPr>
            <a:r>
              <a:rPr lang="tr-TR" sz="1600" dirty="0"/>
              <a:t>            </a:t>
            </a:r>
            <a:r>
              <a:rPr lang="tr-TR" sz="1600" dirty="0" smtClean="0"/>
              <a:t>});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            $("#btn2").</a:t>
            </a:r>
            <a:r>
              <a:rPr lang="tr-TR" sz="1600" dirty="0" err="1"/>
              <a:t>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{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$("#</a:t>
            </a:r>
            <a:r>
              <a:rPr lang="tr-TR" sz="1600" dirty="0" err="1"/>
              <a:t>rsm</a:t>
            </a:r>
            <a:r>
              <a:rPr lang="tr-TR" sz="1600" dirty="0"/>
              <a:t>").</a:t>
            </a:r>
            <a:r>
              <a:rPr lang="tr-TR" sz="1600" dirty="0" err="1"/>
              <a:t>slideUp</a:t>
            </a:r>
            <a:r>
              <a:rPr lang="tr-TR" sz="1600" dirty="0"/>
              <a:t>("</a:t>
            </a:r>
            <a:r>
              <a:rPr lang="tr-TR" sz="1600" dirty="0" err="1"/>
              <a:t>slow</a:t>
            </a:r>
            <a:r>
              <a:rPr lang="tr-TR" sz="1600" dirty="0"/>
              <a:t>");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$("#</a:t>
            </a:r>
            <a:r>
              <a:rPr lang="tr-TR" sz="1600" dirty="0" err="1"/>
              <a:t>rsm</a:t>
            </a:r>
            <a:r>
              <a:rPr lang="tr-TR" sz="1600" dirty="0"/>
              <a:t>").</a:t>
            </a:r>
            <a:r>
              <a:rPr lang="tr-TR" sz="1600" dirty="0" err="1"/>
              <a:t>attr</a:t>
            </a:r>
            <a:r>
              <a:rPr lang="tr-TR" sz="1600" dirty="0"/>
              <a:t>("</a:t>
            </a:r>
            <a:r>
              <a:rPr lang="tr-TR" sz="1600" dirty="0" err="1"/>
              <a:t>src</a:t>
            </a:r>
            <a:r>
              <a:rPr lang="tr-TR" sz="1600" dirty="0"/>
              <a:t>","b.jpg");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$("#</a:t>
            </a:r>
            <a:r>
              <a:rPr lang="tr-TR" sz="1600" dirty="0" err="1"/>
              <a:t>rsm</a:t>
            </a:r>
            <a:r>
              <a:rPr lang="tr-TR" sz="1600" dirty="0"/>
              <a:t>").</a:t>
            </a:r>
            <a:r>
              <a:rPr lang="tr-TR" sz="1600" dirty="0" err="1"/>
              <a:t>slideDown</a:t>
            </a:r>
            <a:r>
              <a:rPr lang="tr-TR" sz="1600" dirty="0"/>
              <a:t>("</a:t>
            </a:r>
            <a:r>
              <a:rPr lang="tr-TR" sz="1600" dirty="0" err="1"/>
              <a:t>slow</a:t>
            </a:r>
            <a:r>
              <a:rPr lang="tr-TR" sz="1600" dirty="0" smtClean="0"/>
              <a:t>");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            </a:t>
            </a:r>
            <a:r>
              <a:rPr lang="tr-TR" sz="1600" dirty="0" smtClean="0"/>
              <a:t>});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            $("#btn3").</a:t>
            </a:r>
            <a:r>
              <a:rPr lang="tr-TR" sz="1600" dirty="0" err="1"/>
              <a:t>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{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$("#</a:t>
            </a:r>
            <a:r>
              <a:rPr lang="tr-TR" sz="1600" dirty="0" err="1"/>
              <a:t>rsm</a:t>
            </a:r>
            <a:r>
              <a:rPr lang="tr-TR" sz="1600" dirty="0"/>
              <a:t>").</a:t>
            </a:r>
            <a:r>
              <a:rPr lang="tr-TR" sz="1600" dirty="0" err="1"/>
              <a:t>slideUp</a:t>
            </a:r>
            <a:r>
              <a:rPr lang="tr-TR" sz="1600" dirty="0"/>
              <a:t>("</a:t>
            </a:r>
            <a:r>
              <a:rPr lang="tr-TR" sz="1600" dirty="0" err="1"/>
              <a:t>slow</a:t>
            </a:r>
            <a:r>
              <a:rPr lang="tr-TR" sz="1600" dirty="0"/>
              <a:t>");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$("#</a:t>
            </a:r>
            <a:r>
              <a:rPr lang="tr-TR" sz="1600" dirty="0" err="1"/>
              <a:t>rsm</a:t>
            </a:r>
            <a:r>
              <a:rPr lang="tr-TR" sz="1600" dirty="0"/>
              <a:t>").</a:t>
            </a:r>
            <a:r>
              <a:rPr lang="tr-TR" sz="1600" dirty="0" err="1"/>
              <a:t>attr</a:t>
            </a:r>
            <a:r>
              <a:rPr lang="tr-TR" sz="1600" dirty="0"/>
              <a:t>("</a:t>
            </a:r>
            <a:r>
              <a:rPr lang="tr-TR" sz="1600" dirty="0" err="1"/>
              <a:t>src</a:t>
            </a:r>
            <a:r>
              <a:rPr lang="tr-TR" sz="1600" dirty="0"/>
              <a:t>","c.jpg");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$("#</a:t>
            </a:r>
            <a:r>
              <a:rPr lang="tr-TR" sz="1600" dirty="0" err="1"/>
              <a:t>rsm</a:t>
            </a:r>
            <a:r>
              <a:rPr lang="tr-TR" sz="1600" dirty="0"/>
              <a:t>").</a:t>
            </a:r>
            <a:r>
              <a:rPr lang="tr-TR" sz="1600" dirty="0" err="1"/>
              <a:t>slideDown</a:t>
            </a:r>
            <a:r>
              <a:rPr lang="tr-TR" sz="1600" dirty="0"/>
              <a:t>("</a:t>
            </a:r>
            <a:r>
              <a:rPr lang="tr-TR" sz="1600" dirty="0" err="1"/>
              <a:t>slow</a:t>
            </a:r>
            <a:r>
              <a:rPr lang="tr-TR" sz="1600" dirty="0"/>
              <a:t>");</a:t>
            </a:r>
          </a:p>
          <a:p>
            <a:pPr marL="0" indent="0">
              <a:buNone/>
              <a:defRPr/>
            </a:pPr>
            <a:r>
              <a:rPr lang="tr-TR" sz="1600" dirty="0"/>
              <a:t>            </a:t>
            </a:r>
            <a:r>
              <a:rPr lang="tr-TR" sz="1600" dirty="0" smtClean="0"/>
              <a:t>});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        </a:t>
            </a:r>
            <a:r>
              <a:rPr lang="tr-TR" sz="1600" dirty="0" smtClean="0"/>
              <a:t>});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    &lt;/</a:t>
            </a:r>
            <a:r>
              <a:rPr lang="tr-TR" sz="1600" dirty="0" err="1"/>
              <a:t>script</a:t>
            </a:r>
            <a:r>
              <a:rPr lang="tr-TR" sz="16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33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788024" y="1124744"/>
            <a:ext cx="4355976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img</a:t>
            </a:r>
            <a:r>
              <a:rPr lang="tr-TR" sz="1600" dirty="0"/>
              <a:t> </a:t>
            </a:r>
            <a:r>
              <a:rPr lang="tr-TR" sz="1600" dirty="0" err="1"/>
              <a:t>src</a:t>
            </a:r>
            <a:r>
              <a:rPr lang="tr-TR" sz="1600" dirty="0"/>
              <a:t>="a.jpg" </a:t>
            </a:r>
            <a:r>
              <a:rPr lang="tr-TR" sz="1600" dirty="0" err="1"/>
              <a:t>id</a:t>
            </a:r>
            <a:r>
              <a:rPr lang="tr-TR" sz="1600" dirty="0"/>
              <a:t>="</a:t>
            </a:r>
            <a:r>
              <a:rPr lang="tr-TR" sz="1600" dirty="0" err="1"/>
              <a:t>rsm</a:t>
            </a:r>
            <a:r>
              <a:rPr lang="tr-TR" sz="1600" dirty="0"/>
              <a:t>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img-rounded</a:t>
            </a:r>
            <a:r>
              <a:rPr lang="tr-TR" sz="1600" dirty="0"/>
              <a:t>" </a:t>
            </a:r>
            <a:r>
              <a:rPr lang="tr-TR" sz="1600" dirty="0" err="1"/>
              <a:t>height</a:t>
            </a:r>
            <a:r>
              <a:rPr lang="tr-TR" sz="1600" dirty="0"/>
              <a:t>="200px" </a:t>
            </a:r>
            <a:r>
              <a:rPr lang="tr-TR" sz="1600" dirty="0" err="1"/>
              <a:t>width</a:t>
            </a:r>
            <a:r>
              <a:rPr lang="tr-TR" sz="1600" dirty="0"/>
              <a:t>="200px"&gt;&lt;</a:t>
            </a:r>
            <a:r>
              <a:rPr lang="tr-TR" sz="1600" dirty="0" err="1"/>
              <a:t>br</a:t>
            </a:r>
            <a:r>
              <a:rPr lang="tr-TR" sz="1600" dirty="0"/>
              <a:t>&gt;</a:t>
            </a:r>
          </a:p>
          <a:p>
            <a:pPr marL="0" indent="0">
              <a:buNone/>
              <a:defRPr/>
            </a:pP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="btn1"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"&gt;ayakkabı resmi&lt;/</a:t>
            </a:r>
            <a:r>
              <a:rPr lang="tr-TR" sz="1600" dirty="0" err="1"/>
              <a:t>button</a:t>
            </a:r>
            <a:r>
              <a:rPr lang="tr-TR" sz="1600" dirty="0"/>
              <a:t>&gt;</a:t>
            </a:r>
          </a:p>
          <a:p>
            <a:pPr marL="0" indent="0">
              <a:buNone/>
              <a:defRPr/>
            </a:pP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="btn2"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</a:t>
            </a:r>
            <a:r>
              <a:rPr lang="tr-TR" sz="1600" dirty="0" err="1"/>
              <a:t>MineCrarf</a:t>
            </a:r>
            <a:r>
              <a:rPr lang="tr-TR" sz="1600" dirty="0"/>
              <a:t> resmi&lt;/</a:t>
            </a:r>
            <a:r>
              <a:rPr lang="tr-TR" sz="1600" dirty="0" err="1"/>
              <a:t>button</a:t>
            </a:r>
            <a:r>
              <a:rPr lang="tr-TR" sz="1600" dirty="0"/>
              <a:t>&gt;</a:t>
            </a:r>
            <a:br>
              <a:rPr lang="tr-TR" sz="1600" dirty="0"/>
            </a:b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="btn3"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</a:t>
            </a:r>
            <a:r>
              <a:rPr lang="tr-TR" sz="1600" dirty="0" err="1"/>
              <a:t>Mustafanın</a:t>
            </a:r>
            <a:r>
              <a:rPr lang="tr-TR" sz="1600" dirty="0"/>
              <a:t> yaptığı resim&lt;/</a:t>
            </a:r>
            <a:r>
              <a:rPr lang="tr-TR" sz="1600" dirty="0" err="1"/>
              <a:t>button</a:t>
            </a:r>
            <a:r>
              <a:rPr lang="tr-TR" sz="1600" dirty="0"/>
              <a:t>&gt;</a:t>
            </a:r>
            <a:endParaRPr lang="tr-TR" sz="1600" dirty="0" smtClean="0">
              <a:hlinkClick r:id="rId3" action="ppaction://hlinkfile"/>
            </a:endParaRPr>
          </a:p>
          <a:p>
            <a:pPr marL="0" indent="0">
              <a:buNone/>
              <a:defRPr/>
            </a:pPr>
            <a:r>
              <a:rPr lang="tr-TR" sz="1600" dirty="0" smtClean="0">
                <a:hlinkClick r:id="rId3" action="ppaction://hlinkfile"/>
              </a:rPr>
              <a:t>Örnek16</a:t>
            </a:r>
            <a:endParaRPr lang="tr-TR" sz="1600" dirty="0"/>
          </a:p>
        </p:txBody>
      </p:sp>
      <p:sp>
        <p:nvSpPr>
          <p:cNvPr id="7" name="Başlık 1"/>
          <p:cNvSpPr txBox="1">
            <a:spLocks/>
          </p:cNvSpPr>
          <p:nvPr/>
        </p:nvSpPr>
        <p:spPr>
          <a:xfrm>
            <a:off x="467544" y="13862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Elemanları </a:t>
            </a:r>
            <a:r>
              <a:rPr lang="tr-TR" dirty="0"/>
              <a:t>Gizlemek/Göstermek</a:t>
            </a:r>
          </a:p>
        </p:txBody>
      </p:sp>
    </p:spTree>
    <p:extLst>
      <p:ext uri="{BB962C8B-B14F-4D97-AF65-F5344CB8AC3E}">
        <p14:creationId xmlns:p14="http://schemas.microsoft.com/office/powerpoint/2010/main" val="182807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86808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tr-TR" sz="1600" dirty="0"/>
              <a:t> &lt;</a:t>
            </a:r>
            <a:r>
              <a:rPr lang="tr-TR" sz="1600" dirty="0" err="1"/>
              <a:t>script</a:t>
            </a:r>
            <a:r>
              <a:rPr lang="tr-TR" sz="1600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="</a:t>
            </a:r>
            <a:r>
              <a:rPr lang="tr-TR" sz="1600" dirty="0" err="1"/>
              <a:t>text</a:t>
            </a:r>
            <a:r>
              <a:rPr lang="tr-TR" sz="1600" dirty="0"/>
              <a:t>/javascript</a:t>
            </a:r>
            <a:r>
              <a:rPr lang="tr-TR" sz="1600" dirty="0" smtClean="0"/>
              <a:t>"&gt;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        $(</a:t>
            </a:r>
            <a:r>
              <a:rPr lang="tr-TR" sz="1600" dirty="0" err="1"/>
              <a:t>document</a:t>
            </a:r>
            <a:r>
              <a:rPr lang="tr-TR" sz="1600" dirty="0"/>
              <a:t>).</a:t>
            </a:r>
            <a:r>
              <a:rPr lang="tr-TR" sz="1600" dirty="0" err="1"/>
              <a:t>ready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 smtClean="0"/>
              <a:t>(){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            $("#btn1").</a:t>
            </a:r>
            <a:r>
              <a:rPr lang="tr-TR" sz="1600" dirty="0" err="1"/>
              <a:t>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</a:t>
            </a:r>
            <a:r>
              <a:rPr lang="tr-TR" sz="1600" dirty="0" smtClean="0"/>
              <a:t>{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                $("#</a:t>
            </a:r>
            <a:r>
              <a:rPr lang="tr-TR" sz="1600" dirty="0" err="1"/>
              <a:t>rsm</a:t>
            </a:r>
            <a:r>
              <a:rPr lang="tr-TR" sz="1600" dirty="0"/>
              <a:t>").</a:t>
            </a:r>
            <a:r>
              <a:rPr lang="tr-TR" sz="1600" dirty="0" err="1"/>
              <a:t>slideUp</a:t>
            </a:r>
            <a:r>
              <a:rPr lang="tr-TR" sz="1600" dirty="0"/>
              <a:t>("</a:t>
            </a:r>
            <a:r>
              <a:rPr lang="tr-TR" sz="1600" dirty="0" err="1"/>
              <a:t>slow</a:t>
            </a:r>
            <a:r>
              <a:rPr lang="tr-TR" sz="1600" dirty="0"/>
              <a:t>",</a:t>
            </a:r>
            <a:r>
              <a:rPr lang="tr-TR" sz="1600" dirty="0" err="1"/>
              <a:t>function</a:t>
            </a:r>
            <a:r>
              <a:rPr lang="tr-TR" sz="1600" dirty="0"/>
              <a:t>(){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    $("#</a:t>
            </a:r>
            <a:r>
              <a:rPr lang="tr-TR" sz="1600" dirty="0" err="1"/>
              <a:t>rsm</a:t>
            </a:r>
            <a:r>
              <a:rPr lang="tr-TR" sz="1600" dirty="0"/>
              <a:t>").</a:t>
            </a:r>
            <a:r>
              <a:rPr lang="tr-TR" sz="1600" dirty="0" err="1"/>
              <a:t>attr</a:t>
            </a:r>
            <a:r>
              <a:rPr lang="tr-TR" sz="1600" dirty="0"/>
              <a:t>("</a:t>
            </a:r>
            <a:r>
              <a:rPr lang="tr-TR" sz="1600" dirty="0" err="1"/>
              <a:t>src</a:t>
            </a:r>
            <a:r>
              <a:rPr lang="tr-TR" sz="1600" dirty="0"/>
              <a:t>","a.jpg")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</a:t>
            </a:r>
            <a:r>
              <a:rPr lang="tr-TR" sz="1600" dirty="0" smtClean="0"/>
              <a:t>});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                $("#</a:t>
            </a:r>
            <a:r>
              <a:rPr lang="tr-TR" sz="1600" dirty="0" err="1"/>
              <a:t>rsm</a:t>
            </a:r>
            <a:r>
              <a:rPr lang="tr-TR" sz="1600" dirty="0"/>
              <a:t>").</a:t>
            </a:r>
            <a:r>
              <a:rPr lang="tr-TR" sz="1600" dirty="0" err="1"/>
              <a:t>slideDown</a:t>
            </a:r>
            <a:r>
              <a:rPr lang="tr-TR" sz="1600" dirty="0"/>
              <a:t>("</a:t>
            </a:r>
            <a:r>
              <a:rPr lang="tr-TR" sz="1600" dirty="0" err="1"/>
              <a:t>slow</a:t>
            </a:r>
            <a:r>
              <a:rPr lang="tr-TR" sz="1600" dirty="0"/>
              <a:t>");</a:t>
            </a:r>
          </a:p>
          <a:p>
            <a:pPr marL="0" indent="0">
              <a:buNone/>
              <a:defRPr/>
            </a:pPr>
            <a:r>
              <a:rPr lang="tr-TR" sz="1600" dirty="0"/>
              <a:t>            </a:t>
            </a:r>
            <a:r>
              <a:rPr lang="tr-TR" sz="1600" dirty="0" smtClean="0"/>
              <a:t>});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            $("#btn2").</a:t>
            </a:r>
            <a:r>
              <a:rPr lang="tr-TR" sz="1600" dirty="0" err="1"/>
              <a:t>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{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$("#</a:t>
            </a:r>
            <a:r>
              <a:rPr lang="tr-TR" sz="1600" dirty="0" err="1"/>
              <a:t>rsm</a:t>
            </a:r>
            <a:r>
              <a:rPr lang="tr-TR" sz="1600" dirty="0"/>
              <a:t>").</a:t>
            </a:r>
            <a:r>
              <a:rPr lang="tr-TR" sz="1600" dirty="0" err="1"/>
              <a:t>slideUp</a:t>
            </a:r>
            <a:r>
              <a:rPr lang="tr-TR" sz="1600" dirty="0"/>
              <a:t>("</a:t>
            </a:r>
            <a:r>
              <a:rPr lang="tr-TR" sz="1600" dirty="0" err="1"/>
              <a:t>slow</a:t>
            </a:r>
            <a:r>
              <a:rPr lang="tr-TR" sz="1600" dirty="0"/>
              <a:t>",</a:t>
            </a:r>
            <a:r>
              <a:rPr lang="tr-TR" sz="1600" dirty="0" err="1"/>
              <a:t>function</a:t>
            </a:r>
            <a:r>
              <a:rPr lang="tr-TR" sz="1600" dirty="0"/>
              <a:t>(){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    $("#</a:t>
            </a:r>
            <a:r>
              <a:rPr lang="tr-TR" sz="1600" dirty="0" err="1"/>
              <a:t>rsm</a:t>
            </a:r>
            <a:r>
              <a:rPr lang="tr-TR" sz="1600" dirty="0"/>
              <a:t>").</a:t>
            </a:r>
            <a:r>
              <a:rPr lang="tr-TR" sz="1600" dirty="0" err="1"/>
              <a:t>attr</a:t>
            </a:r>
            <a:r>
              <a:rPr lang="tr-TR" sz="1600" dirty="0"/>
              <a:t>("</a:t>
            </a:r>
            <a:r>
              <a:rPr lang="tr-TR" sz="1600" dirty="0" err="1"/>
              <a:t>src</a:t>
            </a:r>
            <a:r>
              <a:rPr lang="tr-TR" sz="1600" dirty="0"/>
              <a:t>","b.jpg")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});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$("#</a:t>
            </a:r>
            <a:r>
              <a:rPr lang="tr-TR" sz="1600" dirty="0" err="1"/>
              <a:t>rsm</a:t>
            </a:r>
            <a:r>
              <a:rPr lang="tr-TR" sz="1600" dirty="0"/>
              <a:t>").</a:t>
            </a:r>
            <a:r>
              <a:rPr lang="tr-TR" sz="1600" dirty="0" err="1"/>
              <a:t>slideDown</a:t>
            </a:r>
            <a:r>
              <a:rPr lang="tr-TR" sz="1600" dirty="0"/>
              <a:t>("</a:t>
            </a:r>
            <a:r>
              <a:rPr lang="tr-TR" sz="1600" dirty="0" err="1"/>
              <a:t>slow</a:t>
            </a:r>
            <a:r>
              <a:rPr lang="tr-TR" sz="1600" dirty="0" smtClean="0"/>
              <a:t>");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            });</a:t>
            </a:r>
            <a:br>
              <a:rPr lang="tr-TR" sz="1600" dirty="0"/>
            </a:br>
            <a:r>
              <a:rPr lang="tr-TR" sz="1600" dirty="0"/>
              <a:t>    $("#btn3").</a:t>
            </a:r>
            <a:r>
              <a:rPr lang="tr-TR" sz="1600" dirty="0" err="1"/>
              <a:t>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{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$("#</a:t>
            </a:r>
            <a:r>
              <a:rPr lang="tr-TR" sz="1600" dirty="0" err="1"/>
              <a:t>rsm</a:t>
            </a:r>
            <a:r>
              <a:rPr lang="tr-TR" sz="1600" dirty="0"/>
              <a:t>").</a:t>
            </a:r>
            <a:r>
              <a:rPr lang="tr-TR" sz="1600" dirty="0" err="1"/>
              <a:t>slideUp</a:t>
            </a:r>
            <a:r>
              <a:rPr lang="tr-TR" sz="1600" dirty="0"/>
              <a:t>("</a:t>
            </a:r>
            <a:r>
              <a:rPr lang="tr-TR" sz="1600" dirty="0" err="1"/>
              <a:t>slow</a:t>
            </a:r>
            <a:r>
              <a:rPr lang="tr-TR" sz="1600" dirty="0"/>
              <a:t>",</a:t>
            </a:r>
            <a:r>
              <a:rPr lang="tr-TR" sz="1600" dirty="0" err="1"/>
              <a:t>function</a:t>
            </a:r>
            <a:r>
              <a:rPr lang="tr-TR" sz="1600" dirty="0"/>
              <a:t>(){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    $("#</a:t>
            </a:r>
            <a:r>
              <a:rPr lang="tr-TR" sz="1600" dirty="0" err="1"/>
              <a:t>rsm</a:t>
            </a:r>
            <a:r>
              <a:rPr lang="tr-TR" sz="1600" dirty="0"/>
              <a:t>").</a:t>
            </a:r>
            <a:r>
              <a:rPr lang="tr-TR" sz="1600" dirty="0" err="1"/>
              <a:t>attr</a:t>
            </a:r>
            <a:r>
              <a:rPr lang="tr-TR" sz="1600" dirty="0"/>
              <a:t>("</a:t>
            </a:r>
            <a:r>
              <a:rPr lang="tr-TR" sz="1600" dirty="0" err="1"/>
              <a:t>src</a:t>
            </a:r>
            <a:r>
              <a:rPr lang="tr-TR" sz="1600" dirty="0"/>
              <a:t>","c.jpg")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});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$("#</a:t>
            </a:r>
            <a:r>
              <a:rPr lang="tr-TR" sz="1600" dirty="0" err="1"/>
              <a:t>rsm</a:t>
            </a:r>
            <a:r>
              <a:rPr lang="tr-TR" sz="1600" dirty="0"/>
              <a:t>").</a:t>
            </a:r>
            <a:r>
              <a:rPr lang="tr-TR" sz="1600" dirty="0" err="1"/>
              <a:t>slideDown</a:t>
            </a:r>
            <a:r>
              <a:rPr lang="tr-TR" sz="1600" dirty="0"/>
              <a:t>("</a:t>
            </a:r>
            <a:r>
              <a:rPr lang="tr-TR" sz="1600" dirty="0" err="1"/>
              <a:t>slow</a:t>
            </a:r>
            <a:r>
              <a:rPr lang="tr-TR" sz="1600" dirty="0"/>
              <a:t>");</a:t>
            </a:r>
          </a:p>
          <a:p>
            <a:pPr marL="0" indent="0">
              <a:buNone/>
              <a:defRPr/>
            </a:pPr>
            <a:r>
              <a:rPr lang="tr-TR" sz="1600" dirty="0"/>
              <a:t>            </a:t>
            </a:r>
            <a:r>
              <a:rPr lang="tr-TR" sz="1600" dirty="0" smtClean="0"/>
              <a:t>});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        </a:t>
            </a:r>
            <a:r>
              <a:rPr lang="tr-TR" sz="1600" dirty="0" smtClean="0"/>
              <a:t>});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    &lt;/</a:t>
            </a:r>
            <a:r>
              <a:rPr lang="tr-TR" sz="1600" dirty="0" err="1"/>
              <a:t>script</a:t>
            </a:r>
            <a:r>
              <a:rPr lang="tr-TR" sz="16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34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788024" y="1124744"/>
            <a:ext cx="390912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img</a:t>
            </a:r>
            <a:r>
              <a:rPr lang="tr-TR" sz="1600" dirty="0"/>
              <a:t> </a:t>
            </a:r>
            <a:r>
              <a:rPr lang="tr-TR" sz="1600" dirty="0" err="1"/>
              <a:t>src</a:t>
            </a:r>
            <a:r>
              <a:rPr lang="tr-TR" sz="1600" dirty="0"/>
              <a:t>="a.jpg" </a:t>
            </a:r>
            <a:r>
              <a:rPr lang="tr-TR" sz="1600" dirty="0" err="1"/>
              <a:t>id</a:t>
            </a:r>
            <a:r>
              <a:rPr lang="tr-TR" sz="1600" dirty="0"/>
              <a:t>="</a:t>
            </a:r>
            <a:r>
              <a:rPr lang="tr-TR" sz="1600" dirty="0" err="1"/>
              <a:t>rsm</a:t>
            </a:r>
            <a:r>
              <a:rPr lang="tr-TR" sz="1600" dirty="0"/>
              <a:t>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img-rounded</a:t>
            </a:r>
            <a:r>
              <a:rPr lang="tr-TR" sz="1600" dirty="0"/>
              <a:t>" </a:t>
            </a:r>
            <a:r>
              <a:rPr lang="tr-TR" sz="1600" dirty="0" err="1"/>
              <a:t>height</a:t>
            </a:r>
            <a:r>
              <a:rPr lang="tr-TR" sz="1600" dirty="0"/>
              <a:t>="200px" </a:t>
            </a:r>
            <a:r>
              <a:rPr lang="tr-TR" sz="1600" dirty="0" err="1"/>
              <a:t>width</a:t>
            </a:r>
            <a:r>
              <a:rPr lang="tr-TR" sz="1600" dirty="0"/>
              <a:t>="200px"&gt;&lt;</a:t>
            </a:r>
            <a:r>
              <a:rPr lang="tr-TR" sz="1600" dirty="0" err="1"/>
              <a:t>br</a:t>
            </a:r>
            <a:r>
              <a:rPr lang="tr-TR" sz="1600" dirty="0"/>
              <a:t>&gt;</a:t>
            </a:r>
          </a:p>
          <a:p>
            <a:pPr marL="0" indent="0">
              <a:buNone/>
              <a:defRPr/>
            </a:pP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="btn1"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"&gt;ayakkabı resmi&lt;/</a:t>
            </a:r>
            <a:r>
              <a:rPr lang="tr-TR" sz="1600" dirty="0" err="1"/>
              <a:t>button</a:t>
            </a:r>
            <a:r>
              <a:rPr lang="tr-TR" sz="1600" dirty="0"/>
              <a:t>&gt;</a:t>
            </a:r>
          </a:p>
          <a:p>
            <a:pPr marL="0" indent="0">
              <a:buNone/>
              <a:defRPr/>
            </a:pP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="btn2"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</a:t>
            </a:r>
            <a:r>
              <a:rPr lang="tr-TR" sz="1600" dirty="0" err="1"/>
              <a:t>MineCrarf</a:t>
            </a:r>
            <a:r>
              <a:rPr lang="tr-TR" sz="1600" dirty="0"/>
              <a:t> resmi&lt;/</a:t>
            </a:r>
            <a:r>
              <a:rPr lang="tr-TR" sz="1600" dirty="0" err="1"/>
              <a:t>button</a:t>
            </a:r>
            <a:r>
              <a:rPr lang="tr-TR" sz="1600" dirty="0"/>
              <a:t>&gt;</a:t>
            </a:r>
            <a:br>
              <a:rPr lang="tr-TR" sz="1600" dirty="0"/>
            </a:b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="btn3"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</a:t>
            </a:r>
            <a:r>
              <a:rPr lang="tr-TR" sz="1600" dirty="0" err="1"/>
              <a:t>Mustafanın</a:t>
            </a:r>
            <a:r>
              <a:rPr lang="tr-TR" sz="1600" dirty="0"/>
              <a:t> yaptığı resim&lt;/</a:t>
            </a:r>
            <a:r>
              <a:rPr lang="tr-TR" sz="1600" dirty="0" err="1"/>
              <a:t>button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endParaRPr lang="tr-TR" sz="1600" dirty="0">
              <a:hlinkClick r:id="rId3" action="ppaction://hlinkfile"/>
            </a:endParaRPr>
          </a:p>
          <a:p>
            <a:pPr marL="0" indent="0">
              <a:buNone/>
              <a:defRPr/>
            </a:pPr>
            <a:r>
              <a:rPr lang="tr-TR" sz="1600" dirty="0" smtClean="0">
                <a:hlinkClick r:id="rId4" action="ppaction://hlinkfile"/>
              </a:rPr>
              <a:t>Örnek16</a:t>
            </a:r>
            <a:endParaRPr lang="tr-TR" sz="1600" dirty="0"/>
          </a:p>
        </p:txBody>
      </p:sp>
      <p:sp>
        <p:nvSpPr>
          <p:cNvPr id="7" name="Başlık 1"/>
          <p:cNvSpPr txBox="1">
            <a:spLocks/>
          </p:cNvSpPr>
          <p:nvPr/>
        </p:nvSpPr>
        <p:spPr>
          <a:xfrm>
            <a:off x="467544" y="13862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Elemanları </a:t>
            </a:r>
            <a:r>
              <a:rPr lang="tr-TR" dirty="0"/>
              <a:t>Gizlemek/Göstermek</a:t>
            </a:r>
          </a:p>
        </p:txBody>
      </p:sp>
    </p:spTree>
    <p:extLst>
      <p:ext uri="{BB962C8B-B14F-4D97-AF65-F5344CB8AC3E}">
        <p14:creationId xmlns:p14="http://schemas.microsoft.com/office/powerpoint/2010/main" val="25863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Elemanları Gizlemek/Göstermek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8229600" cy="445615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Sayfa içerisindeki bir elemanın stil özelliklerindeki değişimi animasyon şeklinde göstermek için kullanılır.  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smtClean="0"/>
              <a:t>$(</a:t>
            </a:r>
            <a:r>
              <a:rPr lang="tr-TR" sz="2800" dirty="0"/>
              <a:t>seçici</a:t>
            </a:r>
            <a:r>
              <a:rPr lang="tr-TR" sz="2800" dirty="0" smtClean="0"/>
              <a:t>).</a:t>
            </a:r>
            <a:r>
              <a:rPr lang="tr-TR" sz="2800" dirty="0" err="1" smtClean="0"/>
              <a:t>animate</a:t>
            </a:r>
            <a:r>
              <a:rPr lang="tr-TR" sz="2800" dirty="0" smtClean="0"/>
              <a:t>({stil özellikleri},</a:t>
            </a:r>
            <a:r>
              <a:rPr lang="tr-TR" sz="2800" dirty="0" err="1" smtClean="0"/>
              <a:t>hız,callback</a:t>
            </a:r>
            <a:r>
              <a:rPr lang="tr-TR" sz="2800" dirty="0" smtClean="0"/>
              <a:t>);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35</a:t>
            </a:fld>
            <a:endParaRPr lang="tr-TR"/>
          </a:p>
        </p:txBody>
      </p:sp>
      <p:sp>
        <p:nvSpPr>
          <p:cNvPr id="5" name="Başlık 1"/>
          <p:cNvSpPr txBox="1">
            <a:spLocks/>
          </p:cNvSpPr>
          <p:nvPr/>
        </p:nvSpPr>
        <p:spPr>
          <a:xfrm>
            <a:off x="467544" y="8001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 err="1" smtClean="0"/>
              <a:t>animate</a:t>
            </a:r>
            <a:r>
              <a:rPr lang="tr-TR" sz="2400" b="1" dirty="0" smtClean="0"/>
              <a:t> (stil değişikleri animasyonla göstermek)</a:t>
            </a:r>
            <a:endParaRPr lang="tr-TR" sz="2400" b="1" dirty="0"/>
          </a:p>
        </p:txBody>
      </p:sp>
    </p:spTree>
    <p:extLst>
      <p:ext uri="{BB962C8B-B14F-4D97-AF65-F5344CB8AC3E}">
        <p14:creationId xmlns:p14="http://schemas.microsoft.com/office/powerpoint/2010/main" val="26855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86808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tr-TR" sz="1600" dirty="0"/>
              <a:t> &lt;</a:t>
            </a:r>
            <a:r>
              <a:rPr lang="tr-TR" sz="1600" dirty="0" err="1"/>
              <a:t>script</a:t>
            </a:r>
            <a:r>
              <a:rPr lang="tr-TR" sz="1600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="</a:t>
            </a:r>
            <a:r>
              <a:rPr lang="tr-TR" sz="1600" dirty="0" err="1"/>
              <a:t>text</a:t>
            </a:r>
            <a:r>
              <a:rPr lang="tr-TR" sz="1600" dirty="0"/>
              <a:t>/javascript"&gt;</a:t>
            </a:r>
          </a:p>
          <a:p>
            <a:pPr marL="0" indent="0">
              <a:buNone/>
              <a:defRPr/>
            </a:pPr>
            <a:r>
              <a:rPr lang="tr-TR" sz="1600" dirty="0"/>
              <a:t>    $(</a:t>
            </a:r>
            <a:r>
              <a:rPr lang="tr-TR" sz="1600" dirty="0" err="1"/>
              <a:t>document</a:t>
            </a:r>
            <a:r>
              <a:rPr lang="tr-TR" sz="1600" dirty="0"/>
              <a:t>).</a:t>
            </a:r>
            <a:r>
              <a:rPr lang="tr-TR" sz="1600" dirty="0" err="1"/>
              <a:t>ready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(){</a:t>
            </a:r>
          </a:p>
          <a:p>
            <a:pPr marL="0" indent="0">
              <a:buNone/>
              <a:defRPr/>
            </a:pPr>
            <a:r>
              <a:rPr lang="tr-TR" sz="1600" dirty="0" smtClean="0"/>
              <a:t>$("#</a:t>
            </a:r>
            <a:r>
              <a:rPr lang="tr-TR" sz="1600" dirty="0"/>
              <a:t>gizle").</a:t>
            </a:r>
            <a:r>
              <a:rPr lang="tr-TR" sz="1600" dirty="0" err="1"/>
              <a:t>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{</a:t>
            </a:r>
          </a:p>
          <a:p>
            <a:pPr marL="0" indent="0">
              <a:buNone/>
              <a:defRPr/>
            </a:pPr>
            <a:r>
              <a:rPr lang="tr-TR" sz="1600" dirty="0"/>
              <a:t>             $("#h11").</a:t>
            </a:r>
            <a:r>
              <a:rPr lang="tr-TR" sz="1600" dirty="0" err="1"/>
              <a:t>animate</a:t>
            </a:r>
            <a:r>
              <a:rPr lang="tr-TR" sz="1600" dirty="0"/>
              <a:t>(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     {</a:t>
            </a:r>
            <a:r>
              <a:rPr lang="tr-TR" sz="1600" dirty="0" err="1"/>
              <a:t>height</a:t>
            </a:r>
            <a:r>
              <a:rPr lang="tr-TR" sz="1600" dirty="0"/>
              <a:t>: '50px',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      </a:t>
            </a:r>
            <a:r>
              <a:rPr lang="tr-TR" sz="1600" dirty="0" err="1"/>
              <a:t>width</a:t>
            </a:r>
            <a:r>
              <a:rPr lang="tr-TR" sz="1600" dirty="0"/>
              <a:t>: '300px',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      </a:t>
            </a:r>
            <a:r>
              <a:rPr lang="tr-TR" sz="1600" dirty="0" err="1"/>
              <a:t>opacity</a:t>
            </a:r>
            <a:r>
              <a:rPr lang="tr-TR" sz="1600" dirty="0"/>
              <a:t>: '0.2'},"</a:t>
            </a:r>
            <a:r>
              <a:rPr lang="tr-TR" sz="1600" dirty="0" err="1"/>
              <a:t>slow</a:t>
            </a:r>
            <a:r>
              <a:rPr lang="tr-TR" sz="1600" dirty="0"/>
              <a:t>" );</a:t>
            </a:r>
          </a:p>
          <a:p>
            <a:pPr marL="0" indent="0">
              <a:buNone/>
              <a:defRPr/>
            </a:pPr>
            <a:r>
              <a:rPr lang="tr-TR" sz="1600" dirty="0"/>
              <a:t>		 });</a:t>
            </a:r>
          </a:p>
          <a:p>
            <a:pPr marL="0" indent="0">
              <a:buNone/>
              <a:defRPr/>
            </a:pPr>
            <a:r>
              <a:rPr lang="tr-TR" sz="1600" dirty="0"/>
              <a:t>		 $("#</a:t>
            </a:r>
            <a:r>
              <a:rPr lang="tr-TR" sz="1600" dirty="0" err="1"/>
              <a:t>goster</a:t>
            </a:r>
            <a:r>
              <a:rPr lang="tr-TR" sz="1600" dirty="0"/>
              <a:t>").</a:t>
            </a:r>
            <a:r>
              <a:rPr lang="tr-TR" sz="1600" dirty="0" err="1"/>
              <a:t>dblclick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{</a:t>
            </a:r>
          </a:p>
          <a:p>
            <a:pPr marL="0" indent="0">
              <a:buNone/>
              <a:defRPr/>
            </a:pPr>
            <a:r>
              <a:rPr lang="tr-TR" sz="1600" dirty="0"/>
              <a:t>             $("#h11").</a:t>
            </a:r>
            <a:r>
              <a:rPr lang="tr-TR" sz="1600" dirty="0" err="1"/>
              <a:t>animate</a:t>
            </a:r>
            <a:r>
              <a:rPr lang="tr-TR" sz="1600" dirty="0"/>
              <a:t>(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     {</a:t>
            </a:r>
            <a:r>
              <a:rPr lang="tr-TR" sz="1600" dirty="0" err="1"/>
              <a:t>height</a:t>
            </a:r>
            <a:r>
              <a:rPr lang="tr-TR" sz="1600" dirty="0"/>
              <a:t>: '70px',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         </a:t>
            </a:r>
            <a:r>
              <a:rPr lang="tr-TR" sz="1600" dirty="0" err="1"/>
              <a:t>width</a:t>
            </a:r>
            <a:r>
              <a:rPr lang="tr-TR" sz="1600" dirty="0"/>
              <a:t>: '200px',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         </a:t>
            </a:r>
            <a:r>
              <a:rPr lang="tr-TR" sz="1600" dirty="0" err="1"/>
              <a:t>opacity</a:t>
            </a:r>
            <a:r>
              <a:rPr lang="tr-TR" sz="1600" dirty="0"/>
              <a:t>: '1'},"</a:t>
            </a:r>
            <a:r>
              <a:rPr lang="tr-TR" sz="1600" dirty="0" err="1"/>
              <a:t>slow</a:t>
            </a:r>
            <a:r>
              <a:rPr lang="tr-TR" sz="1600" dirty="0"/>
              <a:t>" );</a:t>
            </a:r>
          </a:p>
          <a:p>
            <a:pPr marL="0" indent="0">
              <a:buNone/>
              <a:defRPr/>
            </a:pPr>
            <a:r>
              <a:rPr lang="tr-TR" sz="1600" dirty="0"/>
              <a:t>		 });</a:t>
            </a:r>
          </a:p>
          <a:p>
            <a:pPr marL="0" indent="0">
              <a:buNone/>
              <a:defRPr/>
            </a:pPr>
            <a:r>
              <a:rPr lang="tr-TR" sz="1600" dirty="0"/>
              <a:t>	});</a:t>
            </a:r>
          </a:p>
          <a:p>
            <a:pPr marL="0" indent="0">
              <a:buNone/>
              <a:defRPr/>
            </a:pPr>
            <a:r>
              <a:rPr lang="tr-TR" sz="1600" dirty="0"/>
              <a:t>  &lt;/</a:t>
            </a:r>
            <a:r>
              <a:rPr lang="tr-TR" sz="1600" dirty="0" err="1"/>
              <a:t>script</a:t>
            </a:r>
            <a:r>
              <a:rPr lang="tr-TR" sz="16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36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788024" y="1124744"/>
            <a:ext cx="390912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>&lt;h1 </a:t>
            </a:r>
            <a:r>
              <a:rPr lang="tr-TR" sz="1600" dirty="0" err="1"/>
              <a:t>id</a:t>
            </a:r>
            <a:r>
              <a:rPr lang="tr-TR" sz="1600" dirty="0"/>
              <a:t>="h11"&gt;</a:t>
            </a:r>
            <a:r>
              <a:rPr lang="tr-TR" sz="1600" dirty="0" err="1"/>
              <a:t>Buradayı</a:t>
            </a:r>
            <a:r>
              <a:rPr lang="tr-TR" sz="1600" dirty="0"/>
              <a:t> Yazıyı&lt;/h1&gt;</a:t>
            </a:r>
          </a:p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="gizle"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"&gt;Gizle&lt;/</a:t>
            </a:r>
            <a:r>
              <a:rPr lang="tr-TR" sz="1600" dirty="0" err="1"/>
              <a:t>button</a:t>
            </a:r>
            <a:r>
              <a:rPr lang="tr-TR" sz="1600" dirty="0"/>
              <a:t>&gt;</a:t>
            </a:r>
          </a:p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</a:t>
            </a:r>
            <a:r>
              <a:rPr lang="tr-TR" sz="1600" dirty="0" err="1"/>
              <a:t>goster</a:t>
            </a:r>
            <a:r>
              <a:rPr lang="tr-TR" sz="1600" dirty="0"/>
              <a:t>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btn-info</a:t>
            </a:r>
            <a:r>
              <a:rPr lang="tr-TR" sz="1600" dirty="0"/>
              <a:t>"&gt;Göster&lt;/</a:t>
            </a:r>
            <a:r>
              <a:rPr lang="tr-TR" sz="1600" dirty="0" err="1"/>
              <a:t>button</a:t>
            </a:r>
            <a:r>
              <a:rPr lang="tr-TR" sz="1600" dirty="0"/>
              <a:t>&gt;</a:t>
            </a:r>
            <a:endParaRPr lang="tr-TR" sz="1600" dirty="0" smtClean="0">
              <a:hlinkClick r:id="rId3" action="ppaction://hlinkfile"/>
            </a:endParaRPr>
          </a:p>
          <a:p>
            <a:pPr marL="0" indent="0">
              <a:buNone/>
              <a:defRPr/>
            </a:pPr>
            <a:r>
              <a:rPr lang="tr-TR" sz="1600" dirty="0" smtClean="0">
                <a:hlinkClick r:id="rId4" action="ppaction://hlinkfile"/>
              </a:rPr>
              <a:t>Örnek17</a:t>
            </a:r>
            <a:endParaRPr lang="tr-TR" sz="1600" dirty="0"/>
          </a:p>
        </p:txBody>
      </p:sp>
      <p:sp>
        <p:nvSpPr>
          <p:cNvPr id="7" name="Başlık 1"/>
          <p:cNvSpPr txBox="1">
            <a:spLocks/>
          </p:cNvSpPr>
          <p:nvPr/>
        </p:nvSpPr>
        <p:spPr>
          <a:xfrm>
            <a:off x="467544" y="13862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Elemanları </a:t>
            </a:r>
            <a:r>
              <a:rPr lang="tr-TR" dirty="0"/>
              <a:t>Gizlemek/Göstermek</a:t>
            </a:r>
          </a:p>
        </p:txBody>
      </p:sp>
    </p:spTree>
    <p:extLst>
      <p:ext uri="{BB962C8B-B14F-4D97-AF65-F5344CB8AC3E}">
        <p14:creationId xmlns:p14="http://schemas.microsoft.com/office/powerpoint/2010/main" val="291181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86808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tr-TR" sz="1600" dirty="0"/>
              <a:t> &lt;</a:t>
            </a:r>
            <a:r>
              <a:rPr lang="tr-TR" sz="1600" dirty="0" err="1"/>
              <a:t>script</a:t>
            </a:r>
            <a:r>
              <a:rPr lang="tr-TR" sz="1600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="</a:t>
            </a:r>
            <a:r>
              <a:rPr lang="tr-TR" sz="1600" dirty="0" err="1"/>
              <a:t>text</a:t>
            </a:r>
            <a:r>
              <a:rPr lang="tr-TR" sz="1600" dirty="0"/>
              <a:t>/javascript"&gt;</a:t>
            </a:r>
          </a:p>
          <a:p>
            <a:pPr marL="0" indent="0">
              <a:buNone/>
              <a:defRPr/>
            </a:pPr>
            <a:r>
              <a:rPr lang="tr-TR" sz="1600" dirty="0"/>
              <a:t>    $(</a:t>
            </a:r>
            <a:r>
              <a:rPr lang="tr-TR" sz="1600" dirty="0" err="1"/>
              <a:t>document</a:t>
            </a:r>
            <a:r>
              <a:rPr lang="tr-TR" sz="1600" dirty="0"/>
              <a:t>).</a:t>
            </a:r>
            <a:r>
              <a:rPr lang="tr-TR" sz="1600" dirty="0" err="1"/>
              <a:t>ready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(){</a:t>
            </a:r>
          </a:p>
          <a:p>
            <a:pPr marL="0" indent="0">
              <a:buNone/>
              <a:defRPr/>
            </a:pPr>
            <a:r>
              <a:rPr lang="tr-TR" sz="1600" dirty="0" smtClean="0"/>
              <a:t>$("#</a:t>
            </a:r>
            <a:r>
              <a:rPr lang="tr-TR" sz="1600" dirty="0"/>
              <a:t>gizle").</a:t>
            </a:r>
            <a:r>
              <a:rPr lang="tr-TR" sz="1600" dirty="0" err="1"/>
              <a:t>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{</a:t>
            </a:r>
          </a:p>
          <a:p>
            <a:pPr marL="0" indent="0">
              <a:buNone/>
              <a:defRPr/>
            </a:pPr>
            <a:r>
              <a:rPr lang="tr-TR" sz="1600" dirty="0"/>
              <a:t>             $("#h11").</a:t>
            </a:r>
            <a:r>
              <a:rPr lang="tr-TR" sz="1600" dirty="0" err="1"/>
              <a:t>animate</a:t>
            </a:r>
            <a:r>
              <a:rPr lang="tr-TR" sz="1600" dirty="0"/>
              <a:t>(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     {</a:t>
            </a:r>
            <a:r>
              <a:rPr lang="tr-TR" sz="1600" dirty="0" err="1"/>
              <a:t>height</a:t>
            </a:r>
            <a:r>
              <a:rPr lang="tr-TR" sz="1600" dirty="0"/>
              <a:t>: '50px',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      </a:t>
            </a:r>
            <a:r>
              <a:rPr lang="tr-TR" sz="1600" dirty="0" err="1"/>
              <a:t>width</a:t>
            </a:r>
            <a:r>
              <a:rPr lang="tr-TR" sz="1600" dirty="0"/>
              <a:t>: '300px',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      </a:t>
            </a:r>
            <a:r>
              <a:rPr lang="tr-TR" sz="1600" dirty="0" err="1"/>
              <a:t>opacity</a:t>
            </a:r>
            <a:r>
              <a:rPr lang="tr-TR" sz="1600" dirty="0"/>
              <a:t>: '0.2'},"</a:t>
            </a:r>
            <a:r>
              <a:rPr lang="tr-TR" sz="1600" dirty="0" err="1"/>
              <a:t>slow</a:t>
            </a:r>
            <a:r>
              <a:rPr lang="tr-TR" sz="1600" dirty="0"/>
              <a:t>" );</a:t>
            </a:r>
          </a:p>
          <a:p>
            <a:pPr marL="0" indent="0">
              <a:buNone/>
              <a:defRPr/>
            </a:pPr>
            <a:r>
              <a:rPr lang="tr-TR" sz="1600" dirty="0"/>
              <a:t>		 });</a:t>
            </a:r>
          </a:p>
          <a:p>
            <a:pPr marL="0" indent="0">
              <a:buNone/>
              <a:defRPr/>
            </a:pPr>
            <a:r>
              <a:rPr lang="tr-TR" sz="1600" dirty="0"/>
              <a:t>		 $("#</a:t>
            </a:r>
            <a:r>
              <a:rPr lang="tr-TR" sz="1600" dirty="0" err="1"/>
              <a:t>goster</a:t>
            </a:r>
            <a:r>
              <a:rPr lang="tr-TR" sz="1600" dirty="0"/>
              <a:t>").</a:t>
            </a:r>
            <a:r>
              <a:rPr lang="tr-TR" sz="1600" dirty="0" err="1"/>
              <a:t>dblclick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{</a:t>
            </a:r>
          </a:p>
          <a:p>
            <a:pPr marL="0" indent="0">
              <a:buNone/>
              <a:defRPr/>
            </a:pPr>
            <a:r>
              <a:rPr lang="tr-TR" sz="1600" dirty="0"/>
              <a:t>             $("#h11").</a:t>
            </a:r>
            <a:r>
              <a:rPr lang="tr-TR" sz="1600" dirty="0" err="1"/>
              <a:t>animate</a:t>
            </a:r>
            <a:r>
              <a:rPr lang="tr-TR" sz="1600" dirty="0"/>
              <a:t>(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     {</a:t>
            </a:r>
            <a:r>
              <a:rPr lang="tr-TR" sz="1600" dirty="0" err="1"/>
              <a:t>height</a:t>
            </a:r>
            <a:r>
              <a:rPr lang="tr-TR" sz="1600" dirty="0"/>
              <a:t>: '70px',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         </a:t>
            </a:r>
            <a:r>
              <a:rPr lang="tr-TR" sz="1600" dirty="0" err="1"/>
              <a:t>width</a:t>
            </a:r>
            <a:r>
              <a:rPr lang="tr-TR" sz="1600" dirty="0"/>
              <a:t>: '200px',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         </a:t>
            </a:r>
            <a:r>
              <a:rPr lang="tr-TR" sz="1600" dirty="0" err="1"/>
              <a:t>opacity</a:t>
            </a:r>
            <a:r>
              <a:rPr lang="tr-TR" sz="1600" dirty="0"/>
              <a:t>: '1'},"</a:t>
            </a:r>
            <a:r>
              <a:rPr lang="tr-TR" sz="1600" dirty="0" err="1"/>
              <a:t>slow</a:t>
            </a:r>
            <a:r>
              <a:rPr lang="tr-TR" sz="1600" dirty="0"/>
              <a:t>" );</a:t>
            </a:r>
          </a:p>
          <a:p>
            <a:pPr marL="0" indent="0">
              <a:buNone/>
              <a:defRPr/>
            </a:pPr>
            <a:r>
              <a:rPr lang="tr-TR" sz="1600" dirty="0"/>
              <a:t>		 });</a:t>
            </a:r>
          </a:p>
          <a:p>
            <a:pPr marL="0" indent="0">
              <a:buNone/>
              <a:defRPr/>
            </a:pPr>
            <a:r>
              <a:rPr lang="tr-TR" sz="1600" dirty="0"/>
              <a:t>	});</a:t>
            </a:r>
          </a:p>
          <a:p>
            <a:pPr marL="0" indent="0">
              <a:buNone/>
              <a:defRPr/>
            </a:pPr>
            <a:r>
              <a:rPr lang="tr-TR" sz="1600" dirty="0"/>
              <a:t>  &lt;/</a:t>
            </a:r>
            <a:r>
              <a:rPr lang="tr-TR" sz="1600" dirty="0" err="1"/>
              <a:t>script</a:t>
            </a:r>
            <a:r>
              <a:rPr lang="tr-TR" sz="16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37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788024" y="1124744"/>
            <a:ext cx="390912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>&lt;h1 </a:t>
            </a:r>
            <a:r>
              <a:rPr lang="tr-TR" sz="1600" dirty="0" err="1"/>
              <a:t>id</a:t>
            </a:r>
            <a:r>
              <a:rPr lang="tr-TR" sz="1600" dirty="0"/>
              <a:t>="h11"&gt;</a:t>
            </a:r>
            <a:r>
              <a:rPr lang="tr-TR" sz="1600" dirty="0" err="1"/>
              <a:t>Buradayı</a:t>
            </a:r>
            <a:r>
              <a:rPr lang="tr-TR" sz="1600" dirty="0"/>
              <a:t> Yazıyı&lt;/h1&gt;</a:t>
            </a:r>
          </a:p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="gizle"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"&gt;Gizle&lt;/</a:t>
            </a:r>
            <a:r>
              <a:rPr lang="tr-TR" sz="1600" dirty="0" err="1"/>
              <a:t>button</a:t>
            </a:r>
            <a:r>
              <a:rPr lang="tr-TR" sz="1600" dirty="0"/>
              <a:t>&gt;</a:t>
            </a:r>
          </a:p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</a:t>
            </a:r>
            <a:r>
              <a:rPr lang="tr-TR" sz="1600" dirty="0" err="1"/>
              <a:t>goster</a:t>
            </a:r>
            <a:r>
              <a:rPr lang="tr-TR" sz="1600" dirty="0"/>
              <a:t>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btn-info</a:t>
            </a:r>
            <a:r>
              <a:rPr lang="tr-TR" sz="1600" dirty="0"/>
              <a:t>"&gt;Göster&lt;/</a:t>
            </a:r>
            <a:r>
              <a:rPr lang="tr-TR" sz="1600" dirty="0" err="1"/>
              <a:t>button</a:t>
            </a:r>
            <a:r>
              <a:rPr lang="tr-TR" sz="1600" dirty="0"/>
              <a:t>&gt;</a:t>
            </a:r>
            <a:endParaRPr lang="tr-TR" sz="1600" dirty="0" smtClean="0">
              <a:hlinkClick r:id="rId3" action="ppaction://hlinkfile"/>
            </a:endParaRPr>
          </a:p>
          <a:p>
            <a:pPr marL="0" indent="0">
              <a:buNone/>
              <a:defRPr/>
            </a:pPr>
            <a:r>
              <a:rPr lang="tr-TR" sz="1600" dirty="0" smtClean="0">
                <a:hlinkClick r:id="rId4" action="ppaction://hlinkfile"/>
              </a:rPr>
              <a:t>Örnek17</a:t>
            </a:r>
            <a:endParaRPr lang="tr-TR" sz="1600" dirty="0"/>
          </a:p>
        </p:txBody>
      </p:sp>
      <p:sp>
        <p:nvSpPr>
          <p:cNvPr id="7" name="Başlık 1"/>
          <p:cNvSpPr txBox="1">
            <a:spLocks/>
          </p:cNvSpPr>
          <p:nvPr/>
        </p:nvSpPr>
        <p:spPr>
          <a:xfrm>
            <a:off x="467544" y="13862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Elemanları </a:t>
            </a:r>
            <a:r>
              <a:rPr lang="tr-TR" dirty="0"/>
              <a:t>Gizlemek/Göstermek</a:t>
            </a:r>
          </a:p>
        </p:txBody>
      </p:sp>
    </p:spTree>
    <p:extLst>
      <p:ext uri="{BB962C8B-B14F-4D97-AF65-F5344CB8AC3E}">
        <p14:creationId xmlns:p14="http://schemas.microsoft.com/office/powerpoint/2010/main" val="2145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Elemanlardan değer alma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8229600" cy="445615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Sayfa içerisindeki elemandan değer almak için </a:t>
            </a:r>
            <a:r>
              <a:rPr lang="tr-TR" sz="2800" dirty="0" err="1" smtClean="0"/>
              <a:t>text</a:t>
            </a:r>
            <a:r>
              <a:rPr lang="tr-TR" sz="2800" dirty="0" smtClean="0"/>
              <a:t> veya html kullanılır. </a:t>
            </a:r>
          </a:p>
          <a:p>
            <a:pPr marL="0" indent="0">
              <a:buNone/>
              <a:defRPr/>
            </a:pPr>
            <a:r>
              <a:rPr lang="tr-TR" sz="2800" dirty="0" smtClean="0"/>
              <a:t>Eğer </a:t>
            </a:r>
            <a:r>
              <a:rPr lang="tr-TR" sz="2800" dirty="0" err="1" smtClean="0"/>
              <a:t>input</a:t>
            </a:r>
            <a:r>
              <a:rPr lang="tr-TR" sz="2800" dirty="0" smtClean="0"/>
              <a:t> elemanının değeri alınacaksa </a:t>
            </a:r>
            <a:r>
              <a:rPr lang="tr-TR" sz="2800" dirty="0" err="1" smtClean="0"/>
              <a:t>val</a:t>
            </a:r>
            <a:r>
              <a:rPr lang="tr-TR" sz="2800" dirty="0" smtClean="0"/>
              <a:t> kullanılır.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473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86808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1400" dirty="0"/>
              <a:t> &lt;</a:t>
            </a:r>
            <a:r>
              <a:rPr lang="tr-TR" sz="1400" b="1" dirty="0" err="1"/>
              <a:t>script</a:t>
            </a:r>
            <a:r>
              <a:rPr lang="tr-TR" sz="1400" b="1" dirty="0"/>
              <a:t> </a:t>
            </a:r>
            <a:r>
              <a:rPr lang="tr-TR" sz="1400" dirty="0" err="1"/>
              <a:t>type</a:t>
            </a:r>
            <a:r>
              <a:rPr lang="tr-TR" sz="1400" dirty="0"/>
              <a:t>=</a:t>
            </a:r>
            <a:r>
              <a:rPr lang="tr-TR" sz="1400" b="1" dirty="0"/>
              <a:t>"</a:t>
            </a:r>
            <a:r>
              <a:rPr lang="tr-TR" sz="1400" b="1" dirty="0" err="1"/>
              <a:t>text</a:t>
            </a:r>
            <a:r>
              <a:rPr lang="tr-TR" sz="1400" b="1" dirty="0"/>
              <a:t>/</a:t>
            </a:r>
            <a:r>
              <a:rPr lang="tr-TR" sz="1400" b="1" dirty="0" err="1"/>
              <a:t>javascript</a:t>
            </a:r>
            <a:r>
              <a:rPr lang="tr-TR" sz="1400" b="1" dirty="0"/>
              <a:t>"</a:t>
            </a:r>
            <a:r>
              <a:rPr lang="tr-TR" sz="1400" dirty="0"/>
              <a:t>&gt;</a:t>
            </a:r>
            <a:br>
              <a:rPr lang="tr-TR" sz="1400" dirty="0"/>
            </a:br>
            <a:r>
              <a:rPr lang="tr-TR" sz="1400" dirty="0"/>
              <a:t>   $(</a:t>
            </a:r>
            <a:r>
              <a:rPr lang="tr-TR" sz="1400" b="1" i="1" dirty="0" err="1"/>
              <a:t>document</a:t>
            </a:r>
            <a:r>
              <a:rPr lang="tr-TR" sz="1400" dirty="0"/>
              <a:t>).</a:t>
            </a:r>
            <a:r>
              <a:rPr lang="tr-TR" sz="1400" dirty="0" err="1"/>
              <a:t>ready</a:t>
            </a:r>
            <a:r>
              <a:rPr lang="tr-TR" sz="1400" dirty="0"/>
              <a:t>(</a:t>
            </a:r>
            <a:r>
              <a:rPr lang="tr-TR" sz="1400" b="1" dirty="0" err="1"/>
              <a:t>function</a:t>
            </a:r>
            <a:r>
              <a:rPr lang="tr-TR" sz="1400" dirty="0" smtClean="0"/>
              <a:t>(){</a:t>
            </a:r>
          </a:p>
          <a:p>
            <a:pPr marL="0" indent="0">
              <a:buNone/>
              <a:defRPr/>
            </a:pPr>
            <a:r>
              <a:rPr lang="tr-TR" sz="1400" dirty="0"/>
              <a:t> </a:t>
            </a:r>
            <a:r>
              <a:rPr lang="tr-TR" sz="1400" dirty="0" smtClean="0"/>
              <a:t>    </a:t>
            </a:r>
            <a:r>
              <a:rPr lang="tr-TR" sz="1400" dirty="0"/>
              <a:t>$(</a:t>
            </a:r>
            <a:r>
              <a:rPr lang="tr-TR" sz="1400" b="1" dirty="0"/>
              <a:t>"#btn1"</a:t>
            </a:r>
            <a:r>
              <a:rPr lang="tr-TR" sz="1400" dirty="0"/>
              <a:t>).</a:t>
            </a:r>
            <a:r>
              <a:rPr lang="tr-TR" sz="1400" dirty="0" err="1"/>
              <a:t>click</a:t>
            </a:r>
            <a:r>
              <a:rPr lang="tr-TR" sz="1400" dirty="0"/>
              <a:t>(</a:t>
            </a:r>
            <a:r>
              <a:rPr lang="tr-TR" sz="1400" b="1" dirty="0" err="1"/>
              <a:t>function</a:t>
            </a:r>
            <a:r>
              <a:rPr lang="tr-TR" sz="1400" dirty="0"/>
              <a:t>() {</a:t>
            </a:r>
            <a:br>
              <a:rPr lang="tr-TR" sz="1400" dirty="0"/>
            </a:br>
            <a:r>
              <a:rPr lang="tr-TR" sz="1400" dirty="0"/>
              <a:t>               </a:t>
            </a:r>
            <a:r>
              <a:rPr lang="tr-TR" sz="1400" dirty="0" err="1"/>
              <a:t>alert</a:t>
            </a:r>
            <a:r>
              <a:rPr lang="tr-TR" sz="1400" dirty="0"/>
              <a:t>($(</a:t>
            </a:r>
            <a:r>
              <a:rPr lang="tr-TR" sz="1400" b="1" dirty="0"/>
              <a:t>"#p11"</a:t>
            </a:r>
            <a:r>
              <a:rPr lang="tr-TR" sz="1400" dirty="0"/>
              <a:t>).</a:t>
            </a:r>
            <a:r>
              <a:rPr lang="tr-TR" sz="1400" dirty="0" err="1"/>
              <a:t>text</a:t>
            </a:r>
            <a:r>
              <a:rPr lang="tr-TR" sz="1400" dirty="0"/>
              <a:t>());</a:t>
            </a:r>
            <a:br>
              <a:rPr lang="tr-TR" sz="1400" dirty="0"/>
            </a:br>
            <a:r>
              <a:rPr lang="tr-TR" sz="1400" dirty="0"/>
              <a:t>    });</a:t>
            </a:r>
            <a:br>
              <a:rPr lang="tr-TR" sz="1400" dirty="0"/>
            </a:br>
            <a:r>
              <a:rPr lang="tr-TR" sz="1400" dirty="0"/>
              <a:t>    $(</a:t>
            </a:r>
            <a:r>
              <a:rPr lang="tr-TR" sz="1400" b="1" dirty="0"/>
              <a:t>"#btn2"</a:t>
            </a:r>
            <a:r>
              <a:rPr lang="tr-TR" sz="1400" dirty="0"/>
              <a:t>).</a:t>
            </a:r>
            <a:r>
              <a:rPr lang="tr-TR" sz="1400" dirty="0" err="1"/>
              <a:t>click</a:t>
            </a:r>
            <a:r>
              <a:rPr lang="tr-TR" sz="1400" dirty="0"/>
              <a:t>(</a:t>
            </a:r>
            <a:r>
              <a:rPr lang="tr-TR" sz="1400" b="1" dirty="0" err="1"/>
              <a:t>function</a:t>
            </a:r>
            <a:r>
              <a:rPr lang="tr-TR" sz="1400" dirty="0"/>
              <a:t>() </a:t>
            </a:r>
            <a:r>
              <a:rPr lang="tr-TR" sz="1400" dirty="0" smtClean="0"/>
              <a:t>{</a:t>
            </a:r>
          </a:p>
          <a:p>
            <a:pPr marL="0" indent="0">
              <a:buNone/>
              <a:defRPr/>
            </a:pPr>
            <a:r>
              <a:rPr lang="tr-TR" sz="1400" dirty="0" smtClean="0"/>
              <a:t>               </a:t>
            </a:r>
            <a:r>
              <a:rPr lang="tr-TR" sz="1400" dirty="0" err="1"/>
              <a:t>alert</a:t>
            </a:r>
            <a:r>
              <a:rPr lang="tr-TR" sz="1400" dirty="0"/>
              <a:t>($(</a:t>
            </a:r>
            <a:r>
              <a:rPr lang="tr-TR" sz="1400" b="1" dirty="0"/>
              <a:t>"#p12"</a:t>
            </a:r>
            <a:r>
              <a:rPr lang="tr-TR" sz="1400" dirty="0"/>
              <a:t>).html());</a:t>
            </a:r>
            <a:br>
              <a:rPr lang="tr-TR" sz="1400" dirty="0"/>
            </a:br>
            <a:r>
              <a:rPr lang="tr-TR" sz="1400" dirty="0"/>
              <a:t>    });</a:t>
            </a:r>
            <a:br>
              <a:rPr lang="tr-TR" sz="1400" dirty="0"/>
            </a:br>
            <a:r>
              <a:rPr lang="tr-TR" sz="1400" dirty="0"/>
              <a:t>    $(</a:t>
            </a:r>
            <a:r>
              <a:rPr lang="tr-TR" sz="1400" b="1" dirty="0"/>
              <a:t>"#btn3"</a:t>
            </a:r>
            <a:r>
              <a:rPr lang="tr-TR" sz="1400" dirty="0"/>
              <a:t>).</a:t>
            </a:r>
            <a:r>
              <a:rPr lang="tr-TR" sz="1400" dirty="0" err="1"/>
              <a:t>click</a:t>
            </a:r>
            <a:r>
              <a:rPr lang="tr-TR" sz="1400" dirty="0"/>
              <a:t>(</a:t>
            </a:r>
            <a:r>
              <a:rPr lang="tr-TR" sz="1400" b="1" dirty="0" err="1"/>
              <a:t>function</a:t>
            </a:r>
            <a:r>
              <a:rPr lang="tr-TR" sz="1400" dirty="0"/>
              <a:t>() </a:t>
            </a:r>
            <a:r>
              <a:rPr lang="tr-TR" sz="1400" dirty="0" smtClean="0"/>
              <a:t>{</a:t>
            </a:r>
          </a:p>
          <a:p>
            <a:pPr marL="0" indent="0">
              <a:buNone/>
              <a:defRPr/>
            </a:pPr>
            <a:r>
              <a:rPr lang="tr-TR" sz="1400" dirty="0" smtClean="0"/>
              <a:t>               </a:t>
            </a:r>
            <a:r>
              <a:rPr lang="tr-TR" sz="1400" dirty="0" err="1"/>
              <a:t>alert</a:t>
            </a:r>
            <a:r>
              <a:rPr lang="tr-TR" sz="1400" dirty="0"/>
              <a:t>($(</a:t>
            </a:r>
            <a:r>
              <a:rPr lang="tr-TR" sz="1400" b="1" dirty="0"/>
              <a:t>"#p13"</a:t>
            </a:r>
            <a:r>
              <a:rPr lang="tr-TR" sz="1400" dirty="0"/>
              <a:t>).</a:t>
            </a:r>
            <a:r>
              <a:rPr lang="tr-TR" sz="1400" dirty="0" err="1"/>
              <a:t>val</a:t>
            </a:r>
            <a:r>
              <a:rPr lang="tr-TR" sz="1400" dirty="0"/>
              <a:t>());</a:t>
            </a:r>
            <a:br>
              <a:rPr lang="tr-TR" sz="1400" dirty="0"/>
            </a:br>
            <a:r>
              <a:rPr lang="tr-TR" sz="1400" dirty="0"/>
              <a:t>    });</a:t>
            </a:r>
            <a:br>
              <a:rPr lang="tr-TR" sz="1400" dirty="0"/>
            </a:br>
            <a:r>
              <a:rPr lang="tr-TR" sz="1400" dirty="0"/>
              <a:t>});</a:t>
            </a:r>
            <a:br>
              <a:rPr lang="tr-TR" sz="1400" dirty="0"/>
            </a:br>
            <a:r>
              <a:rPr lang="tr-TR" sz="1400" dirty="0"/>
              <a:t> &lt;/</a:t>
            </a:r>
            <a:r>
              <a:rPr lang="tr-TR" sz="1400" b="1" dirty="0" err="1"/>
              <a:t>script</a:t>
            </a:r>
            <a:r>
              <a:rPr lang="tr-TR" sz="1400" dirty="0"/>
              <a:t>&gt;</a:t>
            </a:r>
            <a:endParaRPr lang="tr-TR" sz="16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39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788024" y="1124744"/>
            <a:ext cx="4355976" cy="3600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b="1" dirty="0"/>
              <a:t>p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"p11"</a:t>
            </a:r>
            <a:r>
              <a:rPr lang="tr-TR" sz="1600" dirty="0"/>
              <a:t>&gt;Buradaki p11 Yazısı var...&lt;/</a:t>
            </a:r>
            <a:r>
              <a:rPr lang="tr-TR" sz="1600" b="1" dirty="0"/>
              <a:t>p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/>
              <a:t>p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"p12"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bg-danger</a:t>
            </a:r>
            <a:r>
              <a:rPr lang="tr-TR" sz="1600" b="1" dirty="0"/>
              <a:t>"</a:t>
            </a:r>
            <a:r>
              <a:rPr lang="tr-TR" sz="1600" dirty="0"/>
              <a:t>&gt;</a:t>
            </a:r>
            <a:r>
              <a:rPr lang="tr-TR" sz="1600" dirty="0" err="1"/>
              <a:t>Arkaplan</a:t>
            </a:r>
            <a:r>
              <a:rPr lang="tr-TR" sz="1600" dirty="0"/>
              <a:t> farklı p12 Yazısı&lt;/</a:t>
            </a:r>
            <a:r>
              <a:rPr lang="tr-TR" sz="1600" b="1" dirty="0"/>
              <a:t>p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input</a:t>
            </a:r>
            <a:r>
              <a:rPr lang="tr-TR" sz="1600" b="1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text</a:t>
            </a:r>
            <a:r>
              <a:rPr lang="tr-TR" sz="1600" b="1" dirty="0"/>
              <a:t>"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"p13"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bg-success</a:t>
            </a:r>
            <a:r>
              <a:rPr lang="tr-TR" sz="1600" b="1" dirty="0"/>
              <a:t>" </a:t>
            </a:r>
            <a:r>
              <a:rPr lang="tr-TR" sz="1600" dirty="0" err="1"/>
              <a:t>value</a:t>
            </a:r>
            <a:r>
              <a:rPr lang="tr-TR" sz="1600" dirty="0"/>
              <a:t>=</a:t>
            </a:r>
            <a:r>
              <a:rPr lang="tr-TR" sz="1600" b="1" dirty="0"/>
              <a:t>"ve Buradaki Yazıyı p13"</a:t>
            </a:r>
            <a:r>
              <a:rPr lang="tr-TR" sz="1600" dirty="0"/>
              <a:t>&gt;&lt;</a:t>
            </a:r>
            <a:r>
              <a:rPr lang="tr-TR" sz="1600" b="1" dirty="0" err="1"/>
              <a:t>br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button</a:t>
            </a:r>
            <a:r>
              <a:rPr lang="tr-TR" sz="1600" b="1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"btn1"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btn</a:t>
            </a:r>
            <a:r>
              <a:rPr lang="tr-TR" sz="1600" b="1" dirty="0"/>
              <a:t> </a:t>
            </a:r>
            <a:r>
              <a:rPr lang="tr-TR" sz="1600" b="1" dirty="0" err="1"/>
              <a:t>btn-danger</a:t>
            </a:r>
            <a:r>
              <a:rPr lang="tr-TR" sz="1600" b="1" dirty="0"/>
              <a:t>"</a:t>
            </a:r>
            <a:r>
              <a:rPr lang="tr-TR" sz="1600" dirty="0"/>
              <a:t>&gt;1. Paragraf&lt;/</a:t>
            </a:r>
            <a:r>
              <a:rPr lang="tr-TR" sz="1600" b="1" dirty="0" err="1"/>
              <a:t>button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button</a:t>
            </a:r>
            <a:r>
              <a:rPr lang="tr-TR" sz="1600" b="1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"btn2"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btn</a:t>
            </a:r>
            <a:r>
              <a:rPr lang="tr-TR" sz="1600" b="1" dirty="0"/>
              <a:t> </a:t>
            </a:r>
            <a:r>
              <a:rPr lang="tr-TR" sz="1600" b="1" dirty="0" err="1"/>
              <a:t>btn-danger</a:t>
            </a:r>
            <a:r>
              <a:rPr lang="tr-TR" sz="1600" b="1" dirty="0"/>
              <a:t>"</a:t>
            </a:r>
            <a:r>
              <a:rPr lang="tr-TR" sz="1600" dirty="0"/>
              <a:t>&gt;2. Paragraf&lt;/</a:t>
            </a:r>
            <a:r>
              <a:rPr lang="tr-TR" sz="1600" b="1" dirty="0" err="1"/>
              <a:t>button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button</a:t>
            </a:r>
            <a:r>
              <a:rPr lang="tr-TR" sz="1600" b="1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"btn3"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btn</a:t>
            </a:r>
            <a:r>
              <a:rPr lang="tr-TR" sz="1600" b="1" dirty="0"/>
              <a:t> </a:t>
            </a:r>
            <a:r>
              <a:rPr lang="tr-TR" sz="1600" b="1" dirty="0" err="1"/>
              <a:t>btn-danger</a:t>
            </a:r>
            <a:r>
              <a:rPr lang="tr-TR" sz="1600" b="1" dirty="0"/>
              <a:t>"</a:t>
            </a:r>
            <a:r>
              <a:rPr lang="tr-TR" sz="1600" dirty="0"/>
              <a:t>&gt;3. Paragraf&lt;/</a:t>
            </a:r>
            <a:r>
              <a:rPr lang="tr-TR" sz="1600" b="1" dirty="0" err="1"/>
              <a:t>button</a:t>
            </a:r>
            <a:r>
              <a:rPr lang="tr-TR" sz="1600" dirty="0"/>
              <a:t>&gt;</a:t>
            </a:r>
            <a:endParaRPr lang="tr-TR" sz="1600" dirty="0" smtClean="0">
              <a:hlinkClick r:id="rId3" action="ppaction://hlinkfile"/>
            </a:endParaRPr>
          </a:p>
          <a:p>
            <a:pPr marL="0" indent="0">
              <a:buNone/>
              <a:defRPr/>
            </a:pPr>
            <a:r>
              <a:rPr lang="tr-TR" sz="1600" dirty="0" smtClean="0">
                <a:hlinkClick r:id="rId3" action="ppaction://hlinkfile"/>
              </a:rPr>
              <a:t>Örnek8</a:t>
            </a:r>
            <a:endParaRPr lang="tr-TR" sz="1600" dirty="0"/>
          </a:p>
        </p:txBody>
      </p:sp>
      <p:sp>
        <p:nvSpPr>
          <p:cNvPr id="7" name="Başlık 1"/>
          <p:cNvSpPr txBox="1">
            <a:spLocks/>
          </p:cNvSpPr>
          <p:nvPr/>
        </p:nvSpPr>
        <p:spPr>
          <a:xfrm>
            <a:off x="467544" y="13862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Elemanlardan değer alma</a:t>
            </a:r>
          </a:p>
        </p:txBody>
      </p:sp>
    </p:spTree>
    <p:extLst>
      <p:ext uri="{BB962C8B-B14F-4D97-AF65-F5344CB8AC3E}">
        <p14:creationId xmlns:p14="http://schemas.microsoft.com/office/powerpoint/2010/main" val="263217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jQuery</a:t>
            </a:r>
            <a:r>
              <a:rPr lang="tr-TR" dirty="0"/>
              <a:t> Giriş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tr-TR" sz="2800" dirty="0" err="1"/>
              <a:t>jQuery</a:t>
            </a:r>
            <a:r>
              <a:rPr lang="tr-TR" sz="2800" dirty="0"/>
              <a:t> </a:t>
            </a:r>
            <a:r>
              <a:rPr lang="tr-TR" sz="2800" dirty="0" smtClean="0"/>
              <a:t>ile online çalışılabileceği gibi gerekli dosyalar indirilerek te çalışılabilir. </a:t>
            </a:r>
            <a:endParaRPr lang="tr-TR" sz="2800" dirty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err="1"/>
              <a:t>jQuery</a:t>
            </a:r>
            <a:r>
              <a:rPr lang="tr-TR" sz="2800" dirty="0"/>
              <a:t> ile </a:t>
            </a:r>
            <a:r>
              <a:rPr lang="tr-TR" sz="2800" dirty="0" smtClean="0"/>
              <a:t>offline </a:t>
            </a:r>
            <a:r>
              <a:rPr lang="tr-TR" sz="2800" dirty="0" smtClean="0"/>
              <a:t>çalışabilmek için: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dirty="0"/>
              <a:t>&lt;</a:t>
            </a:r>
            <a:r>
              <a:rPr lang="tr-TR" dirty="0" err="1"/>
              <a:t>script</a:t>
            </a:r>
            <a:r>
              <a:rPr lang="tr-TR" dirty="0"/>
              <a:t> </a:t>
            </a:r>
            <a:r>
              <a:rPr lang="tr-TR" dirty="0" err="1"/>
              <a:t>src</a:t>
            </a:r>
            <a:r>
              <a:rPr lang="tr-TR" dirty="0"/>
              <a:t>="jquery-3.3.1.min.js"&gt;&lt;/</a:t>
            </a:r>
            <a:r>
              <a:rPr lang="tr-TR" dirty="0" err="1"/>
              <a:t>script</a:t>
            </a:r>
            <a:r>
              <a:rPr lang="tr-TR" dirty="0"/>
              <a:t>&gt;</a:t>
            </a:r>
            <a:r>
              <a:rPr lang="tr-TR" sz="2400" dirty="0" smtClean="0"/>
              <a:t> </a:t>
            </a:r>
          </a:p>
          <a:p>
            <a:pPr marL="0" indent="0">
              <a:buNone/>
              <a:defRPr/>
            </a:pPr>
            <a:endParaRPr lang="tr-TR" sz="2400" dirty="0" smtClean="0"/>
          </a:p>
          <a:p>
            <a:pPr marL="0" indent="0">
              <a:buNone/>
              <a:defRPr/>
            </a:pPr>
            <a:r>
              <a:rPr lang="tr-TR" sz="2400" dirty="0" smtClean="0"/>
              <a:t>Ya da diğer firmaların sunucularından da kullanılabilir.</a:t>
            </a:r>
          </a:p>
          <a:p>
            <a:pPr marL="0" indent="0">
              <a:buNone/>
              <a:defRPr/>
            </a:pPr>
            <a:endParaRPr lang="tr-TR" sz="2400" dirty="0"/>
          </a:p>
          <a:p>
            <a:pPr marL="0" indent="0">
              <a:buNone/>
              <a:defRPr/>
            </a:pPr>
            <a:r>
              <a:rPr lang="tr-TR" dirty="0"/>
              <a:t>&lt;</a:t>
            </a:r>
            <a:r>
              <a:rPr lang="tr-TR" dirty="0" err="1"/>
              <a:t>script</a:t>
            </a:r>
            <a:r>
              <a:rPr lang="tr-TR" dirty="0"/>
              <a:t> </a:t>
            </a:r>
            <a:r>
              <a:rPr lang="tr-TR" dirty="0" err="1"/>
              <a:t>src</a:t>
            </a:r>
            <a:r>
              <a:rPr lang="tr-TR" dirty="0"/>
              <a:t>="https://ajax.googleapis.com/ajax/libs/jquery/3.3.1/jquery.min.js"&gt;&lt;/script</a:t>
            </a:r>
            <a:r>
              <a:rPr lang="tr-TR" dirty="0" smtClean="0"/>
              <a:t>&gt;</a:t>
            </a:r>
          </a:p>
          <a:p>
            <a:pPr marL="0" indent="0">
              <a:buNone/>
              <a:defRPr/>
            </a:pPr>
            <a:endParaRPr lang="tr-TR" sz="2400" dirty="0"/>
          </a:p>
          <a:p>
            <a:pPr marL="0" indent="0">
              <a:buNone/>
              <a:defRPr/>
            </a:pPr>
            <a:r>
              <a:rPr lang="tr-TR" sz="2800" dirty="0" smtClean="0"/>
              <a:t>Satırının başlık kısmına eklenmesi gerekir.</a:t>
            </a:r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071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Elemanlara değer atama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8229600" cy="445615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Sayfa içerisindeki elemanlara değer atamak için </a:t>
            </a:r>
            <a:r>
              <a:rPr lang="tr-TR" sz="2800" dirty="0" err="1" smtClean="0"/>
              <a:t>text</a:t>
            </a:r>
            <a:r>
              <a:rPr lang="tr-TR" sz="2800" dirty="0" smtClean="0"/>
              <a:t> veya html kullanılır. </a:t>
            </a:r>
          </a:p>
          <a:p>
            <a:pPr marL="0" indent="0">
              <a:buNone/>
              <a:defRPr/>
            </a:pPr>
            <a:r>
              <a:rPr lang="tr-TR" sz="2800" dirty="0" smtClean="0"/>
              <a:t>Eğer </a:t>
            </a:r>
            <a:r>
              <a:rPr lang="tr-TR" sz="2800" dirty="0" err="1" smtClean="0"/>
              <a:t>input</a:t>
            </a:r>
            <a:r>
              <a:rPr lang="tr-TR" sz="2800" dirty="0" smtClean="0"/>
              <a:t> elemanının değeri belirlenecekse  </a:t>
            </a:r>
            <a:r>
              <a:rPr lang="tr-TR" sz="2800" dirty="0" err="1" smtClean="0"/>
              <a:t>val</a:t>
            </a:r>
            <a:r>
              <a:rPr lang="tr-TR" sz="2800" dirty="0" smtClean="0"/>
              <a:t> kullanılır.</a:t>
            </a:r>
          </a:p>
          <a:p>
            <a:pPr marL="0" indent="0">
              <a:buNone/>
              <a:defRPr/>
            </a:pPr>
            <a:r>
              <a:rPr lang="tr-TR" sz="2800" dirty="0" err="1" smtClean="0"/>
              <a:t>RadioButtondan</a:t>
            </a:r>
            <a:r>
              <a:rPr lang="tr-TR" sz="2800" dirty="0" smtClean="0"/>
              <a:t> değer almak için </a:t>
            </a:r>
          </a:p>
          <a:p>
            <a:pPr marL="0" indent="0">
              <a:buNone/>
              <a:defRPr/>
            </a:pPr>
            <a:r>
              <a:rPr lang="tr-TR" sz="2800" dirty="0" err="1" smtClean="0"/>
              <a:t>input</a:t>
            </a:r>
            <a:r>
              <a:rPr lang="tr-TR" sz="2800" dirty="0" smtClean="0"/>
              <a:t>[name=ismi]:</a:t>
            </a:r>
            <a:r>
              <a:rPr lang="tr-TR" sz="2800" dirty="0" err="1" smtClean="0"/>
              <a:t>checked</a:t>
            </a:r>
            <a:r>
              <a:rPr lang="tr-TR" sz="2800" dirty="0" smtClean="0"/>
              <a:t> değeri için </a:t>
            </a:r>
            <a:r>
              <a:rPr lang="tr-TR" sz="2800" dirty="0" err="1" smtClean="0"/>
              <a:t>val</a:t>
            </a:r>
            <a:r>
              <a:rPr lang="tr-TR" sz="2800" dirty="0" smtClean="0"/>
              <a:t> kullanılır.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00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86808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1800" dirty="0"/>
              <a:t> &lt;</a:t>
            </a:r>
            <a:r>
              <a:rPr lang="tr-TR" sz="1800" b="1" dirty="0" err="1"/>
              <a:t>script</a:t>
            </a:r>
            <a:r>
              <a:rPr lang="tr-TR" sz="1800" b="1" dirty="0"/>
              <a:t> </a:t>
            </a:r>
            <a:r>
              <a:rPr lang="tr-TR" sz="1800" dirty="0" err="1"/>
              <a:t>type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text</a:t>
            </a:r>
            <a:r>
              <a:rPr lang="tr-TR" sz="1800" b="1" dirty="0"/>
              <a:t>/</a:t>
            </a:r>
            <a:r>
              <a:rPr lang="tr-TR" sz="1800" b="1" dirty="0" err="1"/>
              <a:t>javascript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$(</a:t>
            </a:r>
            <a:r>
              <a:rPr lang="tr-TR" sz="1800" b="1" i="1" dirty="0" err="1"/>
              <a:t>document</a:t>
            </a:r>
            <a:r>
              <a:rPr lang="tr-TR" sz="1800" dirty="0"/>
              <a:t>).</a:t>
            </a:r>
            <a:r>
              <a:rPr lang="tr-TR" sz="1800" dirty="0" err="1"/>
              <a:t>ready</a:t>
            </a:r>
            <a:r>
              <a:rPr lang="tr-TR" sz="1800" dirty="0"/>
              <a:t>(</a:t>
            </a:r>
            <a:r>
              <a:rPr lang="tr-TR" sz="1800" b="1" dirty="0" err="1"/>
              <a:t>function</a:t>
            </a:r>
            <a:r>
              <a:rPr lang="tr-TR" sz="1800" dirty="0"/>
              <a:t>(){</a:t>
            </a:r>
            <a:br>
              <a:rPr lang="tr-TR" sz="1800" dirty="0"/>
            </a:br>
            <a:r>
              <a:rPr lang="tr-TR" sz="1800" dirty="0"/>
              <a:t>    $(</a:t>
            </a:r>
            <a:r>
              <a:rPr lang="tr-TR" sz="1800" b="1" dirty="0"/>
              <a:t>"#btn1"</a:t>
            </a:r>
            <a:r>
              <a:rPr lang="tr-TR" sz="1800" dirty="0"/>
              <a:t>).</a:t>
            </a:r>
            <a:r>
              <a:rPr lang="tr-TR" sz="1800" dirty="0" err="1"/>
              <a:t>click</a:t>
            </a:r>
            <a:r>
              <a:rPr lang="tr-TR" sz="1800" dirty="0"/>
              <a:t>(</a:t>
            </a:r>
            <a:r>
              <a:rPr lang="tr-TR" sz="1800" b="1" dirty="0" err="1"/>
              <a:t>function</a:t>
            </a:r>
            <a:r>
              <a:rPr lang="tr-TR" sz="1800" dirty="0"/>
              <a:t>() {</a:t>
            </a:r>
            <a:br>
              <a:rPr lang="tr-TR" sz="1800" dirty="0"/>
            </a:br>
            <a:r>
              <a:rPr lang="tr-TR" sz="1800" dirty="0"/>
              <a:t>           $(</a:t>
            </a:r>
            <a:r>
              <a:rPr lang="tr-TR" sz="1800" b="1" dirty="0"/>
              <a:t>"#p11"</a:t>
            </a:r>
            <a:r>
              <a:rPr lang="tr-TR" sz="1800" dirty="0"/>
              <a:t>).</a:t>
            </a:r>
            <a:r>
              <a:rPr lang="tr-TR" sz="1800" dirty="0" err="1"/>
              <a:t>text</a:t>
            </a:r>
            <a:r>
              <a:rPr lang="tr-TR" sz="1800" dirty="0"/>
              <a:t>($(</a:t>
            </a:r>
            <a:r>
              <a:rPr lang="tr-TR" sz="1800" b="1" dirty="0"/>
              <a:t>"#btn1"</a:t>
            </a:r>
            <a:r>
              <a:rPr lang="tr-TR" sz="1800" dirty="0"/>
              <a:t>).</a:t>
            </a:r>
            <a:r>
              <a:rPr lang="tr-TR" sz="1800" dirty="0" err="1"/>
              <a:t>val</a:t>
            </a:r>
            <a:r>
              <a:rPr lang="tr-TR" sz="1800" dirty="0"/>
              <a:t>());</a:t>
            </a:r>
            <a:br>
              <a:rPr lang="tr-TR" sz="1800" dirty="0"/>
            </a:br>
            <a:r>
              <a:rPr lang="tr-TR" sz="1800" dirty="0"/>
              <a:t>    });</a:t>
            </a:r>
            <a:br>
              <a:rPr lang="tr-TR" sz="1800" dirty="0"/>
            </a:br>
            <a:r>
              <a:rPr lang="tr-TR" sz="1800" dirty="0"/>
              <a:t>    $(</a:t>
            </a:r>
            <a:r>
              <a:rPr lang="tr-TR" sz="1800" b="1" dirty="0"/>
              <a:t>"#btn2"</a:t>
            </a:r>
            <a:r>
              <a:rPr lang="tr-TR" sz="1800" dirty="0"/>
              <a:t>).</a:t>
            </a:r>
            <a:r>
              <a:rPr lang="tr-TR" sz="1800" dirty="0" err="1"/>
              <a:t>click</a:t>
            </a:r>
            <a:r>
              <a:rPr lang="tr-TR" sz="1800" dirty="0"/>
              <a:t>(</a:t>
            </a:r>
            <a:r>
              <a:rPr lang="tr-TR" sz="1800" b="1" dirty="0" err="1"/>
              <a:t>function</a:t>
            </a:r>
            <a:r>
              <a:rPr lang="tr-TR" sz="1800" dirty="0"/>
              <a:t>() {</a:t>
            </a:r>
            <a:br>
              <a:rPr lang="tr-TR" sz="1800" dirty="0"/>
            </a:br>
            <a:r>
              <a:rPr lang="tr-TR" sz="1800" dirty="0"/>
              <a:t>           $(</a:t>
            </a:r>
            <a:r>
              <a:rPr lang="tr-TR" sz="1800" b="1" dirty="0"/>
              <a:t>"#p12"</a:t>
            </a:r>
            <a:r>
              <a:rPr lang="tr-TR" sz="1800" dirty="0"/>
              <a:t>).</a:t>
            </a:r>
            <a:r>
              <a:rPr lang="tr-TR" sz="1800" dirty="0" err="1"/>
              <a:t>text</a:t>
            </a:r>
            <a:r>
              <a:rPr lang="tr-TR" sz="1800" dirty="0"/>
              <a:t>($(</a:t>
            </a:r>
            <a:r>
              <a:rPr lang="tr-TR" sz="1800" b="1" dirty="0"/>
              <a:t>"#btn2"</a:t>
            </a:r>
            <a:r>
              <a:rPr lang="tr-TR" sz="1800" dirty="0"/>
              <a:t>).</a:t>
            </a:r>
            <a:r>
              <a:rPr lang="tr-TR" sz="1800" dirty="0" err="1"/>
              <a:t>val</a:t>
            </a:r>
            <a:r>
              <a:rPr lang="tr-TR" sz="1800" dirty="0"/>
              <a:t>());</a:t>
            </a:r>
            <a:br>
              <a:rPr lang="tr-TR" sz="1800" dirty="0"/>
            </a:br>
            <a:r>
              <a:rPr lang="tr-TR" sz="1800" dirty="0"/>
              <a:t>    });</a:t>
            </a:r>
            <a:br>
              <a:rPr lang="tr-TR" sz="1800" dirty="0"/>
            </a:br>
            <a:r>
              <a:rPr lang="tr-TR" sz="1800" dirty="0"/>
              <a:t>    $(</a:t>
            </a:r>
            <a:r>
              <a:rPr lang="tr-TR" sz="1800" b="1" dirty="0"/>
              <a:t>"#btn3"</a:t>
            </a:r>
            <a:r>
              <a:rPr lang="tr-TR" sz="1800" dirty="0"/>
              <a:t>).</a:t>
            </a:r>
            <a:r>
              <a:rPr lang="tr-TR" sz="1800" dirty="0" err="1"/>
              <a:t>click</a:t>
            </a:r>
            <a:r>
              <a:rPr lang="tr-TR" sz="1800" dirty="0"/>
              <a:t>(</a:t>
            </a:r>
            <a:r>
              <a:rPr lang="tr-TR" sz="1800" b="1" dirty="0" err="1"/>
              <a:t>function</a:t>
            </a:r>
            <a:r>
              <a:rPr lang="tr-TR" sz="1800" dirty="0"/>
              <a:t>() {</a:t>
            </a:r>
            <a:br>
              <a:rPr lang="tr-TR" sz="1800" dirty="0"/>
            </a:br>
            <a:r>
              <a:rPr lang="tr-TR" sz="1800" dirty="0"/>
              <a:t>            $(</a:t>
            </a:r>
            <a:r>
              <a:rPr lang="tr-TR" sz="1800" b="1" dirty="0"/>
              <a:t>"#p13"</a:t>
            </a:r>
            <a:r>
              <a:rPr lang="tr-TR" sz="1800" dirty="0"/>
              <a:t>).</a:t>
            </a:r>
            <a:r>
              <a:rPr lang="tr-TR" sz="1800" dirty="0" err="1"/>
              <a:t>val</a:t>
            </a:r>
            <a:r>
              <a:rPr lang="tr-TR" sz="1800" dirty="0"/>
              <a:t>($(</a:t>
            </a:r>
            <a:r>
              <a:rPr lang="tr-TR" sz="1800" b="1" dirty="0"/>
              <a:t>"#btn3"</a:t>
            </a:r>
            <a:r>
              <a:rPr lang="tr-TR" sz="1800" dirty="0"/>
              <a:t>).</a:t>
            </a:r>
            <a:r>
              <a:rPr lang="tr-TR" sz="1800" dirty="0" err="1"/>
              <a:t>val</a:t>
            </a:r>
            <a:r>
              <a:rPr lang="tr-TR" sz="1800" dirty="0"/>
              <a:t>());</a:t>
            </a:r>
            <a:br>
              <a:rPr lang="tr-TR" sz="1800" dirty="0"/>
            </a:br>
            <a:r>
              <a:rPr lang="tr-TR" sz="1800" dirty="0"/>
              <a:t>    });</a:t>
            </a:r>
            <a:br>
              <a:rPr lang="tr-TR" sz="1800" dirty="0"/>
            </a:br>
            <a:r>
              <a:rPr lang="tr-TR" sz="1800" dirty="0"/>
              <a:t>});</a:t>
            </a:r>
            <a:br>
              <a:rPr lang="tr-TR" sz="1800" dirty="0"/>
            </a:br>
            <a:r>
              <a:rPr lang="tr-TR" sz="1800" dirty="0"/>
              <a:t> &lt;/</a:t>
            </a:r>
            <a:r>
              <a:rPr lang="tr-TR" sz="1800" b="1" dirty="0" err="1"/>
              <a:t>script</a:t>
            </a:r>
            <a:r>
              <a:rPr lang="tr-TR" sz="1800" dirty="0"/>
              <a:t>&gt;</a:t>
            </a:r>
            <a:endParaRPr lang="tr-TR" sz="2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41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788024" y="1124744"/>
            <a:ext cx="4355976" cy="36004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b="1" dirty="0"/>
              <a:t>p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"p11"</a:t>
            </a:r>
            <a:r>
              <a:rPr lang="tr-TR" sz="1600" dirty="0"/>
              <a:t>&gt;Buradaki p11 Yazısı var...&lt;/</a:t>
            </a:r>
            <a:r>
              <a:rPr lang="tr-TR" sz="1600" b="1" dirty="0"/>
              <a:t>p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/>
              <a:t>p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"p12"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bg-danger</a:t>
            </a:r>
            <a:r>
              <a:rPr lang="tr-TR" sz="1600" b="1" dirty="0"/>
              <a:t>"</a:t>
            </a:r>
            <a:r>
              <a:rPr lang="tr-TR" sz="1600" dirty="0"/>
              <a:t>&gt;</a:t>
            </a:r>
            <a:r>
              <a:rPr lang="tr-TR" sz="1600" dirty="0" err="1"/>
              <a:t>Arkaplan</a:t>
            </a:r>
            <a:r>
              <a:rPr lang="tr-TR" sz="1600" dirty="0"/>
              <a:t> farklı p12 Yazısı&lt;/</a:t>
            </a:r>
            <a:r>
              <a:rPr lang="tr-TR" sz="1600" b="1" dirty="0"/>
              <a:t>p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input</a:t>
            </a:r>
            <a:r>
              <a:rPr lang="tr-TR" sz="1600" b="1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text</a:t>
            </a:r>
            <a:r>
              <a:rPr lang="tr-TR" sz="1600" b="1" dirty="0"/>
              <a:t>"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"p13"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bg-success</a:t>
            </a:r>
            <a:r>
              <a:rPr lang="tr-TR" sz="1600" b="1" dirty="0"/>
              <a:t>" </a:t>
            </a:r>
            <a:r>
              <a:rPr lang="tr-TR" sz="1600" dirty="0" err="1"/>
              <a:t>value</a:t>
            </a:r>
            <a:r>
              <a:rPr lang="tr-TR" sz="1600" dirty="0"/>
              <a:t>=</a:t>
            </a:r>
            <a:r>
              <a:rPr lang="tr-TR" sz="1600" b="1" dirty="0"/>
              <a:t>"ve Buradaki Yazıyı p13"</a:t>
            </a:r>
            <a:r>
              <a:rPr lang="tr-TR" sz="1600" dirty="0"/>
              <a:t>&gt;&lt;</a:t>
            </a:r>
            <a:r>
              <a:rPr lang="tr-TR" sz="1600" b="1" dirty="0" err="1"/>
              <a:t>br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input</a:t>
            </a:r>
            <a:r>
              <a:rPr lang="tr-TR" sz="1600" b="1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"btn1"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btn</a:t>
            </a:r>
            <a:r>
              <a:rPr lang="tr-TR" sz="1600" b="1" dirty="0"/>
              <a:t> </a:t>
            </a:r>
            <a:r>
              <a:rPr lang="tr-TR" sz="1600" b="1" dirty="0" err="1"/>
              <a:t>btn-danger</a:t>
            </a:r>
            <a:r>
              <a:rPr lang="tr-TR" sz="1600" b="1" dirty="0"/>
              <a:t>" </a:t>
            </a:r>
            <a:r>
              <a:rPr lang="tr-TR" sz="1600" dirty="0" err="1"/>
              <a:t>value</a:t>
            </a:r>
            <a:r>
              <a:rPr lang="tr-TR" sz="1600" dirty="0"/>
              <a:t>=</a:t>
            </a:r>
            <a:r>
              <a:rPr lang="tr-TR" sz="1600" b="1" dirty="0"/>
              <a:t>"1. Paragraf"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input</a:t>
            </a:r>
            <a:r>
              <a:rPr lang="tr-TR" sz="1600" b="1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"btn2"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btn</a:t>
            </a:r>
            <a:r>
              <a:rPr lang="tr-TR" sz="1600" b="1" dirty="0"/>
              <a:t> </a:t>
            </a:r>
            <a:r>
              <a:rPr lang="tr-TR" sz="1600" b="1" dirty="0" err="1"/>
              <a:t>btn-danger</a:t>
            </a:r>
            <a:r>
              <a:rPr lang="tr-TR" sz="1600" b="1" dirty="0"/>
              <a:t>" </a:t>
            </a:r>
            <a:r>
              <a:rPr lang="tr-TR" sz="1600" dirty="0" err="1"/>
              <a:t>value</a:t>
            </a:r>
            <a:r>
              <a:rPr lang="tr-TR" sz="1600" dirty="0"/>
              <a:t>=</a:t>
            </a:r>
            <a:r>
              <a:rPr lang="tr-TR" sz="1600" b="1" dirty="0"/>
              <a:t>"2. Paragraf"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input</a:t>
            </a:r>
            <a:r>
              <a:rPr lang="tr-TR" sz="1600" b="1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"btn3"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btn</a:t>
            </a:r>
            <a:r>
              <a:rPr lang="tr-TR" sz="1600" b="1" dirty="0"/>
              <a:t> </a:t>
            </a:r>
            <a:r>
              <a:rPr lang="tr-TR" sz="1600" b="1" dirty="0" err="1"/>
              <a:t>btn-danger</a:t>
            </a:r>
            <a:r>
              <a:rPr lang="tr-TR" sz="1600" b="1" dirty="0"/>
              <a:t>" </a:t>
            </a:r>
            <a:r>
              <a:rPr lang="tr-TR" sz="1600" dirty="0" err="1"/>
              <a:t>value</a:t>
            </a:r>
            <a:r>
              <a:rPr lang="tr-TR" sz="1600" dirty="0"/>
              <a:t>=</a:t>
            </a:r>
            <a:r>
              <a:rPr lang="tr-TR" sz="1600" b="1" dirty="0"/>
              <a:t>"3. Paragraf</a:t>
            </a:r>
            <a:r>
              <a:rPr lang="tr-TR" sz="1600" b="1" dirty="0" smtClean="0"/>
              <a:t>"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endParaRPr lang="tr-TR" sz="1600" dirty="0">
              <a:hlinkClick r:id="rId3" action="ppaction://hlinkfile"/>
            </a:endParaRPr>
          </a:p>
          <a:p>
            <a:pPr marL="0" indent="0">
              <a:buNone/>
              <a:defRPr/>
            </a:pPr>
            <a:r>
              <a:rPr lang="tr-TR" sz="1600" dirty="0" smtClean="0">
                <a:hlinkClick r:id="rId3" action="ppaction://hlinkfile"/>
              </a:rPr>
              <a:t>Örnek9</a:t>
            </a:r>
            <a:endParaRPr lang="tr-TR" sz="1600" dirty="0"/>
          </a:p>
        </p:txBody>
      </p:sp>
      <p:sp>
        <p:nvSpPr>
          <p:cNvPr id="7" name="Başlık 1"/>
          <p:cNvSpPr txBox="1">
            <a:spLocks/>
          </p:cNvSpPr>
          <p:nvPr/>
        </p:nvSpPr>
        <p:spPr>
          <a:xfrm>
            <a:off x="467544" y="13862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Elemanlardan değer alma</a:t>
            </a:r>
          </a:p>
        </p:txBody>
      </p:sp>
    </p:spTree>
    <p:extLst>
      <p:ext uri="{BB962C8B-B14F-4D97-AF65-F5344CB8AC3E}">
        <p14:creationId xmlns:p14="http://schemas.microsoft.com/office/powerpoint/2010/main" val="33658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86808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buNone/>
              <a:defRPr/>
            </a:pPr>
            <a:r>
              <a:rPr lang="tr-TR" sz="1800" dirty="0"/>
              <a:t> &lt;</a:t>
            </a:r>
            <a:r>
              <a:rPr lang="tr-TR" sz="1800" b="1" dirty="0" err="1"/>
              <a:t>script</a:t>
            </a:r>
            <a:r>
              <a:rPr lang="tr-TR" sz="1800" b="1" dirty="0"/>
              <a:t> </a:t>
            </a:r>
            <a:r>
              <a:rPr lang="tr-TR" sz="1800" dirty="0" err="1"/>
              <a:t>type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text</a:t>
            </a:r>
            <a:r>
              <a:rPr lang="tr-TR" sz="1800" b="1" dirty="0"/>
              <a:t>/</a:t>
            </a:r>
            <a:r>
              <a:rPr lang="tr-TR" sz="1800" b="1" dirty="0" err="1"/>
              <a:t>javascript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$(</a:t>
            </a:r>
            <a:r>
              <a:rPr lang="tr-TR" sz="1800" b="1" i="1" dirty="0" err="1"/>
              <a:t>document</a:t>
            </a:r>
            <a:r>
              <a:rPr lang="tr-TR" sz="1800" dirty="0"/>
              <a:t>).</a:t>
            </a:r>
            <a:r>
              <a:rPr lang="tr-TR" sz="1800" dirty="0" err="1"/>
              <a:t>ready</a:t>
            </a:r>
            <a:r>
              <a:rPr lang="tr-TR" sz="1800" dirty="0"/>
              <a:t>(</a:t>
            </a:r>
            <a:r>
              <a:rPr lang="tr-TR" sz="1800" b="1" dirty="0" err="1"/>
              <a:t>function</a:t>
            </a:r>
            <a:r>
              <a:rPr lang="tr-TR" sz="1800" dirty="0"/>
              <a:t>(){</a:t>
            </a:r>
            <a:br>
              <a:rPr lang="tr-TR" sz="1800" dirty="0"/>
            </a:br>
            <a:r>
              <a:rPr lang="tr-TR" sz="1800" dirty="0"/>
              <a:t>    $(</a:t>
            </a:r>
            <a:r>
              <a:rPr lang="tr-TR" sz="1800" b="1" dirty="0"/>
              <a:t>"#btn1"</a:t>
            </a:r>
            <a:r>
              <a:rPr lang="tr-TR" sz="1800" dirty="0"/>
              <a:t>).</a:t>
            </a:r>
            <a:r>
              <a:rPr lang="tr-TR" sz="1800" dirty="0" err="1"/>
              <a:t>click</a:t>
            </a:r>
            <a:r>
              <a:rPr lang="tr-TR" sz="1800" dirty="0"/>
              <a:t>(</a:t>
            </a:r>
            <a:r>
              <a:rPr lang="tr-TR" sz="1800" b="1" dirty="0" err="1"/>
              <a:t>function</a:t>
            </a:r>
            <a:r>
              <a:rPr lang="tr-TR" sz="1800" dirty="0"/>
              <a:t>() {</a:t>
            </a:r>
            <a:br>
              <a:rPr lang="tr-TR" sz="1800" dirty="0"/>
            </a:br>
            <a:r>
              <a:rPr lang="tr-TR" sz="1800" dirty="0"/>
              <a:t>           </a:t>
            </a:r>
            <a:r>
              <a:rPr lang="tr-TR" sz="1800" b="1" dirty="0"/>
              <a:t>var </a:t>
            </a:r>
            <a:r>
              <a:rPr lang="tr-TR" sz="1800" dirty="0"/>
              <a:t>boy=$(</a:t>
            </a:r>
            <a:r>
              <a:rPr lang="tr-TR" sz="1800" b="1" dirty="0"/>
              <a:t>"#boy"</a:t>
            </a:r>
            <a:r>
              <a:rPr lang="tr-TR" sz="1800" dirty="0"/>
              <a:t>).</a:t>
            </a:r>
            <a:r>
              <a:rPr lang="tr-TR" sz="1800" dirty="0" err="1"/>
              <a:t>val</a:t>
            </a:r>
            <a:r>
              <a:rPr lang="tr-TR" sz="1800" dirty="0"/>
              <a:t>();</a:t>
            </a:r>
            <a:br>
              <a:rPr lang="tr-TR" sz="1800" dirty="0"/>
            </a:br>
            <a:r>
              <a:rPr lang="tr-TR" sz="1800" dirty="0"/>
              <a:t>           </a:t>
            </a:r>
            <a:r>
              <a:rPr lang="tr-TR" sz="1800" b="1" dirty="0"/>
              <a:t>var </a:t>
            </a:r>
            <a:r>
              <a:rPr lang="tr-TR" sz="1800" dirty="0"/>
              <a:t>yas=$(</a:t>
            </a:r>
            <a:r>
              <a:rPr lang="tr-TR" sz="1800" b="1" dirty="0"/>
              <a:t>"#yas"</a:t>
            </a:r>
            <a:r>
              <a:rPr lang="tr-TR" sz="1800" dirty="0"/>
              <a:t>).</a:t>
            </a:r>
            <a:r>
              <a:rPr lang="tr-TR" sz="1800" dirty="0" err="1"/>
              <a:t>val</a:t>
            </a:r>
            <a:r>
              <a:rPr lang="tr-TR" sz="1800" dirty="0"/>
              <a:t>();</a:t>
            </a:r>
            <a:br>
              <a:rPr lang="tr-TR" sz="1800" dirty="0"/>
            </a:br>
            <a:r>
              <a:rPr lang="tr-TR" sz="1800" dirty="0"/>
              <a:t>           </a:t>
            </a:r>
            <a:r>
              <a:rPr lang="tr-TR" sz="1800" b="1" dirty="0"/>
              <a:t>var </a:t>
            </a:r>
            <a:r>
              <a:rPr lang="tr-TR" sz="1800" dirty="0"/>
              <a:t>kilo=$(</a:t>
            </a:r>
            <a:r>
              <a:rPr lang="tr-TR" sz="1800" b="1" dirty="0"/>
              <a:t>"#kilo"</a:t>
            </a:r>
            <a:r>
              <a:rPr lang="tr-TR" sz="1800" dirty="0"/>
              <a:t>).</a:t>
            </a:r>
            <a:r>
              <a:rPr lang="tr-TR" sz="1800" dirty="0" err="1"/>
              <a:t>val</a:t>
            </a:r>
            <a:r>
              <a:rPr lang="tr-TR" sz="1800" dirty="0"/>
              <a:t>();</a:t>
            </a:r>
            <a:br>
              <a:rPr lang="tr-TR" sz="1800" dirty="0"/>
            </a:br>
            <a:r>
              <a:rPr lang="tr-TR" sz="1800" dirty="0"/>
              <a:t>           </a:t>
            </a:r>
            <a:r>
              <a:rPr lang="tr-TR" sz="1800" b="1" dirty="0"/>
              <a:t>var </a:t>
            </a:r>
            <a:r>
              <a:rPr lang="tr-TR" sz="1800" dirty="0"/>
              <a:t>cinsiyet=$(</a:t>
            </a:r>
            <a:r>
              <a:rPr lang="tr-TR" sz="1800" b="1" dirty="0"/>
              <a:t>'</a:t>
            </a:r>
            <a:r>
              <a:rPr lang="tr-TR" sz="1800" b="1" dirty="0" err="1"/>
              <a:t>input</a:t>
            </a:r>
            <a:r>
              <a:rPr lang="tr-TR" sz="1800" b="1" dirty="0"/>
              <a:t>[name=c]:</a:t>
            </a:r>
            <a:r>
              <a:rPr lang="tr-TR" sz="1800" b="1" dirty="0" err="1"/>
              <a:t>checked</a:t>
            </a:r>
            <a:r>
              <a:rPr lang="tr-TR" sz="1800" b="1" dirty="0"/>
              <a:t>'</a:t>
            </a:r>
            <a:r>
              <a:rPr lang="tr-TR" sz="1800" dirty="0"/>
              <a:t>).</a:t>
            </a:r>
            <a:r>
              <a:rPr lang="tr-TR" sz="1800" dirty="0" err="1"/>
              <a:t>val</a:t>
            </a:r>
            <a:r>
              <a:rPr lang="tr-TR" sz="1800" dirty="0"/>
              <a:t>();</a:t>
            </a:r>
            <a:br>
              <a:rPr lang="tr-TR" sz="1800" dirty="0"/>
            </a:br>
            <a:r>
              <a:rPr lang="tr-TR" sz="1800" dirty="0"/>
              <a:t>           </a:t>
            </a:r>
            <a:r>
              <a:rPr lang="tr-TR" sz="1800" b="1" dirty="0" err="1"/>
              <a:t>if</a:t>
            </a:r>
            <a:r>
              <a:rPr lang="tr-TR" sz="1800" dirty="0"/>
              <a:t>(cinsiyet==</a:t>
            </a:r>
            <a:r>
              <a:rPr lang="tr-TR" sz="1800" b="1" dirty="0"/>
              <a:t>"e"</a:t>
            </a:r>
            <a:r>
              <a:rPr lang="tr-TR" sz="1800" dirty="0"/>
              <a:t>) </a:t>
            </a:r>
            <a:r>
              <a:rPr lang="tr-TR" sz="1800" b="1" dirty="0"/>
              <a:t>var </a:t>
            </a:r>
            <a:r>
              <a:rPr lang="tr-TR" sz="1800" dirty="0" err="1"/>
              <a:t>ikilo</a:t>
            </a:r>
            <a:r>
              <a:rPr lang="tr-TR" sz="1800" dirty="0"/>
              <a:t>=(boy-100)*0.9+(yas/10);</a:t>
            </a:r>
            <a:br>
              <a:rPr lang="tr-TR" sz="1800" dirty="0"/>
            </a:br>
            <a:r>
              <a:rPr lang="tr-TR" sz="1800" dirty="0"/>
              <a:t>           </a:t>
            </a:r>
            <a:r>
              <a:rPr lang="tr-TR" sz="1800" b="1" dirty="0"/>
              <a:t>else  </a:t>
            </a:r>
            <a:r>
              <a:rPr lang="tr-TR" sz="1800" b="1" dirty="0" err="1"/>
              <a:t>if</a:t>
            </a:r>
            <a:r>
              <a:rPr lang="tr-TR" sz="1800" dirty="0"/>
              <a:t>(cinsiyet==</a:t>
            </a:r>
            <a:r>
              <a:rPr lang="tr-TR" sz="1800" b="1" dirty="0"/>
              <a:t>"k"</a:t>
            </a:r>
            <a:r>
              <a:rPr lang="tr-TR" sz="1800" dirty="0"/>
              <a:t>) </a:t>
            </a:r>
            <a:r>
              <a:rPr lang="tr-TR" sz="1800" b="1" dirty="0"/>
              <a:t>var </a:t>
            </a:r>
            <a:r>
              <a:rPr lang="tr-TR" sz="1800" dirty="0" err="1"/>
              <a:t>ikilo</a:t>
            </a:r>
            <a:r>
              <a:rPr lang="tr-TR" sz="1800" dirty="0"/>
              <a:t>=(boy-100)*0.8+(yas/10);</a:t>
            </a:r>
            <a:br>
              <a:rPr lang="tr-TR" sz="1800" dirty="0"/>
            </a:br>
            <a:r>
              <a:rPr lang="tr-TR" sz="1800" dirty="0"/>
              <a:t>           </a:t>
            </a:r>
            <a:r>
              <a:rPr lang="tr-TR" sz="1800" b="1" dirty="0"/>
              <a:t>var </a:t>
            </a:r>
            <a:r>
              <a:rPr lang="tr-TR" sz="1800" dirty="0"/>
              <a:t>fark=</a:t>
            </a:r>
            <a:r>
              <a:rPr lang="tr-TR" sz="1800" dirty="0" err="1"/>
              <a:t>Math.round</a:t>
            </a:r>
            <a:r>
              <a:rPr lang="tr-TR" sz="1800" dirty="0"/>
              <a:t>(</a:t>
            </a:r>
            <a:r>
              <a:rPr lang="tr-TR" sz="1800" dirty="0" err="1"/>
              <a:t>ikilo</a:t>
            </a:r>
            <a:r>
              <a:rPr lang="tr-TR" sz="1800" dirty="0"/>
              <a:t>)-kilo;</a:t>
            </a:r>
            <a:br>
              <a:rPr lang="tr-TR" sz="1800" dirty="0"/>
            </a:br>
            <a:r>
              <a:rPr lang="tr-TR" sz="1800" dirty="0"/>
              <a:t>           </a:t>
            </a:r>
            <a:r>
              <a:rPr lang="tr-TR" sz="1800" b="1" dirty="0" err="1"/>
              <a:t>if</a:t>
            </a:r>
            <a:r>
              <a:rPr lang="tr-TR" sz="1800" dirty="0"/>
              <a:t>(fark&gt;0) </a:t>
            </a:r>
            <a:r>
              <a:rPr lang="tr-TR" sz="1800" b="1" dirty="0"/>
              <a:t>var </a:t>
            </a:r>
            <a:r>
              <a:rPr lang="tr-TR" sz="1800" dirty="0" err="1"/>
              <a:t>sonuc</a:t>
            </a:r>
            <a:r>
              <a:rPr lang="tr-TR" sz="1800" dirty="0"/>
              <a:t>=fark+</a:t>
            </a:r>
            <a:r>
              <a:rPr lang="tr-TR" sz="1800" b="1" dirty="0"/>
              <a:t>" kilo almalısınız."</a:t>
            </a:r>
            <a:r>
              <a:rPr lang="tr-TR" sz="1800" dirty="0"/>
              <a:t>;</a:t>
            </a:r>
            <a:br>
              <a:rPr lang="tr-TR" sz="1800" dirty="0"/>
            </a:br>
            <a:r>
              <a:rPr lang="tr-TR" sz="1800" dirty="0"/>
              <a:t>           </a:t>
            </a:r>
            <a:r>
              <a:rPr lang="tr-TR" sz="1800" b="1" dirty="0"/>
              <a:t>else </a:t>
            </a:r>
            <a:r>
              <a:rPr lang="tr-TR" sz="1800" b="1" dirty="0" err="1"/>
              <a:t>if</a:t>
            </a:r>
            <a:r>
              <a:rPr lang="tr-TR" sz="1800" dirty="0"/>
              <a:t>(fark&lt;0) </a:t>
            </a:r>
            <a:r>
              <a:rPr lang="tr-TR" sz="1800" b="1" dirty="0"/>
              <a:t>var </a:t>
            </a:r>
            <a:r>
              <a:rPr lang="tr-TR" sz="1800" dirty="0" err="1"/>
              <a:t>sonuc</a:t>
            </a:r>
            <a:r>
              <a:rPr lang="tr-TR" sz="1800" dirty="0"/>
              <a:t>=</a:t>
            </a:r>
            <a:r>
              <a:rPr lang="tr-TR" sz="1800" dirty="0" err="1"/>
              <a:t>Math.abs</a:t>
            </a:r>
            <a:r>
              <a:rPr lang="tr-TR" sz="1800" dirty="0"/>
              <a:t>(fark)+</a:t>
            </a:r>
            <a:r>
              <a:rPr lang="tr-TR" sz="1800" b="1" dirty="0"/>
              <a:t>" kilo vermelisiniz."</a:t>
            </a:r>
            <a:r>
              <a:rPr lang="tr-TR" sz="1800" dirty="0"/>
              <a:t>;</a:t>
            </a:r>
            <a:br>
              <a:rPr lang="tr-TR" sz="1800" dirty="0"/>
            </a:br>
            <a:r>
              <a:rPr lang="tr-TR" sz="1800" dirty="0"/>
              <a:t>           </a:t>
            </a:r>
            <a:r>
              <a:rPr lang="tr-TR" sz="1800" b="1" dirty="0"/>
              <a:t>else var </a:t>
            </a:r>
            <a:r>
              <a:rPr lang="tr-TR" sz="1800" dirty="0" err="1"/>
              <a:t>sonuc</a:t>
            </a:r>
            <a:r>
              <a:rPr lang="tr-TR" sz="1800" dirty="0"/>
              <a:t>=</a:t>
            </a:r>
            <a:r>
              <a:rPr lang="tr-TR" sz="1800" b="1" dirty="0"/>
              <a:t>"Tebrikler..."</a:t>
            </a:r>
            <a:r>
              <a:rPr lang="tr-TR" sz="1800" dirty="0"/>
              <a:t>;</a:t>
            </a:r>
            <a:br>
              <a:rPr lang="tr-TR" sz="1800" dirty="0"/>
            </a:br>
            <a:r>
              <a:rPr lang="tr-TR" sz="1800" dirty="0"/>
              <a:t>           $(</a:t>
            </a:r>
            <a:r>
              <a:rPr lang="tr-TR" sz="1800" b="1" dirty="0"/>
              <a:t>"#</a:t>
            </a:r>
            <a:r>
              <a:rPr lang="tr-TR" sz="1800" b="1" dirty="0" err="1"/>
              <a:t>sonuc</a:t>
            </a:r>
            <a:r>
              <a:rPr lang="tr-TR" sz="1800" b="1" dirty="0"/>
              <a:t>"</a:t>
            </a:r>
            <a:r>
              <a:rPr lang="tr-TR" sz="1800" dirty="0"/>
              <a:t>).</a:t>
            </a:r>
            <a:r>
              <a:rPr lang="tr-TR" sz="1800" dirty="0" err="1"/>
              <a:t>text</a:t>
            </a:r>
            <a:r>
              <a:rPr lang="tr-TR" sz="1800" dirty="0"/>
              <a:t>(</a:t>
            </a:r>
            <a:r>
              <a:rPr lang="tr-TR" sz="1800" dirty="0" err="1"/>
              <a:t>sonuc</a:t>
            </a:r>
            <a:r>
              <a:rPr lang="tr-TR" sz="1800" dirty="0"/>
              <a:t>);</a:t>
            </a:r>
            <a:br>
              <a:rPr lang="tr-TR" sz="1800" dirty="0"/>
            </a:br>
            <a:r>
              <a:rPr lang="tr-TR" sz="1800" dirty="0"/>
              <a:t>           $(</a:t>
            </a:r>
            <a:r>
              <a:rPr lang="tr-TR" sz="1800" b="1" dirty="0"/>
              <a:t>"#</a:t>
            </a:r>
            <a:r>
              <a:rPr lang="tr-TR" sz="1800" b="1" dirty="0" err="1"/>
              <a:t>sonuc</a:t>
            </a:r>
            <a:r>
              <a:rPr lang="tr-TR" sz="1800" b="1" dirty="0"/>
              <a:t>"</a:t>
            </a:r>
            <a:r>
              <a:rPr lang="tr-TR" sz="1800" dirty="0"/>
              <a:t>).</a:t>
            </a:r>
            <a:r>
              <a:rPr lang="tr-TR" sz="1800" dirty="0" err="1"/>
              <a:t>fadeIn</a:t>
            </a:r>
            <a:r>
              <a:rPr lang="tr-TR" sz="1800" dirty="0"/>
              <a:t>(</a:t>
            </a:r>
            <a:r>
              <a:rPr lang="tr-TR" sz="1800" b="1" dirty="0"/>
              <a:t>"</a:t>
            </a:r>
            <a:r>
              <a:rPr lang="tr-TR" sz="1800" b="1" dirty="0" err="1"/>
              <a:t>slow</a:t>
            </a:r>
            <a:r>
              <a:rPr lang="tr-TR" sz="1800" b="1" dirty="0"/>
              <a:t>"</a:t>
            </a:r>
            <a:r>
              <a:rPr lang="tr-TR" sz="1800" dirty="0"/>
              <a:t>);</a:t>
            </a:r>
            <a:br>
              <a:rPr lang="tr-TR" sz="1800" dirty="0"/>
            </a:br>
            <a:r>
              <a:rPr lang="tr-TR" sz="1800" dirty="0"/>
              <a:t>    });</a:t>
            </a:r>
            <a:br>
              <a:rPr lang="tr-TR" sz="1800" dirty="0"/>
            </a:br>
            <a:r>
              <a:rPr lang="tr-TR" sz="1800" dirty="0"/>
              <a:t>});</a:t>
            </a:r>
            <a:br>
              <a:rPr lang="tr-TR" sz="1800" dirty="0"/>
            </a:br>
            <a:r>
              <a:rPr lang="tr-TR" sz="1800" dirty="0"/>
              <a:t> &lt;/</a:t>
            </a:r>
            <a:r>
              <a:rPr lang="tr-TR" sz="1800" b="1" dirty="0" err="1"/>
              <a:t>script</a:t>
            </a:r>
            <a:r>
              <a:rPr lang="tr-TR" sz="1800" dirty="0"/>
              <a:t>&gt;</a:t>
            </a:r>
            <a:endParaRPr lang="tr-TR" sz="2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42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788024" y="1124744"/>
            <a:ext cx="4355976" cy="360040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>Boy:&lt;</a:t>
            </a:r>
            <a:r>
              <a:rPr lang="tr-TR" sz="1600" b="1" dirty="0" err="1"/>
              <a:t>input</a:t>
            </a:r>
            <a:r>
              <a:rPr lang="tr-TR" sz="1600" b="1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text</a:t>
            </a:r>
            <a:r>
              <a:rPr lang="tr-TR" sz="1600" b="1" dirty="0"/>
              <a:t>"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"boy"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bg-info</a:t>
            </a:r>
            <a:r>
              <a:rPr lang="tr-TR" sz="1600" b="1" dirty="0"/>
              <a:t>"</a:t>
            </a:r>
            <a:r>
              <a:rPr lang="tr-TR" sz="1600" dirty="0"/>
              <a:t>&gt;&lt;</a:t>
            </a:r>
            <a:r>
              <a:rPr lang="tr-TR" sz="1600" b="1" dirty="0" err="1"/>
              <a:t>br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Yas:&lt;</a:t>
            </a:r>
            <a:r>
              <a:rPr lang="tr-TR" sz="1600" b="1" dirty="0" err="1"/>
              <a:t>input</a:t>
            </a:r>
            <a:r>
              <a:rPr lang="tr-TR" sz="1600" b="1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text</a:t>
            </a:r>
            <a:r>
              <a:rPr lang="tr-TR" sz="1600" b="1" dirty="0"/>
              <a:t>"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"yas"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bg-info</a:t>
            </a:r>
            <a:r>
              <a:rPr lang="tr-TR" sz="1600" b="1" dirty="0"/>
              <a:t>" </a:t>
            </a:r>
            <a:r>
              <a:rPr lang="tr-TR" sz="1600" dirty="0"/>
              <a:t>&gt;&lt;</a:t>
            </a:r>
            <a:r>
              <a:rPr lang="tr-TR" sz="1600" b="1" dirty="0" err="1"/>
              <a:t>br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Kilo:&lt;</a:t>
            </a:r>
            <a:r>
              <a:rPr lang="tr-TR" sz="1600" b="1" dirty="0" err="1"/>
              <a:t>input</a:t>
            </a:r>
            <a:r>
              <a:rPr lang="tr-TR" sz="1600" b="1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text</a:t>
            </a:r>
            <a:r>
              <a:rPr lang="tr-TR" sz="1600" b="1" dirty="0"/>
              <a:t>"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"kilo"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bg-info</a:t>
            </a:r>
            <a:r>
              <a:rPr lang="tr-TR" sz="1600" b="1" dirty="0"/>
              <a:t>" </a:t>
            </a:r>
            <a:r>
              <a:rPr lang="tr-TR" sz="1600" dirty="0"/>
              <a:t>&gt;&lt;</a:t>
            </a:r>
            <a:r>
              <a:rPr lang="tr-TR" sz="1600" b="1" dirty="0" err="1"/>
              <a:t>br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Cinsiyet:&lt;</a:t>
            </a:r>
            <a:r>
              <a:rPr lang="tr-TR" sz="1600" b="1" dirty="0" err="1"/>
              <a:t>input</a:t>
            </a:r>
            <a:r>
              <a:rPr lang="tr-TR" sz="1600" b="1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radio</a:t>
            </a:r>
            <a:r>
              <a:rPr lang="tr-TR" sz="1600" b="1" dirty="0"/>
              <a:t>" </a:t>
            </a:r>
            <a:r>
              <a:rPr lang="tr-TR" sz="1600" dirty="0"/>
              <a:t>name=</a:t>
            </a:r>
            <a:r>
              <a:rPr lang="tr-TR" sz="1600" b="1" dirty="0"/>
              <a:t>"c" </a:t>
            </a:r>
            <a:r>
              <a:rPr lang="tr-TR" sz="1600" dirty="0" err="1"/>
              <a:t>value</a:t>
            </a:r>
            <a:r>
              <a:rPr lang="tr-TR" sz="1600" dirty="0"/>
              <a:t>=</a:t>
            </a:r>
            <a:r>
              <a:rPr lang="tr-TR" sz="1600" b="1" dirty="0"/>
              <a:t>"e"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"e"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btn</a:t>
            </a:r>
            <a:r>
              <a:rPr lang="tr-TR" sz="1600" b="1" dirty="0"/>
              <a:t> </a:t>
            </a:r>
            <a:r>
              <a:rPr lang="tr-TR" sz="1600" b="1" dirty="0" err="1"/>
              <a:t>btn-danger</a:t>
            </a:r>
            <a:r>
              <a:rPr lang="tr-TR" sz="1600" b="1" dirty="0"/>
              <a:t>"</a:t>
            </a:r>
            <a:r>
              <a:rPr lang="tr-TR" sz="1600" dirty="0"/>
              <a:t>&gt;Erkek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input</a:t>
            </a:r>
            <a:r>
              <a:rPr lang="tr-TR" sz="1600" b="1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radio</a:t>
            </a:r>
            <a:r>
              <a:rPr lang="tr-TR" sz="1600" b="1" dirty="0"/>
              <a:t>" </a:t>
            </a:r>
            <a:r>
              <a:rPr lang="tr-TR" sz="1600" dirty="0"/>
              <a:t>name=</a:t>
            </a:r>
            <a:r>
              <a:rPr lang="tr-TR" sz="1600" b="1" dirty="0"/>
              <a:t>"c" </a:t>
            </a:r>
            <a:r>
              <a:rPr lang="tr-TR" sz="1600" dirty="0" err="1"/>
              <a:t>value</a:t>
            </a:r>
            <a:r>
              <a:rPr lang="tr-TR" sz="1600" dirty="0"/>
              <a:t>=</a:t>
            </a:r>
            <a:r>
              <a:rPr lang="tr-TR" sz="1600" b="1" dirty="0"/>
              <a:t>"k"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"f"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btn</a:t>
            </a:r>
            <a:r>
              <a:rPr lang="tr-TR" sz="1600" b="1" dirty="0"/>
              <a:t> </a:t>
            </a:r>
            <a:r>
              <a:rPr lang="tr-TR" sz="1600" b="1" dirty="0" err="1"/>
              <a:t>btn-danger</a:t>
            </a:r>
            <a:r>
              <a:rPr lang="tr-TR" sz="1600" b="1" dirty="0"/>
              <a:t>"</a:t>
            </a:r>
            <a:r>
              <a:rPr lang="tr-TR" sz="1600" dirty="0"/>
              <a:t>&gt;Kadın&lt;</a:t>
            </a:r>
            <a:r>
              <a:rPr lang="tr-TR" sz="1600" b="1" dirty="0" err="1"/>
              <a:t>br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/>
              <a:t>div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sonuc</a:t>
            </a:r>
            <a:r>
              <a:rPr lang="tr-TR" sz="1600" b="1" dirty="0"/>
              <a:t>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bg-info</a:t>
            </a:r>
            <a:r>
              <a:rPr lang="tr-TR" sz="1600" b="1" dirty="0"/>
              <a:t>" </a:t>
            </a:r>
            <a:r>
              <a:rPr lang="tr-TR" sz="1600" dirty="0" err="1"/>
              <a:t>style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dirty="0" err="1"/>
              <a:t>display</a:t>
            </a:r>
            <a:r>
              <a:rPr lang="tr-TR" sz="1600" dirty="0"/>
              <a:t>: </a:t>
            </a:r>
            <a:r>
              <a:rPr lang="tr-TR" sz="1600" b="1" dirty="0" err="1"/>
              <a:t>none</a:t>
            </a:r>
            <a:r>
              <a:rPr lang="tr-TR" sz="1600" dirty="0"/>
              <a:t>;</a:t>
            </a:r>
            <a:r>
              <a:rPr lang="tr-TR" sz="1600" b="1" dirty="0"/>
              <a:t>"</a:t>
            </a:r>
            <a:r>
              <a:rPr lang="tr-TR" sz="1600" dirty="0"/>
              <a:t>&gt;&lt;/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input</a:t>
            </a:r>
            <a:r>
              <a:rPr lang="tr-TR" sz="1600" b="1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button</a:t>
            </a:r>
            <a:r>
              <a:rPr lang="tr-TR" sz="1600" b="1" dirty="0"/>
              <a:t>" </a:t>
            </a:r>
            <a:r>
              <a:rPr lang="tr-TR" sz="1600" dirty="0"/>
              <a:t>name=</a:t>
            </a:r>
            <a:r>
              <a:rPr lang="tr-TR" sz="1600" b="1" dirty="0"/>
              <a:t>"btn1"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"btn1" </a:t>
            </a:r>
            <a:r>
              <a:rPr lang="tr-TR" sz="1600" dirty="0" err="1"/>
              <a:t>value</a:t>
            </a:r>
            <a:r>
              <a:rPr lang="tr-TR" sz="1600" dirty="0"/>
              <a:t>=</a:t>
            </a:r>
            <a:r>
              <a:rPr lang="tr-TR" sz="1600" b="1" dirty="0"/>
              <a:t>"hesapla"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btn</a:t>
            </a:r>
            <a:r>
              <a:rPr lang="tr-TR" sz="1600" b="1" dirty="0"/>
              <a:t> </a:t>
            </a:r>
            <a:r>
              <a:rPr lang="tr-TR" sz="1600" b="1" dirty="0" err="1"/>
              <a:t>btn-info</a:t>
            </a:r>
            <a:r>
              <a:rPr lang="tr-TR" sz="1600" b="1" dirty="0"/>
              <a:t>"</a:t>
            </a:r>
            <a:r>
              <a:rPr lang="tr-TR" sz="1600" dirty="0"/>
              <a:t>&gt;</a:t>
            </a:r>
            <a:endParaRPr lang="tr-TR" sz="1600" dirty="0">
              <a:hlinkClick r:id="rId3" action="ppaction://hlinkfile"/>
            </a:endParaRPr>
          </a:p>
          <a:p>
            <a:pPr marL="0" indent="0">
              <a:buNone/>
              <a:defRPr/>
            </a:pPr>
            <a:r>
              <a:rPr lang="tr-TR" sz="1600" dirty="0" smtClean="0">
                <a:hlinkClick r:id="rId3" action="ppaction://hlinkfile"/>
              </a:rPr>
              <a:t>Örnek10</a:t>
            </a:r>
            <a:endParaRPr lang="tr-TR" sz="1600" dirty="0"/>
          </a:p>
        </p:txBody>
      </p:sp>
      <p:sp>
        <p:nvSpPr>
          <p:cNvPr id="7" name="Başlık 1"/>
          <p:cNvSpPr txBox="1">
            <a:spLocks/>
          </p:cNvSpPr>
          <p:nvPr/>
        </p:nvSpPr>
        <p:spPr>
          <a:xfrm>
            <a:off x="467544" y="13862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Elemanlardan değer alma</a:t>
            </a:r>
          </a:p>
        </p:txBody>
      </p:sp>
    </p:spTree>
    <p:extLst>
      <p:ext uri="{BB962C8B-B14F-4D97-AF65-F5344CB8AC3E}">
        <p14:creationId xmlns:p14="http://schemas.microsoft.com/office/powerpoint/2010/main" val="154219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86808" cy="509012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tr-TR" sz="1600" dirty="0" smtClean="0"/>
              <a:t>&lt;</a:t>
            </a:r>
            <a:r>
              <a:rPr lang="tr-TR" sz="1600" b="1" dirty="0" err="1" smtClean="0"/>
              <a:t>script</a:t>
            </a:r>
            <a:r>
              <a:rPr lang="tr-TR" sz="1600" b="1" dirty="0" smtClean="0"/>
              <a:t> </a:t>
            </a:r>
            <a:r>
              <a:rPr lang="tr-TR" sz="1600" dirty="0" err="1" smtClean="0"/>
              <a:t>type</a:t>
            </a:r>
            <a:r>
              <a:rPr lang="tr-TR" sz="1600" dirty="0" smtClean="0"/>
              <a:t>=</a:t>
            </a:r>
            <a:r>
              <a:rPr lang="tr-TR" sz="1600" b="1" dirty="0" smtClean="0"/>
              <a:t>"</a:t>
            </a:r>
            <a:r>
              <a:rPr lang="tr-TR" sz="1600" b="1" dirty="0" err="1" smtClean="0"/>
              <a:t>text</a:t>
            </a:r>
            <a:r>
              <a:rPr lang="tr-TR" sz="1600" b="1" dirty="0" smtClean="0"/>
              <a:t>/javascript"</a:t>
            </a:r>
            <a:r>
              <a:rPr lang="tr-TR" sz="1600" dirty="0" smtClean="0"/>
              <a:t>&gt;</a:t>
            </a:r>
            <a:br>
              <a:rPr lang="tr-TR" sz="1600" dirty="0" smtClean="0"/>
            </a:br>
            <a:r>
              <a:rPr lang="tr-TR" sz="1600" dirty="0" smtClean="0"/>
              <a:t>    $(</a:t>
            </a:r>
            <a:r>
              <a:rPr lang="tr-TR" sz="1600" b="1" i="1" dirty="0" err="1" smtClean="0"/>
              <a:t>document</a:t>
            </a:r>
            <a:r>
              <a:rPr lang="tr-TR" sz="1600" dirty="0" smtClean="0"/>
              <a:t>).</a:t>
            </a:r>
            <a:r>
              <a:rPr lang="tr-TR" sz="1600" dirty="0" err="1" smtClean="0"/>
              <a:t>ready</a:t>
            </a:r>
            <a:r>
              <a:rPr lang="tr-TR" sz="1600" dirty="0" smtClean="0"/>
              <a:t>(</a:t>
            </a:r>
            <a:r>
              <a:rPr lang="tr-TR" sz="1600" b="1" dirty="0" err="1" smtClean="0"/>
              <a:t>function</a:t>
            </a:r>
            <a:r>
              <a:rPr lang="tr-TR" sz="1600" dirty="0" smtClean="0"/>
              <a:t>(){</a:t>
            </a:r>
            <a:br>
              <a:rPr lang="tr-TR" sz="1600" dirty="0" smtClean="0"/>
            </a:br>
            <a:r>
              <a:rPr lang="tr-TR" sz="1600" dirty="0" smtClean="0"/>
              <a:t>        $(</a:t>
            </a:r>
            <a:r>
              <a:rPr lang="tr-TR" sz="1600" b="1" dirty="0" smtClean="0"/>
              <a:t>"#btn1"</a:t>
            </a:r>
            <a:r>
              <a:rPr lang="tr-TR" sz="1600" dirty="0" smtClean="0"/>
              <a:t>).</a:t>
            </a:r>
            <a:r>
              <a:rPr lang="tr-TR" sz="1600" dirty="0" err="1" smtClean="0"/>
              <a:t>click</a:t>
            </a:r>
            <a:r>
              <a:rPr lang="tr-TR" sz="1600" dirty="0" smtClean="0"/>
              <a:t>(</a:t>
            </a:r>
            <a:r>
              <a:rPr lang="tr-TR" sz="1600" b="1" dirty="0" err="1" smtClean="0"/>
              <a:t>function</a:t>
            </a:r>
            <a:r>
              <a:rPr lang="tr-TR" sz="1600" dirty="0" smtClean="0"/>
              <a:t>() {</a:t>
            </a:r>
            <a:br>
              <a:rPr lang="tr-TR" sz="1600" dirty="0" smtClean="0"/>
            </a:br>
            <a:r>
              <a:rPr lang="tr-TR" sz="1600" dirty="0" smtClean="0"/>
              <a:t>            </a:t>
            </a:r>
            <a:r>
              <a:rPr lang="tr-TR" sz="1600" b="1" dirty="0" smtClean="0"/>
              <a:t>var </a:t>
            </a:r>
            <a:r>
              <a:rPr lang="tr-TR" sz="1600" dirty="0" err="1" smtClean="0"/>
              <a:t>k_ad</a:t>
            </a:r>
            <a:r>
              <a:rPr lang="tr-TR" sz="1600" dirty="0" smtClean="0"/>
              <a:t>=$(</a:t>
            </a:r>
            <a:r>
              <a:rPr lang="tr-TR" sz="1600" b="1" dirty="0" smtClean="0"/>
              <a:t>"#</a:t>
            </a:r>
            <a:r>
              <a:rPr lang="tr-TR" sz="1600" b="1" dirty="0" err="1" smtClean="0"/>
              <a:t>kAd</a:t>
            </a:r>
            <a:r>
              <a:rPr lang="tr-TR" sz="1600" b="1" dirty="0" smtClean="0"/>
              <a:t>"</a:t>
            </a:r>
            <a:r>
              <a:rPr lang="tr-TR" sz="1600" dirty="0" smtClean="0"/>
              <a:t>).</a:t>
            </a:r>
            <a:r>
              <a:rPr lang="tr-TR" sz="1600" dirty="0" err="1" smtClean="0"/>
              <a:t>val</a:t>
            </a:r>
            <a:r>
              <a:rPr lang="tr-TR" sz="1600" dirty="0" smtClean="0"/>
              <a:t>();</a:t>
            </a:r>
            <a:br>
              <a:rPr lang="tr-TR" sz="1600" dirty="0" smtClean="0"/>
            </a:br>
            <a:r>
              <a:rPr lang="tr-TR" sz="1600" dirty="0" smtClean="0"/>
              <a:t>            </a:t>
            </a:r>
            <a:r>
              <a:rPr lang="tr-TR" sz="1600" b="1" dirty="0" smtClean="0"/>
              <a:t>var </a:t>
            </a:r>
            <a:r>
              <a:rPr lang="tr-TR" sz="1600" dirty="0" err="1" smtClean="0"/>
              <a:t>psw</a:t>
            </a:r>
            <a:r>
              <a:rPr lang="tr-TR" sz="1600" dirty="0" smtClean="0"/>
              <a:t>=$(</a:t>
            </a:r>
            <a:r>
              <a:rPr lang="tr-TR" sz="1600" b="1" dirty="0" smtClean="0"/>
              <a:t>"#</a:t>
            </a:r>
            <a:r>
              <a:rPr lang="tr-TR" sz="1600" b="1" dirty="0" err="1" smtClean="0"/>
              <a:t>psw</a:t>
            </a:r>
            <a:r>
              <a:rPr lang="tr-TR" sz="1600" b="1" dirty="0" smtClean="0"/>
              <a:t>"</a:t>
            </a:r>
            <a:r>
              <a:rPr lang="tr-TR" sz="1600" dirty="0" smtClean="0"/>
              <a:t>).</a:t>
            </a:r>
            <a:r>
              <a:rPr lang="tr-TR" sz="1600" dirty="0" err="1" smtClean="0"/>
              <a:t>val</a:t>
            </a:r>
            <a:r>
              <a:rPr lang="tr-TR" sz="1600" dirty="0" smtClean="0"/>
              <a:t>();</a:t>
            </a:r>
            <a:br>
              <a:rPr lang="tr-TR" sz="1600" dirty="0" smtClean="0"/>
            </a:br>
            <a:r>
              <a:rPr lang="tr-TR" sz="1600" dirty="0" smtClean="0"/>
              <a:t>            </a:t>
            </a:r>
            <a:r>
              <a:rPr lang="tr-TR" sz="1600" b="1" dirty="0" smtClean="0"/>
              <a:t>var </a:t>
            </a:r>
            <a:r>
              <a:rPr lang="tr-TR" sz="1600" dirty="0" err="1" smtClean="0"/>
              <a:t>pswT</a:t>
            </a:r>
            <a:r>
              <a:rPr lang="tr-TR" sz="1600" dirty="0" smtClean="0"/>
              <a:t>=$(</a:t>
            </a:r>
            <a:r>
              <a:rPr lang="tr-TR" sz="1600" b="1" dirty="0" smtClean="0"/>
              <a:t>"#</a:t>
            </a:r>
            <a:r>
              <a:rPr lang="tr-TR" sz="1600" b="1" dirty="0" err="1" smtClean="0"/>
              <a:t>pswT</a:t>
            </a:r>
            <a:r>
              <a:rPr lang="tr-TR" sz="1600" b="1" dirty="0" smtClean="0"/>
              <a:t>"</a:t>
            </a:r>
            <a:r>
              <a:rPr lang="tr-TR" sz="1600" dirty="0" smtClean="0"/>
              <a:t>).</a:t>
            </a:r>
            <a:r>
              <a:rPr lang="tr-TR" sz="1600" dirty="0" err="1" smtClean="0"/>
              <a:t>val</a:t>
            </a:r>
            <a:r>
              <a:rPr lang="tr-TR" sz="1600" dirty="0" smtClean="0"/>
              <a:t>();</a:t>
            </a:r>
            <a:br>
              <a:rPr lang="tr-TR" sz="1600" dirty="0" smtClean="0"/>
            </a:br>
            <a:r>
              <a:rPr lang="tr-TR" sz="1600" dirty="0" smtClean="0"/>
              <a:t>            </a:t>
            </a:r>
            <a:r>
              <a:rPr lang="tr-TR" sz="1600" b="1" dirty="0" err="1" smtClean="0"/>
              <a:t>if</a:t>
            </a:r>
            <a:r>
              <a:rPr lang="tr-TR" sz="1600" dirty="0" smtClean="0"/>
              <a:t>(</a:t>
            </a:r>
            <a:r>
              <a:rPr lang="tr-TR" sz="1600" dirty="0" err="1" smtClean="0"/>
              <a:t>k_ad</a:t>
            </a:r>
            <a:r>
              <a:rPr lang="tr-TR" sz="1600" dirty="0" smtClean="0"/>
              <a:t>==</a:t>
            </a:r>
            <a:r>
              <a:rPr lang="tr-TR" sz="1600" b="1" dirty="0" err="1" smtClean="0"/>
              <a:t>null</a:t>
            </a:r>
            <a:r>
              <a:rPr lang="tr-TR" sz="1600" dirty="0" smtClean="0"/>
              <a:t>||</a:t>
            </a:r>
            <a:r>
              <a:rPr lang="tr-TR" sz="1600" dirty="0" err="1" smtClean="0"/>
              <a:t>k_ad</a:t>
            </a:r>
            <a:r>
              <a:rPr lang="tr-TR" sz="1600" dirty="0" smtClean="0"/>
              <a:t>==</a:t>
            </a:r>
            <a:r>
              <a:rPr lang="tr-TR" sz="1600" b="1" dirty="0" smtClean="0"/>
              <a:t>""</a:t>
            </a:r>
            <a:r>
              <a:rPr lang="tr-TR" sz="1600" dirty="0" smtClean="0"/>
              <a:t>){</a:t>
            </a:r>
            <a:br>
              <a:rPr lang="tr-TR" sz="1600" dirty="0" smtClean="0"/>
            </a:br>
            <a:r>
              <a:rPr lang="tr-TR" sz="1600" dirty="0" smtClean="0"/>
              <a:t>                $(</a:t>
            </a:r>
            <a:r>
              <a:rPr lang="tr-TR" sz="1600" b="1" dirty="0" smtClean="0"/>
              <a:t>"#mesaj"</a:t>
            </a:r>
            <a:r>
              <a:rPr lang="tr-TR" sz="1600" dirty="0" smtClean="0"/>
              <a:t>).</a:t>
            </a:r>
            <a:r>
              <a:rPr lang="tr-TR" sz="1600" dirty="0" err="1" smtClean="0"/>
              <a:t>text</a:t>
            </a:r>
            <a:r>
              <a:rPr lang="tr-TR" sz="1600" dirty="0" smtClean="0"/>
              <a:t>(</a:t>
            </a:r>
            <a:r>
              <a:rPr lang="tr-TR" sz="1600" b="1" dirty="0" smtClean="0"/>
              <a:t>"Kullanıcı adını giriniz"</a:t>
            </a:r>
            <a:r>
              <a:rPr lang="tr-TR" sz="1600" dirty="0" smtClean="0"/>
              <a:t>);</a:t>
            </a:r>
            <a:br>
              <a:rPr lang="tr-TR" sz="1600" dirty="0" smtClean="0"/>
            </a:br>
            <a:r>
              <a:rPr lang="tr-TR" sz="1600" dirty="0" smtClean="0"/>
              <a:t>                $(</a:t>
            </a:r>
            <a:r>
              <a:rPr lang="tr-TR" sz="1600" b="1" dirty="0" smtClean="0"/>
              <a:t>"#mesaj"</a:t>
            </a:r>
            <a:r>
              <a:rPr lang="tr-TR" sz="1600" dirty="0" smtClean="0"/>
              <a:t>).</a:t>
            </a:r>
            <a:r>
              <a:rPr lang="tr-TR" sz="1600" dirty="0" err="1" smtClean="0"/>
              <a:t>slideDown</a:t>
            </a:r>
            <a:r>
              <a:rPr lang="tr-TR" sz="1600" dirty="0" smtClean="0"/>
              <a:t>(</a:t>
            </a:r>
            <a:r>
              <a:rPr lang="tr-TR" sz="1600" b="1" dirty="0" smtClean="0"/>
              <a:t>"</a:t>
            </a:r>
            <a:r>
              <a:rPr lang="tr-TR" sz="1600" b="1" dirty="0" err="1" smtClean="0"/>
              <a:t>slow</a:t>
            </a:r>
            <a:r>
              <a:rPr lang="tr-TR" sz="1600" b="1" dirty="0" smtClean="0"/>
              <a:t>"</a:t>
            </a:r>
            <a:r>
              <a:rPr lang="tr-TR" sz="1600" dirty="0" smtClean="0"/>
              <a:t>);}</a:t>
            </a:r>
            <a:br>
              <a:rPr lang="tr-TR" sz="1600" dirty="0" smtClean="0"/>
            </a:br>
            <a:r>
              <a:rPr lang="tr-TR" sz="1600" dirty="0" smtClean="0"/>
              <a:t>            </a:t>
            </a:r>
            <a:r>
              <a:rPr lang="tr-TR" sz="1600" b="1" dirty="0" smtClean="0"/>
              <a:t>else </a:t>
            </a:r>
            <a:r>
              <a:rPr lang="tr-TR" sz="1600" b="1" dirty="0" err="1" smtClean="0"/>
              <a:t>if</a:t>
            </a:r>
            <a:r>
              <a:rPr lang="tr-TR" sz="1600" dirty="0" smtClean="0"/>
              <a:t>(</a:t>
            </a:r>
            <a:r>
              <a:rPr lang="tr-TR" sz="1600" dirty="0" err="1" smtClean="0"/>
              <a:t>psw</a:t>
            </a:r>
            <a:r>
              <a:rPr lang="tr-TR" sz="1600" dirty="0" smtClean="0"/>
              <a:t>==</a:t>
            </a:r>
            <a:r>
              <a:rPr lang="tr-TR" sz="1600" b="1" dirty="0" err="1" smtClean="0"/>
              <a:t>null</a:t>
            </a:r>
            <a:r>
              <a:rPr lang="tr-TR" sz="1600" dirty="0" smtClean="0"/>
              <a:t>||</a:t>
            </a:r>
            <a:r>
              <a:rPr lang="tr-TR" sz="1600" dirty="0" err="1" smtClean="0"/>
              <a:t>psw</a:t>
            </a:r>
            <a:r>
              <a:rPr lang="tr-TR" sz="1600" dirty="0" smtClean="0"/>
              <a:t>==</a:t>
            </a:r>
            <a:r>
              <a:rPr lang="tr-TR" sz="1600" b="1" dirty="0" smtClean="0"/>
              <a:t>""</a:t>
            </a:r>
            <a:r>
              <a:rPr lang="tr-TR" sz="1600" dirty="0" smtClean="0"/>
              <a:t>){</a:t>
            </a:r>
            <a:br>
              <a:rPr lang="tr-TR" sz="1600" dirty="0" smtClean="0"/>
            </a:br>
            <a:r>
              <a:rPr lang="tr-TR" sz="1600" dirty="0" smtClean="0"/>
              <a:t>                $(</a:t>
            </a:r>
            <a:r>
              <a:rPr lang="tr-TR" sz="1600" b="1" dirty="0" smtClean="0"/>
              <a:t>"#mesaj"</a:t>
            </a:r>
            <a:r>
              <a:rPr lang="tr-TR" sz="1600" dirty="0" smtClean="0"/>
              <a:t>).</a:t>
            </a:r>
            <a:r>
              <a:rPr lang="tr-TR" sz="1600" dirty="0" err="1" smtClean="0"/>
              <a:t>slideUp</a:t>
            </a:r>
            <a:r>
              <a:rPr lang="tr-TR" sz="1600" dirty="0" smtClean="0"/>
              <a:t>(</a:t>
            </a:r>
            <a:r>
              <a:rPr lang="tr-TR" sz="1600" b="1" dirty="0" smtClean="0"/>
              <a:t>"</a:t>
            </a:r>
            <a:r>
              <a:rPr lang="tr-TR" sz="1600" b="1" dirty="0" err="1" smtClean="0"/>
              <a:t>slow</a:t>
            </a:r>
            <a:r>
              <a:rPr lang="tr-TR" sz="1600" b="1" dirty="0" smtClean="0"/>
              <a:t>"</a:t>
            </a:r>
            <a:r>
              <a:rPr lang="tr-TR" sz="1600" dirty="0" smtClean="0"/>
              <a:t>,</a:t>
            </a:r>
            <a:br>
              <a:rPr lang="tr-TR" sz="1600" dirty="0" smtClean="0"/>
            </a:br>
            <a:r>
              <a:rPr lang="tr-TR" sz="1600" dirty="0" smtClean="0"/>
              <a:t>                </a:t>
            </a:r>
            <a:r>
              <a:rPr lang="tr-TR" sz="1600" b="1" dirty="0" err="1" smtClean="0"/>
              <a:t>function</a:t>
            </a:r>
            <a:r>
              <a:rPr lang="tr-TR" sz="1600" dirty="0" smtClean="0"/>
              <a:t>() {</a:t>
            </a:r>
            <a:br>
              <a:rPr lang="tr-TR" sz="1600" dirty="0" smtClean="0"/>
            </a:br>
            <a:r>
              <a:rPr lang="tr-TR" sz="1600" dirty="0" smtClean="0"/>
              <a:t>                    $(</a:t>
            </a:r>
            <a:r>
              <a:rPr lang="tr-TR" sz="1600" b="1" dirty="0" smtClean="0"/>
              <a:t>"#mesaj"</a:t>
            </a:r>
            <a:r>
              <a:rPr lang="tr-TR" sz="1600" dirty="0" smtClean="0"/>
              <a:t>).</a:t>
            </a:r>
            <a:r>
              <a:rPr lang="tr-TR" sz="1600" dirty="0" err="1" smtClean="0"/>
              <a:t>text</a:t>
            </a:r>
            <a:r>
              <a:rPr lang="tr-TR" sz="1600" dirty="0" smtClean="0"/>
              <a:t>(</a:t>
            </a:r>
            <a:r>
              <a:rPr lang="tr-TR" sz="1600" b="1" dirty="0" smtClean="0"/>
              <a:t>"Parola giriniz"</a:t>
            </a:r>
            <a:r>
              <a:rPr lang="tr-TR" sz="1600" dirty="0" smtClean="0"/>
              <a:t>);</a:t>
            </a:r>
            <a:br>
              <a:rPr lang="tr-TR" sz="1600" dirty="0" smtClean="0"/>
            </a:br>
            <a:r>
              <a:rPr lang="tr-TR" sz="1600" dirty="0" smtClean="0"/>
              <a:t>                });</a:t>
            </a:r>
            <a:br>
              <a:rPr lang="tr-TR" sz="1600" dirty="0" smtClean="0"/>
            </a:br>
            <a:r>
              <a:rPr lang="tr-TR" sz="1600" dirty="0" smtClean="0"/>
              <a:t>                $(</a:t>
            </a:r>
            <a:r>
              <a:rPr lang="tr-TR" sz="1600" b="1" dirty="0" smtClean="0"/>
              <a:t>"#mesaj"</a:t>
            </a:r>
            <a:r>
              <a:rPr lang="tr-TR" sz="1600" dirty="0" smtClean="0"/>
              <a:t>).</a:t>
            </a:r>
            <a:r>
              <a:rPr lang="tr-TR" sz="1600" dirty="0" err="1" smtClean="0"/>
              <a:t>slideDown</a:t>
            </a:r>
            <a:r>
              <a:rPr lang="tr-TR" sz="1600" dirty="0" smtClean="0"/>
              <a:t>(</a:t>
            </a:r>
            <a:r>
              <a:rPr lang="tr-TR" sz="1600" b="1" dirty="0" smtClean="0"/>
              <a:t>"</a:t>
            </a:r>
            <a:r>
              <a:rPr lang="tr-TR" sz="1600" b="1" dirty="0" err="1" smtClean="0"/>
              <a:t>slow</a:t>
            </a:r>
            <a:r>
              <a:rPr lang="tr-TR" sz="1600" b="1" dirty="0" smtClean="0"/>
              <a:t>"</a:t>
            </a:r>
            <a:r>
              <a:rPr lang="tr-TR" sz="1600" dirty="0" smtClean="0"/>
              <a:t>);</a:t>
            </a:r>
            <a:br>
              <a:rPr lang="tr-TR" sz="1600" dirty="0" smtClean="0"/>
            </a:br>
            <a:r>
              <a:rPr lang="tr-TR" sz="1600" dirty="0" smtClean="0"/>
              <a:t>            }</a:t>
            </a:r>
          </a:p>
          <a:p>
            <a:pPr marL="0" indent="0">
              <a:buNone/>
              <a:defRPr/>
            </a:pPr>
            <a:endParaRPr lang="tr-TR" sz="1600" dirty="0"/>
          </a:p>
          <a:p>
            <a:pPr marL="0" indent="0">
              <a:buNone/>
              <a:defRPr/>
            </a:pPr>
            <a:r>
              <a:rPr lang="tr-TR" sz="2800" dirty="0" smtClean="0">
                <a:hlinkClick r:id="rId3" action="ppaction://hlinkfile"/>
              </a:rPr>
              <a:t>Örnek18</a:t>
            </a: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43</a:t>
            </a:fld>
            <a:endParaRPr lang="tr-TR"/>
          </a:p>
        </p:txBody>
      </p:sp>
      <p:sp>
        <p:nvSpPr>
          <p:cNvPr id="7" name="Başlık 1"/>
          <p:cNvSpPr txBox="1">
            <a:spLocks/>
          </p:cNvSpPr>
          <p:nvPr/>
        </p:nvSpPr>
        <p:spPr>
          <a:xfrm>
            <a:off x="467544" y="13862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Elemanlardan değer alma</a:t>
            </a:r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4652516" y="1217960"/>
            <a:ext cx="4186808" cy="5090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  <a:defRPr/>
            </a:pPr>
            <a:r>
              <a:rPr lang="tr-TR" sz="1600" b="1" dirty="0" smtClean="0"/>
              <a:t>else </a:t>
            </a:r>
            <a:r>
              <a:rPr lang="tr-TR" sz="1600" b="1" dirty="0" err="1" smtClean="0"/>
              <a:t>if</a:t>
            </a:r>
            <a:r>
              <a:rPr lang="tr-TR" sz="1600" dirty="0" smtClean="0"/>
              <a:t>(</a:t>
            </a:r>
            <a:r>
              <a:rPr lang="tr-TR" sz="1600" dirty="0" err="1" smtClean="0"/>
              <a:t>pswT</a:t>
            </a:r>
            <a:r>
              <a:rPr lang="tr-TR" sz="1600" dirty="0" smtClean="0"/>
              <a:t>==</a:t>
            </a:r>
            <a:r>
              <a:rPr lang="tr-TR" sz="1600" b="1" dirty="0" err="1" smtClean="0"/>
              <a:t>null</a:t>
            </a:r>
            <a:r>
              <a:rPr lang="tr-TR" sz="1600" dirty="0" smtClean="0"/>
              <a:t>||</a:t>
            </a:r>
            <a:r>
              <a:rPr lang="tr-TR" sz="1600" dirty="0" err="1" smtClean="0"/>
              <a:t>pswT</a:t>
            </a:r>
            <a:r>
              <a:rPr lang="tr-TR" sz="1600" dirty="0" smtClean="0"/>
              <a:t>==</a:t>
            </a:r>
            <a:r>
              <a:rPr lang="tr-TR" sz="1600" b="1" dirty="0" smtClean="0"/>
              <a:t>""</a:t>
            </a:r>
            <a:r>
              <a:rPr lang="tr-TR" sz="1600" dirty="0" smtClean="0"/>
              <a:t>) {</a:t>
            </a:r>
            <a:br>
              <a:rPr lang="tr-TR" sz="1600" dirty="0" smtClean="0"/>
            </a:br>
            <a:r>
              <a:rPr lang="tr-TR" sz="1600" dirty="0" smtClean="0"/>
              <a:t>                $(</a:t>
            </a:r>
            <a:r>
              <a:rPr lang="tr-TR" sz="1600" b="1" dirty="0" smtClean="0"/>
              <a:t>"#mesaj"</a:t>
            </a:r>
            <a:r>
              <a:rPr lang="tr-TR" sz="1600" dirty="0" smtClean="0"/>
              <a:t>).</a:t>
            </a:r>
            <a:r>
              <a:rPr lang="tr-TR" sz="1600" dirty="0" err="1" smtClean="0"/>
              <a:t>slideUp</a:t>
            </a:r>
            <a:r>
              <a:rPr lang="tr-TR" sz="1600" dirty="0" smtClean="0"/>
              <a:t>(</a:t>
            </a:r>
            <a:r>
              <a:rPr lang="tr-TR" sz="1600" b="1" dirty="0" smtClean="0"/>
              <a:t>"</a:t>
            </a:r>
            <a:r>
              <a:rPr lang="tr-TR" sz="1600" b="1" dirty="0" err="1" smtClean="0"/>
              <a:t>slow</a:t>
            </a:r>
            <a:r>
              <a:rPr lang="tr-TR" sz="1600" b="1" dirty="0" smtClean="0"/>
              <a:t>"</a:t>
            </a:r>
            <a:r>
              <a:rPr lang="tr-TR" sz="1600" dirty="0" smtClean="0"/>
              <a:t>, </a:t>
            </a:r>
            <a:r>
              <a:rPr lang="tr-TR" sz="1600" b="1" dirty="0" err="1" smtClean="0"/>
              <a:t>function</a:t>
            </a:r>
            <a:r>
              <a:rPr lang="tr-TR" sz="1600" dirty="0" smtClean="0"/>
              <a:t>() {</a:t>
            </a:r>
            <a:br>
              <a:rPr lang="tr-TR" sz="1600" dirty="0" smtClean="0"/>
            </a:br>
            <a:r>
              <a:rPr lang="tr-TR" sz="1600" dirty="0" smtClean="0"/>
              <a:t>                            $(</a:t>
            </a:r>
            <a:r>
              <a:rPr lang="tr-TR" sz="1600" b="1" dirty="0" smtClean="0"/>
              <a:t>"#mesaj"</a:t>
            </a:r>
            <a:r>
              <a:rPr lang="tr-TR" sz="1600" dirty="0" smtClean="0"/>
              <a:t>).</a:t>
            </a:r>
            <a:r>
              <a:rPr lang="tr-TR" sz="1600" dirty="0" err="1" smtClean="0"/>
              <a:t>text</a:t>
            </a:r>
            <a:r>
              <a:rPr lang="tr-TR" sz="1600" dirty="0" smtClean="0"/>
              <a:t>(</a:t>
            </a:r>
            <a:r>
              <a:rPr lang="tr-TR" sz="1600" b="1" dirty="0" smtClean="0"/>
              <a:t>"Parola Tekrarını giriniz"</a:t>
            </a:r>
            <a:r>
              <a:rPr lang="tr-TR" sz="1600" dirty="0" smtClean="0"/>
              <a:t>);</a:t>
            </a:r>
            <a:br>
              <a:rPr lang="tr-TR" sz="1600" dirty="0" smtClean="0"/>
            </a:br>
            <a:r>
              <a:rPr lang="tr-TR" sz="1600" dirty="0" smtClean="0"/>
              <a:t>                        });</a:t>
            </a:r>
            <a:br>
              <a:rPr lang="tr-TR" sz="1600" dirty="0" smtClean="0"/>
            </a:br>
            <a:r>
              <a:rPr lang="tr-TR" sz="1600" dirty="0" smtClean="0"/>
              <a:t>                $(</a:t>
            </a:r>
            <a:r>
              <a:rPr lang="tr-TR" sz="1600" b="1" dirty="0" smtClean="0"/>
              <a:t>"#mesaj"</a:t>
            </a:r>
            <a:r>
              <a:rPr lang="tr-TR" sz="1600" dirty="0" smtClean="0"/>
              <a:t>).</a:t>
            </a:r>
            <a:r>
              <a:rPr lang="tr-TR" sz="1600" dirty="0" err="1" smtClean="0"/>
              <a:t>slideDown</a:t>
            </a:r>
            <a:r>
              <a:rPr lang="tr-TR" sz="1600" dirty="0" smtClean="0"/>
              <a:t>(</a:t>
            </a:r>
            <a:r>
              <a:rPr lang="tr-TR" sz="1600" b="1" dirty="0" smtClean="0"/>
              <a:t>"</a:t>
            </a:r>
            <a:r>
              <a:rPr lang="tr-TR" sz="1600" b="1" dirty="0" err="1" smtClean="0"/>
              <a:t>slow</a:t>
            </a:r>
            <a:r>
              <a:rPr lang="tr-TR" sz="1600" b="1" dirty="0" smtClean="0"/>
              <a:t>"</a:t>
            </a:r>
            <a:r>
              <a:rPr lang="tr-TR" sz="1600" dirty="0" smtClean="0"/>
              <a:t>);</a:t>
            </a:r>
            <a:br>
              <a:rPr lang="tr-TR" sz="1600" dirty="0" smtClean="0"/>
            </a:br>
            <a:r>
              <a:rPr lang="tr-TR" sz="1600" dirty="0" smtClean="0"/>
              <a:t>            }</a:t>
            </a:r>
            <a:r>
              <a:rPr lang="tr-TR" sz="1600" b="1" dirty="0" smtClean="0"/>
              <a:t>else </a:t>
            </a:r>
            <a:r>
              <a:rPr lang="tr-TR" sz="1600" b="1" dirty="0" err="1" smtClean="0"/>
              <a:t>if</a:t>
            </a:r>
            <a:r>
              <a:rPr lang="tr-TR" sz="1600" dirty="0" smtClean="0"/>
              <a:t>(</a:t>
            </a:r>
            <a:r>
              <a:rPr lang="tr-TR" sz="1600" dirty="0" err="1" smtClean="0"/>
              <a:t>psw</a:t>
            </a:r>
            <a:r>
              <a:rPr lang="tr-TR" sz="1600" dirty="0" smtClean="0"/>
              <a:t>!=</a:t>
            </a:r>
            <a:r>
              <a:rPr lang="tr-TR" sz="1600" dirty="0" err="1" smtClean="0"/>
              <a:t>pswT</a:t>
            </a:r>
            <a:r>
              <a:rPr lang="tr-TR" sz="1600" dirty="0" smtClean="0"/>
              <a:t>) {</a:t>
            </a:r>
            <a:br>
              <a:rPr lang="tr-TR" sz="1600" dirty="0" smtClean="0"/>
            </a:br>
            <a:r>
              <a:rPr lang="tr-TR" sz="1600" dirty="0" smtClean="0"/>
              <a:t>                $(</a:t>
            </a:r>
            <a:r>
              <a:rPr lang="tr-TR" sz="1600" b="1" dirty="0" smtClean="0"/>
              <a:t>"#mesaj"</a:t>
            </a:r>
            <a:r>
              <a:rPr lang="tr-TR" sz="1600" dirty="0" smtClean="0"/>
              <a:t>).</a:t>
            </a:r>
            <a:r>
              <a:rPr lang="tr-TR" sz="1600" dirty="0" err="1" smtClean="0"/>
              <a:t>slideUp</a:t>
            </a:r>
            <a:r>
              <a:rPr lang="tr-TR" sz="1600" dirty="0" smtClean="0"/>
              <a:t>(</a:t>
            </a:r>
            <a:r>
              <a:rPr lang="tr-TR" sz="1600" b="1" dirty="0" smtClean="0"/>
              <a:t>"</a:t>
            </a:r>
            <a:r>
              <a:rPr lang="tr-TR" sz="1600" b="1" dirty="0" err="1" smtClean="0"/>
              <a:t>slow</a:t>
            </a:r>
            <a:r>
              <a:rPr lang="tr-TR" sz="1600" b="1" dirty="0" smtClean="0"/>
              <a:t>"</a:t>
            </a:r>
            <a:r>
              <a:rPr lang="tr-TR" sz="1600" dirty="0" smtClean="0"/>
              <a:t>,</a:t>
            </a:r>
            <a:r>
              <a:rPr lang="tr-TR" sz="1600" b="1" dirty="0" err="1" smtClean="0"/>
              <a:t>function</a:t>
            </a:r>
            <a:r>
              <a:rPr lang="tr-TR" sz="1600" dirty="0" smtClean="0"/>
              <a:t>()  {</a:t>
            </a:r>
            <a:br>
              <a:rPr lang="tr-TR" sz="1600" dirty="0" smtClean="0"/>
            </a:br>
            <a:r>
              <a:rPr lang="tr-TR" sz="1600" dirty="0" smtClean="0"/>
              <a:t>                            $(</a:t>
            </a:r>
            <a:r>
              <a:rPr lang="tr-TR" sz="1600" b="1" dirty="0" smtClean="0"/>
              <a:t>"#mesaj"</a:t>
            </a:r>
            <a:r>
              <a:rPr lang="tr-TR" sz="1600" dirty="0" smtClean="0"/>
              <a:t>).</a:t>
            </a:r>
            <a:r>
              <a:rPr lang="tr-TR" sz="1600" dirty="0" err="1" smtClean="0"/>
              <a:t>text</a:t>
            </a:r>
            <a:r>
              <a:rPr lang="tr-TR" sz="1600" dirty="0" smtClean="0"/>
              <a:t>(</a:t>
            </a:r>
            <a:r>
              <a:rPr lang="tr-TR" sz="1600" b="1" dirty="0" smtClean="0"/>
              <a:t>"Parolalar aynı olmalıdır..."</a:t>
            </a:r>
            <a:r>
              <a:rPr lang="tr-TR" sz="1600" dirty="0" smtClean="0"/>
              <a:t>);</a:t>
            </a:r>
            <a:br>
              <a:rPr lang="tr-TR" sz="1600" dirty="0" smtClean="0"/>
            </a:br>
            <a:r>
              <a:rPr lang="tr-TR" sz="1600" dirty="0" smtClean="0"/>
              <a:t>                        });</a:t>
            </a:r>
            <a:br>
              <a:rPr lang="tr-TR" sz="1600" dirty="0" smtClean="0"/>
            </a:br>
            <a:r>
              <a:rPr lang="tr-TR" sz="1600" dirty="0" smtClean="0"/>
              <a:t>                $(</a:t>
            </a:r>
            <a:r>
              <a:rPr lang="tr-TR" sz="1600" b="1" dirty="0" smtClean="0"/>
              <a:t>"#mesaj"</a:t>
            </a:r>
            <a:r>
              <a:rPr lang="tr-TR" sz="1600" dirty="0" smtClean="0"/>
              <a:t>).</a:t>
            </a:r>
            <a:r>
              <a:rPr lang="tr-TR" sz="1600" dirty="0" err="1" smtClean="0"/>
              <a:t>slideDown</a:t>
            </a:r>
            <a:r>
              <a:rPr lang="tr-TR" sz="1600" dirty="0" smtClean="0"/>
              <a:t>(</a:t>
            </a:r>
            <a:r>
              <a:rPr lang="tr-TR" sz="1600" b="1" dirty="0" smtClean="0"/>
              <a:t>"</a:t>
            </a:r>
            <a:r>
              <a:rPr lang="tr-TR" sz="1600" b="1" dirty="0" err="1" smtClean="0"/>
              <a:t>slow</a:t>
            </a:r>
            <a:r>
              <a:rPr lang="tr-TR" sz="1600" b="1" dirty="0" smtClean="0"/>
              <a:t>"</a:t>
            </a:r>
            <a:r>
              <a:rPr lang="tr-TR" sz="1600" dirty="0" smtClean="0"/>
              <a:t>);</a:t>
            </a:r>
            <a:br>
              <a:rPr lang="tr-TR" sz="1600" dirty="0" smtClean="0"/>
            </a:br>
            <a:r>
              <a:rPr lang="tr-TR" sz="1600" dirty="0" smtClean="0"/>
              <a:t>            } </a:t>
            </a:r>
            <a:r>
              <a:rPr lang="tr-TR" sz="1600" b="1" dirty="0" smtClean="0"/>
              <a:t>else </a:t>
            </a:r>
            <a:r>
              <a:rPr lang="tr-TR" sz="1600" dirty="0" smtClean="0"/>
              <a:t>$(</a:t>
            </a:r>
            <a:r>
              <a:rPr lang="tr-TR" sz="1600" b="1" dirty="0" smtClean="0"/>
              <a:t>"#form1"</a:t>
            </a:r>
            <a:r>
              <a:rPr lang="tr-TR" sz="1600" dirty="0" smtClean="0"/>
              <a:t>).</a:t>
            </a:r>
            <a:r>
              <a:rPr lang="tr-TR" sz="1600" dirty="0" err="1" smtClean="0"/>
              <a:t>submit</a:t>
            </a:r>
            <a:r>
              <a:rPr lang="tr-TR" sz="1600" dirty="0" smtClean="0"/>
              <a:t>();</a:t>
            </a:r>
            <a:br>
              <a:rPr lang="tr-TR" sz="1600" dirty="0" smtClean="0"/>
            </a:br>
            <a:r>
              <a:rPr lang="tr-TR" sz="1600" dirty="0" smtClean="0"/>
              <a:t>        });</a:t>
            </a:r>
            <a:br>
              <a:rPr lang="tr-TR" sz="1600" dirty="0" smtClean="0"/>
            </a:br>
            <a:r>
              <a:rPr lang="tr-TR" sz="1600" dirty="0" smtClean="0"/>
              <a:t>    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98347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86808" cy="50888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tr-TR" sz="1700" dirty="0">
                <a:solidFill>
                  <a:schemeClr val="tx1"/>
                </a:solidFill>
              </a:rPr>
              <a:t>$(</a:t>
            </a:r>
            <a:r>
              <a:rPr lang="tr-TR" sz="1700" b="1" dirty="0">
                <a:solidFill>
                  <a:schemeClr val="tx1"/>
                </a:solidFill>
              </a:rPr>
              <a:t>"#</a:t>
            </a:r>
            <a:r>
              <a:rPr lang="tr-TR" sz="1700" b="1" dirty="0" err="1">
                <a:solidFill>
                  <a:schemeClr val="tx1"/>
                </a:solidFill>
              </a:rPr>
              <a:t>psw</a:t>
            </a:r>
            <a:r>
              <a:rPr lang="tr-TR" sz="1700" b="1" dirty="0">
                <a:solidFill>
                  <a:schemeClr val="tx1"/>
                </a:solidFill>
              </a:rPr>
              <a:t>"</a:t>
            </a:r>
            <a:r>
              <a:rPr lang="tr-TR" sz="1700" dirty="0">
                <a:solidFill>
                  <a:schemeClr val="tx1"/>
                </a:solidFill>
              </a:rPr>
              <a:t>).</a:t>
            </a:r>
            <a:r>
              <a:rPr lang="tr-TR" sz="1700" dirty="0" err="1">
                <a:solidFill>
                  <a:schemeClr val="tx1"/>
                </a:solidFill>
              </a:rPr>
              <a:t>keyup</a:t>
            </a:r>
            <a:r>
              <a:rPr lang="tr-TR" sz="1700" dirty="0">
                <a:solidFill>
                  <a:schemeClr val="tx1"/>
                </a:solidFill>
              </a:rPr>
              <a:t>(</a:t>
            </a:r>
            <a:r>
              <a:rPr lang="tr-TR" sz="1700" b="1" dirty="0" err="1">
                <a:solidFill>
                  <a:schemeClr val="tx1"/>
                </a:solidFill>
              </a:rPr>
              <a:t>function</a:t>
            </a:r>
            <a:r>
              <a:rPr lang="tr-TR" sz="1700" dirty="0">
                <a:solidFill>
                  <a:schemeClr val="tx1"/>
                </a:solidFill>
              </a:rPr>
              <a:t>() {</a:t>
            </a:r>
            <a:br>
              <a:rPr lang="tr-TR" sz="1700" dirty="0">
                <a:solidFill>
                  <a:schemeClr val="tx1"/>
                </a:solidFill>
              </a:rPr>
            </a:br>
            <a:r>
              <a:rPr lang="tr-TR" sz="1700" dirty="0">
                <a:solidFill>
                  <a:schemeClr val="tx1"/>
                </a:solidFill>
              </a:rPr>
              <a:t>    </a:t>
            </a:r>
            <a:r>
              <a:rPr lang="tr-TR" sz="1700" b="1" dirty="0">
                <a:solidFill>
                  <a:schemeClr val="tx1"/>
                </a:solidFill>
              </a:rPr>
              <a:t>var </a:t>
            </a:r>
            <a:r>
              <a:rPr lang="tr-TR" sz="1700" dirty="0">
                <a:solidFill>
                  <a:schemeClr val="tx1"/>
                </a:solidFill>
              </a:rPr>
              <a:t>harfler = </a:t>
            </a:r>
            <a:r>
              <a:rPr lang="tr-TR" sz="1700" b="1" dirty="0">
                <a:solidFill>
                  <a:schemeClr val="tx1"/>
                </a:solidFill>
              </a:rPr>
              <a:t>"</a:t>
            </a:r>
            <a:r>
              <a:rPr lang="tr-TR" sz="1700" b="1" dirty="0" err="1">
                <a:solidFill>
                  <a:schemeClr val="tx1"/>
                </a:solidFill>
              </a:rPr>
              <a:t>abcdefABCDEF</a:t>
            </a:r>
            <a:r>
              <a:rPr lang="tr-TR" sz="1700" b="1" dirty="0">
                <a:solidFill>
                  <a:schemeClr val="tx1"/>
                </a:solidFill>
              </a:rPr>
              <a:t>"</a:t>
            </a:r>
            <a:r>
              <a:rPr lang="tr-TR" sz="1700" dirty="0">
                <a:solidFill>
                  <a:schemeClr val="tx1"/>
                </a:solidFill>
              </a:rPr>
              <a:t>;</a:t>
            </a:r>
            <a:br>
              <a:rPr lang="tr-TR" sz="1700" dirty="0">
                <a:solidFill>
                  <a:schemeClr val="tx1"/>
                </a:solidFill>
              </a:rPr>
            </a:br>
            <a:r>
              <a:rPr lang="tr-TR" sz="1700" dirty="0">
                <a:solidFill>
                  <a:schemeClr val="tx1"/>
                </a:solidFill>
              </a:rPr>
              <a:t>    </a:t>
            </a:r>
            <a:r>
              <a:rPr lang="tr-TR" sz="1700" b="1" dirty="0">
                <a:solidFill>
                  <a:schemeClr val="tx1"/>
                </a:solidFill>
              </a:rPr>
              <a:t>var </a:t>
            </a:r>
            <a:r>
              <a:rPr lang="tr-TR" sz="1700" dirty="0">
                <a:solidFill>
                  <a:schemeClr val="tx1"/>
                </a:solidFill>
              </a:rPr>
              <a:t>rakamlar = </a:t>
            </a:r>
            <a:r>
              <a:rPr lang="tr-TR" sz="1700" b="1" dirty="0">
                <a:solidFill>
                  <a:schemeClr val="tx1"/>
                </a:solidFill>
              </a:rPr>
              <a:t>"0123456789"</a:t>
            </a:r>
            <a:r>
              <a:rPr lang="tr-TR" sz="1700" dirty="0">
                <a:solidFill>
                  <a:schemeClr val="tx1"/>
                </a:solidFill>
              </a:rPr>
              <a:t>;</a:t>
            </a:r>
            <a:br>
              <a:rPr lang="tr-TR" sz="1700" dirty="0">
                <a:solidFill>
                  <a:schemeClr val="tx1"/>
                </a:solidFill>
              </a:rPr>
            </a:br>
            <a:r>
              <a:rPr lang="tr-TR" sz="1700" dirty="0">
                <a:solidFill>
                  <a:schemeClr val="tx1"/>
                </a:solidFill>
              </a:rPr>
              <a:t>    </a:t>
            </a:r>
            <a:r>
              <a:rPr lang="tr-TR" sz="1700" b="1" dirty="0">
                <a:solidFill>
                  <a:schemeClr val="tx1"/>
                </a:solidFill>
              </a:rPr>
              <a:t>var </a:t>
            </a:r>
            <a:r>
              <a:rPr lang="tr-TR" sz="1700" dirty="0">
                <a:solidFill>
                  <a:schemeClr val="tx1"/>
                </a:solidFill>
              </a:rPr>
              <a:t>semboller = </a:t>
            </a:r>
            <a:r>
              <a:rPr lang="tr-TR" sz="1700" b="1" dirty="0">
                <a:solidFill>
                  <a:schemeClr val="tx1"/>
                </a:solidFill>
              </a:rPr>
              <a:t>".,;:?*"</a:t>
            </a:r>
            <a:r>
              <a:rPr lang="tr-TR" sz="1700" dirty="0">
                <a:solidFill>
                  <a:schemeClr val="tx1"/>
                </a:solidFill>
              </a:rPr>
              <a:t>;</a:t>
            </a:r>
            <a:br>
              <a:rPr lang="tr-TR" sz="1700" dirty="0">
                <a:solidFill>
                  <a:schemeClr val="tx1"/>
                </a:solidFill>
              </a:rPr>
            </a:br>
            <a:r>
              <a:rPr lang="tr-TR" sz="1700" dirty="0">
                <a:solidFill>
                  <a:schemeClr val="tx1"/>
                </a:solidFill>
              </a:rPr>
              <a:t>    </a:t>
            </a:r>
            <a:r>
              <a:rPr lang="tr-TR" sz="1700" b="1" dirty="0">
                <a:solidFill>
                  <a:schemeClr val="tx1"/>
                </a:solidFill>
              </a:rPr>
              <a:t>var </a:t>
            </a:r>
            <a:r>
              <a:rPr lang="tr-TR" sz="1700" dirty="0" err="1">
                <a:solidFill>
                  <a:schemeClr val="tx1"/>
                </a:solidFill>
              </a:rPr>
              <a:t>psw</a:t>
            </a:r>
            <a:r>
              <a:rPr lang="tr-TR" sz="1700" dirty="0">
                <a:solidFill>
                  <a:schemeClr val="tx1"/>
                </a:solidFill>
              </a:rPr>
              <a:t> = $(</a:t>
            </a:r>
            <a:r>
              <a:rPr lang="tr-TR" sz="1700" b="1" dirty="0">
                <a:solidFill>
                  <a:schemeClr val="tx1"/>
                </a:solidFill>
              </a:rPr>
              <a:t>"#</a:t>
            </a:r>
            <a:r>
              <a:rPr lang="tr-TR" sz="1700" b="1" dirty="0" err="1">
                <a:solidFill>
                  <a:schemeClr val="tx1"/>
                </a:solidFill>
              </a:rPr>
              <a:t>psw</a:t>
            </a:r>
            <a:r>
              <a:rPr lang="tr-TR" sz="1700" b="1" dirty="0">
                <a:solidFill>
                  <a:schemeClr val="tx1"/>
                </a:solidFill>
              </a:rPr>
              <a:t>"</a:t>
            </a:r>
            <a:r>
              <a:rPr lang="tr-TR" sz="1700" dirty="0">
                <a:solidFill>
                  <a:schemeClr val="tx1"/>
                </a:solidFill>
              </a:rPr>
              <a:t>).</a:t>
            </a:r>
            <a:r>
              <a:rPr lang="tr-TR" sz="1700" dirty="0" err="1">
                <a:solidFill>
                  <a:schemeClr val="tx1"/>
                </a:solidFill>
              </a:rPr>
              <a:t>val</a:t>
            </a:r>
            <a:r>
              <a:rPr lang="tr-TR" sz="1700" dirty="0">
                <a:solidFill>
                  <a:schemeClr val="tx1"/>
                </a:solidFill>
              </a:rPr>
              <a:t>();</a:t>
            </a:r>
            <a:br>
              <a:rPr lang="tr-TR" sz="1700" dirty="0">
                <a:solidFill>
                  <a:schemeClr val="tx1"/>
                </a:solidFill>
              </a:rPr>
            </a:br>
            <a:r>
              <a:rPr lang="tr-TR" sz="1700" dirty="0">
                <a:solidFill>
                  <a:schemeClr val="tx1"/>
                </a:solidFill>
              </a:rPr>
              <a:t>    </a:t>
            </a:r>
            <a:r>
              <a:rPr lang="tr-TR" sz="1700" b="1" dirty="0">
                <a:solidFill>
                  <a:schemeClr val="tx1"/>
                </a:solidFill>
              </a:rPr>
              <a:t>var </a:t>
            </a:r>
            <a:r>
              <a:rPr lang="tr-TR" sz="1700" dirty="0">
                <a:solidFill>
                  <a:schemeClr val="tx1"/>
                </a:solidFill>
              </a:rPr>
              <a:t>h = 0, r = 0, s = 0, u = 0;</a:t>
            </a:r>
            <a:br>
              <a:rPr lang="tr-TR" sz="1700" dirty="0">
                <a:solidFill>
                  <a:schemeClr val="tx1"/>
                </a:solidFill>
              </a:rPr>
            </a:br>
            <a:r>
              <a:rPr lang="tr-TR" sz="1700" dirty="0">
                <a:solidFill>
                  <a:schemeClr val="tx1"/>
                </a:solidFill>
              </a:rPr>
              <a:t>    </a:t>
            </a:r>
            <a:r>
              <a:rPr lang="tr-TR" sz="1700" b="1" dirty="0">
                <a:solidFill>
                  <a:schemeClr val="tx1"/>
                </a:solidFill>
              </a:rPr>
              <a:t>var </a:t>
            </a:r>
            <a:r>
              <a:rPr lang="tr-TR" sz="1700" dirty="0">
                <a:solidFill>
                  <a:schemeClr val="tx1"/>
                </a:solidFill>
              </a:rPr>
              <a:t>uzunluk = </a:t>
            </a:r>
            <a:r>
              <a:rPr lang="tr-TR" sz="1700" dirty="0" err="1">
                <a:solidFill>
                  <a:schemeClr val="tx1"/>
                </a:solidFill>
              </a:rPr>
              <a:t>psw.length</a:t>
            </a:r>
            <a:r>
              <a:rPr lang="tr-TR" sz="1700" dirty="0">
                <a:solidFill>
                  <a:schemeClr val="tx1"/>
                </a:solidFill>
              </a:rPr>
              <a:t>;</a:t>
            </a:r>
            <a:br>
              <a:rPr lang="tr-TR" sz="1700" dirty="0">
                <a:solidFill>
                  <a:schemeClr val="tx1"/>
                </a:solidFill>
              </a:rPr>
            </a:br>
            <a:r>
              <a:rPr lang="tr-TR" sz="1700" dirty="0">
                <a:solidFill>
                  <a:schemeClr val="tx1"/>
                </a:solidFill>
              </a:rPr>
              <a:t>    </a:t>
            </a:r>
            <a:r>
              <a:rPr lang="tr-TR" sz="1700" b="1" dirty="0" err="1">
                <a:solidFill>
                  <a:schemeClr val="tx1"/>
                </a:solidFill>
              </a:rPr>
              <a:t>if</a:t>
            </a:r>
            <a:r>
              <a:rPr lang="tr-TR" sz="1700" b="1" dirty="0">
                <a:solidFill>
                  <a:schemeClr val="tx1"/>
                </a:solidFill>
              </a:rPr>
              <a:t> </a:t>
            </a:r>
            <a:r>
              <a:rPr lang="tr-TR" sz="1700" dirty="0">
                <a:solidFill>
                  <a:schemeClr val="tx1"/>
                </a:solidFill>
              </a:rPr>
              <a:t>(uzunluk &gt; 8) u = 1;</a:t>
            </a:r>
            <a:br>
              <a:rPr lang="tr-TR" sz="1700" dirty="0">
                <a:solidFill>
                  <a:schemeClr val="tx1"/>
                </a:solidFill>
              </a:rPr>
            </a:br>
            <a:r>
              <a:rPr lang="tr-TR" sz="1700" dirty="0">
                <a:solidFill>
                  <a:schemeClr val="tx1"/>
                </a:solidFill>
              </a:rPr>
              <a:t>    </a:t>
            </a:r>
            <a:r>
              <a:rPr lang="tr-TR" sz="1700" b="1" dirty="0" err="1">
                <a:solidFill>
                  <a:schemeClr val="tx1"/>
                </a:solidFill>
              </a:rPr>
              <a:t>for</a:t>
            </a:r>
            <a:r>
              <a:rPr lang="tr-TR" sz="1700" b="1" dirty="0">
                <a:solidFill>
                  <a:schemeClr val="tx1"/>
                </a:solidFill>
              </a:rPr>
              <a:t> </a:t>
            </a:r>
            <a:r>
              <a:rPr lang="tr-TR" sz="1700" dirty="0">
                <a:solidFill>
                  <a:schemeClr val="tx1"/>
                </a:solidFill>
              </a:rPr>
              <a:t>(</a:t>
            </a:r>
            <a:r>
              <a:rPr lang="tr-TR" sz="1700" b="1" dirty="0">
                <a:solidFill>
                  <a:schemeClr val="tx1"/>
                </a:solidFill>
              </a:rPr>
              <a:t>i </a:t>
            </a:r>
            <a:r>
              <a:rPr lang="tr-TR" sz="1700" dirty="0">
                <a:solidFill>
                  <a:schemeClr val="tx1"/>
                </a:solidFill>
              </a:rPr>
              <a:t>= 0; </a:t>
            </a:r>
            <a:r>
              <a:rPr lang="tr-TR" sz="1700" b="1" dirty="0">
                <a:solidFill>
                  <a:schemeClr val="tx1"/>
                </a:solidFill>
              </a:rPr>
              <a:t>i </a:t>
            </a:r>
            <a:r>
              <a:rPr lang="tr-TR" sz="1700" dirty="0">
                <a:solidFill>
                  <a:schemeClr val="tx1"/>
                </a:solidFill>
              </a:rPr>
              <a:t>&lt; uzunluk; </a:t>
            </a:r>
            <a:r>
              <a:rPr lang="tr-TR" sz="1700" b="1" dirty="0">
                <a:solidFill>
                  <a:schemeClr val="tx1"/>
                </a:solidFill>
              </a:rPr>
              <a:t>i</a:t>
            </a:r>
            <a:r>
              <a:rPr lang="tr-TR" sz="1700" dirty="0">
                <a:solidFill>
                  <a:schemeClr val="tx1"/>
                </a:solidFill>
              </a:rPr>
              <a:t>++) {</a:t>
            </a:r>
            <a:br>
              <a:rPr lang="tr-TR" sz="1700" dirty="0">
                <a:solidFill>
                  <a:schemeClr val="tx1"/>
                </a:solidFill>
              </a:rPr>
            </a:br>
            <a:r>
              <a:rPr lang="tr-TR" sz="1700" dirty="0">
                <a:solidFill>
                  <a:schemeClr val="tx1"/>
                </a:solidFill>
              </a:rPr>
              <a:t>    </a:t>
            </a:r>
            <a:r>
              <a:rPr lang="tr-TR" sz="1700" b="1" dirty="0" smtClean="0">
                <a:solidFill>
                  <a:schemeClr val="tx1"/>
                </a:solidFill>
              </a:rPr>
              <a:t>var </a:t>
            </a:r>
            <a:r>
              <a:rPr lang="tr-TR" sz="1700" dirty="0">
                <a:solidFill>
                  <a:schemeClr val="tx1"/>
                </a:solidFill>
              </a:rPr>
              <a:t>karakter = </a:t>
            </a:r>
            <a:r>
              <a:rPr lang="tr-TR" sz="1700" dirty="0" err="1">
                <a:solidFill>
                  <a:schemeClr val="tx1"/>
                </a:solidFill>
              </a:rPr>
              <a:t>psw.charAt</a:t>
            </a:r>
            <a:r>
              <a:rPr lang="tr-TR" sz="1700" dirty="0">
                <a:solidFill>
                  <a:schemeClr val="tx1"/>
                </a:solidFill>
              </a:rPr>
              <a:t>(</a:t>
            </a:r>
            <a:r>
              <a:rPr lang="tr-TR" sz="1700" b="1" dirty="0">
                <a:solidFill>
                  <a:schemeClr val="tx1"/>
                </a:solidFill>
              </a:rPr>
              <a:t>i</a:t>
            </a:r>
            <a:r>
              <a:rPr lang="tr-TR" sz="1700" dirty="0">
                <a:solidFill>
                  <a:schemeClr val="tx1"/>
                </a:solidFill>
              </a:rPr>
              <a:t>);</a:t>
            </a:r>
            <a:br>
              <a:rPr lang="tr-TR" sz="1700" dirty="0">
                <a:solidFill>
                  <a:schemeClr val="tx1"/>
                </a:solidFill>
              </a:rPr>
            </a:br>
            <a:r>
              <a:rPr lang="tr-TR" sz="1700" dirty="0">
                <a:solidFill>
                  <a:schemeClr val="tx1"/>
                </a:solidFill>
              </a:rPr>
              <a:t>    </a:t>
            </a:r>
            <a:r>
              <a:rPr lang="tr-TR" sz="1700" b="1" dirty="0" err="1" smtClean="0">
                <a:solidFill>
                  <a:schemeClr val="tx1"/>
                </a:solidFill>
              </a:rPr>
              <a:t>if</a:t>
            </a:r>
            <a:r>
              <a:rPr lang="tr-TR" sz="1700" b="1" dirty="0" smtClean="0">
                <a:solidFill>
                  <a:schemeClr val="tx1"/>
                </a:solidFill>
              </a:rPr>
              <a:t> </a:t>
            </a:r>
            <a:r>
              <a:rPr lang="tr-TR" sz="1700" dirty="0">
                <a:solidFill>
                  <a:schemeClr val="tx1"/>
                </a:solidFill>
              </a:rPr>
              <a:t>(</a:t>
            </a:r>
            <a:r>
              <a:rPr lang="tr-TR" sz="1700" dirty="0" err="1">
                <a:solidFill>
                  <a:schemeClr val="tx1"/>
                </a:solidFill>
              </a:rPr>
              <a:t>harfler.indexOf</a:t>
            </a:r>
            <a:r>
              <a:rPr lang="tr-TR" sz="1700" dirty="0">
                <a:solidFill>
                  <a:schemeClr val="tx1"/>
                </a:solidFill>
              </a:rPr>
              <a:t>(karakter) != -1) h = 1;</a:t>
            </a:r>
            <a:br>
              <a:rPr lang="tr-TR" sz="1700" dirty="0">
                <a:solidFill>
                  <a:schemeClr val="tx1"/>
                </a:solidFill>
              </a:rPr>
            </a:br>
            <a:r>
              <a:rPr lang="tr-TR" sz="1700" dirty="0">
                <a:solidFill>
                  <a:schemeClr val="tx1"/>
                </a:solidFill>
              </a:rPr>
              <a:t>    </a:t>
            </a:r>
            <a:r>
              <a:rPr lang="tr-TR" sz="1700" b="1" dirty="0" err="1" smtClean="0">
                <a:solidFill>
                  <a:schemeClr val="tx1"/>
                </a:solidFill>
              </a:rPr>
              <a:t>if</a:t>
            </a:r>
            <a:r>
              <a:rPr lang="tr-TR" sz="1700" b="1" dirty="0" smtClean="0">
                <a:solidFill>
                  <a:schemeClr val="tx1"/>
                </a:solidFill>
              </a:rPr>
              <a:t> </a:t>
            </a:r>
            <a:r>
              <a:rPr lang="tr-TR" sz="1700" dirty="0">
                <a:solidFill>
                  <a:schemeClr val="tx1"/>
                </a:solidFill>
              </a:rPr>
              <a:t>(</a:t>
            </a:r>
            <a:r>
              <a:rPr lang="tr-TR" sz="1700" dirty="0" err="1">
                <a:solidFill>
                  <a:schemeClr val="tx1"/>
                </a:solidFill>
              </a:rPr>
              <a:t>rakamlar.indexOf</a:t>
            </a:r>
            <a:r>
              <a:rPr lang="tr-TR" sz="1700" dirty="0">
                <a:solidFill>
                  <a:schemeClr val="tx1"/>
                </a:solidFill>
              </a:rPr>
              <a:t>(karakter) != -1) r = 1;</a:t>
            </a:r>
            <a:br>
              <a:rPr lang="tr-TR" sz="1700" dirty="0">
                <a:solidFill>
                  <a:schemeClr val="tx1"/>
                </a:solidFill>
              </a:rPr>
            </a:br>
            <a:r>
              <a:rPr lang="tr-TR" sz="1700" dirty="0">
                <a:solidFill>
                  <a:schemeClr val="tx1"/>
                </a:solidFill>
              </a:rPr>
              <a:t> </a:t>
            </a:r>
            <a:r>
              <a:rPr lang="tr-TR" sz="1700" dirty="0" smtClean="0">
                <a:solidFill>
                  <a:schemeClr val="tx1"/>
                </a:solidFill>
              </a:rPr>
              <a:t> </a:t>
            </a:r>
            <a:r>
              <a:rPr lang="tr-TR" sz="1700" b="1" dirty="0" err="1" smtClean="0">
                <a:solidFill>
                  <a:schemeClr val="tx1"/>
                </a:solidFill>
              </a:rPr>
              <a:t>if</a:t>
            </a:r>
            <a:r>
              <a:rPr lang="tr-TR" sz="1700" b="1" dirty="0" smtClean="0">
                <a:solidFill>
                  <a:schemeClr val="tx1"/>
                </a:solidFill>
              </a:rPr>
              <a:t> </a:t>
            </a:r>
            <a:r>
              <a:rPr lang="tr-TR" sz="1700" dirty="0">
                <a:solidFill>
                  <a:schemeClr val="tx1"/>
                </a:solidFill>
              </a:rPr>
              <a:t>(</a:t>
            </a:r>
            <a:r>
              <a:rPr lang="tr-TR" sz="1700" dirty="0" err="1">
                <a:solidFill>
                  <a:schemeClr val="tx1"/>
                </a:solidFill>
              </a:rPr>
              <a:t>semboller.indexOf</a:t>
            </a:r>
            <a:r>
              <a:rPr lang="tr-TR" sz="1700" dirty="0">
                <a:solidFill>
                  <a:schemeClr val="tx1"/>
                </a:solidFill>
              </a:rPr>
              <a:t>(karakter) != -1) s = 1;</a:t>
            </a:r>
            <a:br>
              <a:rPr lang="tr-TR" sz="1700" dirty="0">
                <a:solidFill>
                  <a:schemeClr val="tx1"/>
                </a:solidFill>
              </a:rPr>
            </a:br>
            <a:r>
              <a:rPr lang="tr-TR" sz="1700" dirty="0">
                <a:solidFill>
                  <a:schemeClr val="tx1"/>
                </a:solidFill>
              </a:rPr>
              <a:t>    }</a:t>
            </a:r>
            <a:br>
              <a:rPr lang="tr-TR" sz="1700" dirty="0">
                <a:solidFill>
                  <a:schemeClr val="tx1"/>
                </a:solidFill>
              </a:rPr>
            </a:br>
            <a:r>
              <a:rPr lang="tr-TR" sz="1700" dirty="0">
                <a:solidFill>
                  <a:schemeClr val="tx1"/>
                </a:solidFill>
              </a:rPr>
              <a:t>    </a:t>
            </a:r>
            <a:r>
              <a:rPr lang="tr-TR" sz="1700" b="1" dirty="0">
                <a:solidFill>
                  <a:schemeClr val="tx1"/>
                </a:solidFill>
              </a:rPr>
              <a:t>toplam </a:t>
            </a:r>
            <a:r>
              <a:rPr lang="tr-TR" sz="1700" dirty="0">
                <a:solidFill>
                  <a:schemeClr val="tx1"/>
                </a:solidFill>
              </a:rPr>
              <a:t>= u + h + r + s;</a:t>
            </a:r>
            <a:br>
              <a:rPr lang="tr-TR" sz="1700" dirty="0">
                <a:solidFill>
                  <a:schemeClr val="tx1"/>
                </a:solidFill>
              </a:rPr>
            </a:br>
            <a:r>
              <a:rPr lang="tr-TR" sz="1700" dirty="0">
                <a:solidFill>
                  <a:schemeClr val="tx1"/>
                </a:solidFill>
              </a:rPr>
              <a:t>    </a:t>
            </a:r>
            <a:r>
              <a:rPr lang="tr-TR" sz="1700" b="1" dirty="0">
                <a:solidFill>
                  <a:schemeClr val="tx1"/>
                </a:solidFill>
              </a:rPr>
              <a:t>uz </a:t>
            </a:r>
            <a:r>
              <a:rPr lang="tr-TR" sz="1700" dirty="0">
                <a:solidFill>
                  <a:schemeClr val="tx1"/>
                </a:solidFill>
              </a:rPr>
              <a:t>= </a:t>
            </a:r>
            <a:r>
              <a:rPr lang="tr-TR" sz="1700" b="1" dirty="0">
                <a:solidFill>
                  <a:schemeClr val="tx1"/>
                </a:solidFill>
              </a:rPr>
              <a:t>toplam </a:t>
            </a:r>
            <a:r>
              <a:rPr lang="tr-TR" sz="1700" dirty="0">
                <a:solidFill>
                  <a:schemeClr val="tx1"/>
                </a:solidFill>
              </a:rPr>
              <a:t>* 120+</a:t>
            </a:r>
            <a:r>
              <a:rPr lang="tr-TR" sz="1700" b="1" dirty="0">
                <a:solidFill>
                  <a:schemeClr val="tx1"/>
                </a:solidFill>
              </a:rPr>
              <a:t>"px"</a:t>
            </a:r>
            <a:r>
              <a:rPr lang="tr-TR" sz="1700" dirty="0">
                <a:solidFill>
                  <a:schemeClr val="tx1"/>
                </a:solidFill>
              </a:rPr>
              <a:t>;</a:t>
            </a:r>
            <a:br>
              <a:rPr lang="tr-TR" sz="1700" dirty="0">
                <a:solidFill>
                  <a:schemeClr val="tx1"/>
                </a:solidFill>
              </a:rPr>
            </a:br>
            <a:r>
              <a:rPr lang="tr-TR" sz="1700" dirty="0">
                <a:solidFill>
                  <a:schemeClr val="tx1"/>
                </a:solidFill>
              </a:rPr>
              <a:t>    $(</a:t>
            </a:r>
            <a:r>
              <a:rPr lang="tr-TR" sz="1700" b="1" dirty="0">
                <a:solidFill>
                  <a:schemeClr val="tx1"/>
                </a:solidFill>
              </a:rPr>
              <a:t>"#</a:t>
            </a:r>
            <a:r>
              <a:rPr lang="tr-TR" sz="1700" b="1" dirty="0" err="1">
                <a:solidFill>
                  <a:schemeClr val="tx1"/>
                </a:solidFill>
              </a:rPr>
              <a:t>guvenlik</a:t>
            </a:r>
            <a:r>
              <a:rPr lang="tr-TR" sz="1700" b="1" dirty="0">
                <a:solidFill>
                  <a:schemeClr val="tx1"/>
                </a:solidFill>
              </a:rPr>
              <a:t>"</a:t>
            </a:r>
            <a:r>
              <a:rPr lang="tr-TR" sz="1700" dirty="0">
                <a:solidFill>
                  <a:schemeClr val="tx1"/>
                </a:solidFill>
              </a:rPr>
              <a:t>).</a:t>
            </a:r>
            <a:r>
              <a:rPr lang="tr-TR" sz="1700" dirty="0" err="1">
                <a:solidFill>
                  <a:schemeClr val="tx1"/>
                </a:solidFill>
              </a:rPr>
              <a:t>css</a:t>
            </a:r>
            <a:r>
              <a:rPr lang="tr-TR" sz="1700" dirty="0">
                <a:solidFill>
                  <a:schemeClr val="tx1"/>
                </a:solidFill>
              </a:rPr>
              <a:t>(</a:t>
            </a:r>
            <a:r>
              <a:rPr lang="tr-TR" sz="1700" b="1" dirty="0">
                <a:solidFill>
                  <a:schemeClr val="tx1"/>
                </a:solidFill>
              </a:rPr>
              <a:t>"height"</a:t>
            </a:r>
            <a:r>
              <a:rPr lang="tr-TR" sz="1700" dirty="0">
                <a:solidFill>
                  <a:schemeClr val="tx1"/>
                </a:solidFill>
              </a:rPr>
              <a:t>,</a:t>
            </a:r>
            <a:r>
              <a:rPr lang="tr-TR" sz="1700" b="1" dirty="0">
                <a:solidFill>
                  <a:schemeClr val="tx1"/>
                </a:solidFill>
              </a:rPr>
              <a:t>"20px"</a:t>
            </a:r>
            <a:r>
              <a:rPr lang="tr-TR" sz="1700" dirty="0">
                <a:solidFill>
                  <a:schemeClr val="tx1"/>
                </a:solidFill>
              </a:rPr>
              <a:t>);</a:t>
            </a:r>
            <a:br>
              <a:rPr lang="tr-TR" sz="1700" dirty="0">
                <a:solidFill>
                  <a:schemeClr val="tx1"/>
                </a:solidFill>
              </a:rPr>
            </a:br>
            <a:r>
              <a:rPr lang="tr-TR" sz="1700" dirty="0">
                <a:solidFill>
                  <a:schemeClr val="tx1"/>
                </a:solidFill>
              </a:rPr>
              <a:t>    $(</a:t>
            </a:r>
            <a:r>
              <a:rPr lang="tr-TR" sz="1700" b="1" dirty="0">
                <a:solidFill>
                  <a:schemeClr val="tx1"/>
                </a:solidFill>
              </a:rPr>
              <a:t>"#</a:t>
            </a:r>
            <a:r>
              <a:rPr lang="tr-TR" sz="1700" b="1" dirty="0" err="1">
                <a:solidFill>
                  <a:schemeClr val="tx1"/>
                </a:solidFill>
              </a:rPr>
              <a:t>guvenlik</a:t>
            </a:r>
            <a:r>
              <a:rPr lang="tr-TR" sz="1700" b="1" dirty="0">
                <a:solidFill>
                  <a:schemeClr val="tx1"/>
                </a:solidFill>
              </a:rPr>
              <a:t>"</a:t>
            </a:r>
            <a:r>
              <a:rPr lang="tr-TR" sz="1700" dirty="0">
                <a:solidFill>
                  <a:schemeClr val="tx1"/>
                </a:solidFill>
              </a:rPr>
              <a:t>).</a:t>
            </a:r>
            <a:r>
              <a:rPr lang="tr-TR" sz="1700" dirty="0" err="1">
                <a:solidFill>
                  <a:schemeClr val="tx1"/>
                </a:solidFill>
              </a:rPr>
              <a:t>hide</a:t>
            </a:r>
            <a:r>
              <a:rPr lang="tr-TR" sz="1700" dirty="0">
                <a:solidFill>
                  <a:schemeClr val="tx1"/>
                </a:solidFill>
              </a:rPr>
              <a:t>(</a:t>
            </a:r>
            <a:r>
              <a:rPr lang="tr-TR" sz="1700" b="1" dirty="0">
                <a:solidFill>
                  <a:schemeClr val="tx1"/>
                </a:solidFill>
              </a:rPr>
              <a:t>"</a:t>
            </a:r>
            <a:r>
              <a:rPr lang="tr-TR" sz="1700" b="1" dirty="0" err="1">
                <a:solidFill>
                  <a:schemeClr val="tx1"/>
                </a:solidFill>
              </a:rPr>
              <a:t>slow</a:t>
            </a:r>
            <a:r>
              <a:rPr lang="tr-TR" sz="1700" b="1" dirty="0">
                <a:solidFill>
                  <a:schemeClr val="tx1"/>
                </a:solidFill>
              </a:rPr>
              <a:t>"</a:t>
            </a:r>
            <a:r>
              <a:rPr lang="tr-TR" sz="1700" dirty="0">
                <a:solidFill>
                  <a:schemeClr val="tx1"/>
                </a:solidFill>
              </a:rPr>
              <a:t>,</a:t>
            </a:r>
            <a:r>
              <a:rPr lang="tr-TR" sz="1700" b="1" dirty="0" err="1">
                <a:solidFill>
                  <a:schemeClr val="tx1"/>
                </a:solidFill>
              </a:rPr>
              <a:t>function</a:t>
            </a:r>
            <a:r>
              <a:rPr lang="tr-TR" sz="1700" dirty="0">
                <a:solidFill>
                  <a:schemeClr val="tx1"/>
                </a:solidFill>
              </a:rPr>
              <a:t>(){</a:t>
            </a:r>
            <a:br>
              <a:rPr lang="tr-TR" sz="1700" dirty="0">
                <a:solidFill>
                  <a:schemeClr val="tx1"/>
                </a:solidFill>
              </a:rPr>
            </a:br>
            <a:r>
              <a:rPr lang="tr-TR" sz="1700" dirty="0">
                <a:solidFill>
                  <a:schemeClr val="tx1"/>
                </a:solidFill>
              </a:rPr>
              <a:t>        $(</a:t>
            </a:r>
            <a:r>
              <a:rPr lang="tr-TR" sz="1700" b="1" dirty="0">
                <a:solidFill>
                  <a:schemeClr val="tx1"/>
                </a:solidFill>
              </a:rPr>
              <a:t>"#</a:t>
            </a:r>
            <a:r>
              <a:rPr lang="tr-TR" sz="1700" b="1" dirty="0" err="1">
                <a:solidFill>
                  <a:schemeClr val="tx1"/>
                </a:solidFill>
              </a:rPr>
              <a:t>guvenlik</a:t>
            </a:r>
            <a:r>
              <a:rPr lang="tr-TR" sz="1700" b="1" dirty="0">
                <a:solidFill>
                  <a:schemeClr val="tx1"/>
                </a:solidFill>
              </a:rPr>
              <a:t>"</a:t>
            </a:r>
            <a:r>
              <a:rPr lang="tr-TR" sz="1700" dirty="0">
                <a:solidFill>
                  <a:schemeClr val="tx1"/>
                </a:solidFill>
              </a:rPr>
              <a:t>).</a:t>
            </a:r>
            <a:r>
              <a:rPr lang="tr-TR" sz="1700" dirty="0" err="1">
                <a:solidFill>
                  <a:schemeClr val="tx1"/>
                </a:solidFill>
              </a:rPr>
              <a:t>css</a:t>
            </a:r>
            <a:r>
              <a:rPr lang="tr-TR" sz="1700" dirty="0">
                <a:solidFill>
                  <a:schemeClr val="tx1"/>
                </a:solidFill>
              </a:rPr>
              <a:t>(</a:t>
            </a:r>
            <a:r>
              <a:rPr lang="tr-TR" sz="1700" b="1" dirty="0">
                <a:solidFill>
                  <a:schemeClr val="tx1"/>
                </a:solidFill>
              </a:rPr>
              <a:t>"</a:t>
            </a:r>
            <a:r>
              <a:rPr lang="tr-TR" sz="1700" b="1" dirty="0" err="1">
                <a:solidFill>
                  <a:schemeClr val="tx1"/>
                </a:solidFill>
              </a:rPr>
              <a:t>width</a:t>
            </a:r>
            <a:r>
              <a:rPr lang="tr-TR" sz="1700" b="1" dirty="0">
                <a:solidFill>
                  <a:schemeClr val="tx1"/>
                </a:solidFill>
              </a:rPr>
              <a:t>"</a:t>
            </a:r>
            <a:r>
              <a:rPr lang="tr-TR" sz="1700" dirty="0">
                <a:solidFill>
                  <a:schemeClr val="tx1"/>
                </a:solidFill>
              </a:rPr>
              <a:t>,</a:t>
            </a:r>
            <a:r>
              <a:rPr lang="tr-TR" sz="1700" b="1" dirty="0">
                <a:solidFill>
                  <a:schemeClr val="tx1"/>
                </a:solidFill>
              </a:rPr>
              <a:t>uz</a:t>
            </a:r>
            <a:r>
              <a:rPr lang="tr-TR" sz="1700" dirty="0">
                <a:solidFill>
                  <a:schemeClr val="tx1"/>
                </a:solidFill>
              </a:rPr>
              <a:t>);});</a:t>
            </a:r>
            <a:br>
              <a:rPr lang="tr-TR" sz="1700" dirty="0">
                <a:solidFill>
                  <a:schemeClr val="tx1"/>
                </a:solidFill>
              </a:rPr>
            </a:br>
            <a:r>
              <a:rPr lang="tr-TR" sz="1700" dirty="0">
                <a:solidFill>
                  <a:schemeClr val="tx1"/>
                </a:solidFill>
              </a:rPr>
              <a:t/>
            </a:r>
            <a:br>
              <a:rPr lang="tr-TR" sz="1700" dirty="0">
                <a:solidFill>
                  <a:schemeClr val="tx1"/>
                </a:solidFill>
              </a:rPr>
            </a:br>
            <a:endParaRPr lang="tr-TR" sz="1700" dirty="0">
              <a:solidFill>
                <a:schemeClr val="tx1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44</a:t>
            </a:fld>
            <a:endParaRPr lang="tr-TR"/>
          </a:p>
        </p:txBody>
      </p:sp>
      <p:sp>
        <p:nvSpPr>
          <p:cNvPr id="7" name="Başlık 1"/>
          <p:cNvSpPr txBox="1">
            <a:spLocks/>
          </p:cNvSpPr>
          <p:nvPr/>
        </p:nvSpPr>
        <p:spPr>
          <a:xfrm>
            <a:off x="467544" y="13862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Elemanlardan değer alma</a:t>
            </a:r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4652516" y="1217960"/>
            <a:ext cx="4186808" cy="5090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 smtClean="0"/>
              <a:t>  </a:t>
            </a:r>
            <a:r>
              <a:rPr lang="tr-TR" sz="1600" b="1" dirty="0" err="1"/>
              <a:t>if</a:t>
            </a:r>
            <a:r>
              <a:rPr lang="tr-TR" sz="1600" b="1" dirty="0"/>
              <a:t> </a:t>
            </a:r>
            <a:r>
              <a:rPr lang="tr-TR" sz="1600" dirty="0"/>
              <a:t>(</a:t>
            </a:r>
            <a:r>
              <a:rPr lang="tr-TR" sz="1600" b="1" dirty="0"/>
              <a:t>toplam </a:t>
            </a:r>
            <a:r>
              <a:rPr lang="tr-TR" sz="1600" dirty="0"/>
              <a:t>== 1) {</a:t>
            </a:r>
            <a:br>
              <a:rPr lang="tr-TR" sz="1600" dirty="0"/>
            </a:br>
            <a:r>
              <a:rPr lang="tr-TR" sz="1600" dirty="0"/>
              <a:t>        $(</a:t>
            </a:r>
            <a:r>
              <a:rPr lang="tr-TR" sz="1600" b="1" dirty="0"/>
              <a:t>"#</a:t>
            </a:r>
            <a:r>
              <a:rPr lang="tr-TR" sz="1600" b="1" dirty="0" err="1"/>
              <a:t>guvenlik</a:t>
            </a:r>
            <a:r>
              <a:rPr lang="tr-TR" sz="1600" b="1" dirty="0"/>
              <a:t>"</a:t>
            </a:r>
            <a:r>
              <a:rPr lang="tr-TR" sz="1600" dirty="0"/>
              <a:t>).</a:t>
            </a:r>
            <a:r>
              <a:rPr lang="tr-TR" sz="1600" dirty="0" err="1"/>
              <a:t>hide</a:t>
            </a:r>
            <a:r>
              <a:rPr lang="tr-TR" sz="1600" dirty="0"/>
              <a:t>(</a:t>
            </a:r>
            <a:r>
              <a:rPr lang="tr-TR" sz="1600" b="1" dirty="0"/>
              <a:t>"</a:t>
            </a:r>
            <a:r>
              <a:rPr lang="tr-TR" sz="1600" b="1" dirty="0" err="1"/>
              <a:t>slow</a:t>
            </a:r>
            <a:r>
              <a:rPr lang="tr-TR" sz="1600" b="1" dirty="0"/>
              <a:t>"</a:t>
            </a:r>
            <a:r>
              <a:rPr lang="tr-TR" sz="1600" dirty="0"/>
              <a:t>,</a:t>
            </a:r>
            <a:r>
              <a:rPr lang="tr-TR" sz="1600" b="1" dirty="0" err="1"/>
              <a:t>function</a:t>
            </a:r>
            <a:r>
              <a:rPr lang="tr-TR" sz="1600" dirty="0"/>
              <a:t>(){</a:t>
            </a:r>
            <a:br>
              <a:rPr lang="tr-TR" sz="1600" dirty="0"/>
            </a:br>
            <a:r>
              <a:rPr lang="tr-TR" sz="1600" dirty="0"/>
              <a:t>        $(</a:t>
            </a:r>
            <a:r>
              <a:rPr lang="tr-TR" sz="1600" b="1" dirty="0"/>
              <a:t>"#</a:t>
            </a:r>
            <a:r>
              <a:rPr lang="tr-TR" sz="1600" b="1" dirty="0" err="1"/>
              <a:t>guvenlik</a:t>
            </a:r>
            <a:r>
              <a:rPr lang="tr-TR" sz="1600" b="1" dirty="0"/>
              <a:t>"</a:t>
            </a:r>
            <a:r>
              <a:rPr lang="tr-TR" sz="1600" dirty="0"/>
              <a:t>).</a:t>
            </a:r>
            <a:r>
              <a:rPr lang="tr-TR" sz="1600" dirty="0" err="1"/>
              <a:t>css</a:t>
            </a:r>
            <a:r>
              <a:rPr lang="tr-TR" sz="1600" dirty="0"/>
              <a:t>(</a:t>
            </a:r>
            <a:r>
              <a:rPr lang="tr-TR" sz="1600" b="1" dirty="0"/>
              <a:t>"background-</a:t>
            </a:r>
            <a:r>
              <a:rPr lang="tr-TR" sz="1600" b="1" dirty="0" err="1"/>
              <a:t>color</a:t>
            </a:r>
            <a:r>
              <a:rPr lang="tr-TR" sz="1600" b="1" dirty="0"/>
              <a:t>"</a:t>
            </a:r>
            <a:r>
              <a:rPr lang="tr-TR" sz="1600" dirty="0"/>
              <a:t>,</a:t>
            </a:r>
            <a:r>
              <a:rPr lang="tr-TR" sz="1600" b="1" dirty="0"/>
              <a:t>"</a:t>
            </a:r>
            <a:r>
              <a:rPr lang="tr-TR" sz="1600" b="1" dirty="0" err="1"/>
              <a:t>red</a:t>
            </a:r>
            <a:r>
              <a:rPr lang="tr-TR" sz="1600" b="1" dirty="0" smtClean="0"/>
              <a:t>"</a:t>
            </a:r>
            <a:r>
              <a:rPr lang="tr-TR" sz="1600" dirty="0" smtClean="0"/>
              <a:t>);}); </a:t>
            </a:r>
          </a:p>
          <a:p>
            <a:pPr marL="0" indent="0">
              <a:buNone/>
              <a:defRPr/>
            </a:pPr>
            <a:r>
              <a:rPr lang="tr-TR" sz="1600" dirty="0" smtClean="0"/>
              <a:t>}</a:t>
            </a:r>
            <a:r>
              <a:rPr lang="tr-TR" sz="1600" b="1" dirty="0" smtClean="0"/>
              <a:t>else </a:t>
            </a:r>
            <a:r>
              <a:rPr lang="tr-TR" sz="1600" b="1" dirty="0" err="1"/>
              <a:t>if</a:t>
            </a:r>
            <a:r>
              <a:rPr lang="tr-TR" sz="1600" b="1" dirty="0"/>
              <a:t> </a:t>
            </a:r>
            <a:r>
              <a:rPr lang="tr-TR" sz="1600" dirty="0"/>
              <a:t>(</a:t>
            </a:r>
            <a:r>
              <a:rPr lang="tr-TR" sz="1600" b="1" dirty="0"/>
              <a:t>toplam </a:t>
            </a:r>
            <a:r>
              <a:rPr lang="tr-TR" sz="1600" dirty="0"/>
              <a:t>== 2) {</a:t>
            </a:r>
            <a:br>
              <a:rPr lang="tr-TR" sz="1600" dirty="0"/>
            </a:br>
            <a:r>
              <a:rPr lang="tr-TR" sz="1600" dirty="0"/>
              <a:t>        $(</a:t>
            </a:r>
            <a:r>
              <a:rPr lang="tr-TR" sz="1600" b="1" dirty="0"/>
              <a:t>"#</a:t>
            </a:r>
            <a:r>
              <a:rPr lang="tr-TR" sz="1600" b="1" dirty="0" err="1"/>
              <a:t>guvenlik</a:t>
            </a:r>
            <a:r>
              <a:rPr lang="tr-TR" sz="1600" b="1" dirty="0"/>
              <a:t>"</a:t>
            </a:r>
            <a:r>
              <a:rPr lang="tr-TR" sz="1600" dirty="0"/>
              <a:t>).</a:t>
            </a:r>
            <a:r>
              <a:rPr lang="tr-TR" sz="1600" dirty="0" err="1"/>
              <a:t>hide</a:t>
            </a:r>
            <a:r>
              <a:rPr lang="tr-TR" sz="1600" dirty="0"/>
              <a:t>(</a:t>
            </a:r>
            <a:r>
              <a:rPr lang="tr-TR" sz="1600" b="1" dirty="0"/>
              <a:t>"</a:t>
            </a:r>
            <a:r>
              <a:rPr lang="tr-TR" sz="1600" b="1" dirty="0" err="1"/>
              <a:t>slow</a:t>
            </a:r>
            <a:r>
              <a:rPr lang="tr-TR" sz="1600" b="1" dirty="0"/>
              <a:t>"</a:t>
            </a:r>
            <a:r>
              <a:rPr lang="tr-TR" sz="1600" dirty="0"/>
              <a:t>,</a:t>
            </a:r>
            <a:r>
              <a:rPr lang="tr-TR" sz="1600" b="1" dirty="0" err="1"/>
              <a:t>function</a:t>
            </a:r>
            <a:r>
              <a:rPr lang="tr-TR" sz="1600" dirty="0"/>
              <a:t>(){</a:t>
            </a:r>
            <a:br>
              <a:rPr lang="tr-TR" sz="1600" dirty="0"/>
            </a:br>
            <a:r>
              <a:rPr lang="tr-TR" sz="1600" dirty="0"/>
              <a:t>        $(</a:t>
            </a:r>
            <a:r>
              <a:rPr lang="tr-TR" sz="1600" b="1" dirty="0"/>
              <a:t>"#</a:t>
            </a:r>
            <a:r>
              <a:rPr lang="tr-TR" sz="1600" b="1" dirty="0" err="1"/>
              <a:t>guvenlik</a:t>
            </a:r>
            <a:r>
              <a:rPr lang="tr-TR" sz="1600" b="1" dirty="0"/>
              <a:t>"</a:t>
            </a:r>
            <a:r>
              <a:rPr lang="tr-TR" sz="1600" dirty="0"/>
              <a:t>).</a:t>
            </a:r>
            <a:r>
              <a:rPr lang="tr-TR" sz="1600" dirty="0" err="1"/>
              <a:t>css</a:t>
            </a:r>
            <a:r>
              <a:rPr lang="tr-TR" sz="1600" dirty="0"/>
              <a:t>(</a:t>
            </a:r>
            <a:r>
              <a:rPr lang="tr-TR" sz="1600" b="1" dirty="0"/>
              <a:t>"background-</a:t>
            </a:r>
            <a:r>
              <a:rPr lang="tr-TR" sz="1600" b="1" dirty="0" err="1"/>
              <a:t>color</a:t>
            </a:r>
            <a:r>
              <a:rPr lang="tr-TR" sz="1600" b="1" dirty="0"/>
              <a:t>"</a:t>
            </a:r>
            <a:r>
              <a:rPr lang="tr-TR" sz="1600" dirty="0"/>
              <a:t>,</a:t>
            </a:r>
            <a:r>
              <a:rPr lang="tr-TR" sz="1600" b="1" dirty="0"/>
              <a:t>"</a:t>
            </a:r>
            <a:r>
              <a:rPr lang="tr-TR" sz="1600" b="1" dirty="0" err="1"/>
              <a:t>yellow</a:t>
            </a:r>
            <a:r>
              <a:rPr lang="tr-TR" sz="1600" b="1" dirty="0" smtClean="0"/>
              <a:t>"</a:t>
            </a:r>
            <a:r>
              <a:rPr lang="tr-TR" sz="1600" dirty="0" smtClean="0"/>
              <a:t>);});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}</a:t>
            </a:r>
            <a:r>
              <a:rPr lang="tr-TR" sz="1600" b="1" dirty="0" smtClean="0"/>
              <a:t>else </a:t>
            </a:r>
            <a:r>
              <a:rPr lang="tr-TR" sz="1600" b="1" dirty="0" err="1"/>
              <a:t>if</a:t>
            </a:r>
            <a:r>
              <a:rPr lang="tr-TR" sz="1600" b="1" dirty="0"/>
              <a:t> </a:t>
            </a:r>
            <a:r>
              <a:rPr lang="tr-TR" sz="1600" dirty="0"/>
              <a:t>(</a:t>
            </a:r>
            <a:r>
              <a:rPr lang="tr-TR" sz="1600" b="1" dirty="0"/>
              <a:t>toplam </a:t>
            </a:r>
            <a:r>
              <a:rPr lang="tr-TR" sz="1600" dirty="0"/>
              <a:t>== 3) {</a:t>
            </a:r>
            <a:br>
              <a:rPr lang="tr-TR" sz="1600" dirty="0"/>
            </a:br>
            <a:r>
              <a:rPr lang="tr-TR" sz="1600" dirty="0"/>
              <a:t>        $(</a:t>
            </a:r>
            <a:r>
              <a:rPr lang="tr-TR" sz="1600" b="1" dirty="0"/>
              <a:t>"#</a:t>
            </a:r>
            <a:r>
              <a:rPr lang="tr-TR" sz="1600" b="1" dirty="0" err="1"/>
              <a:t>guvenlik</a:t>
            </a:r>
            <a:r>
              <a:rPr lang="tr-TR" sz="1600" b="1" dirty="0"/>
              <a:t>"</a:t>
            </a:r>
            <a:r>
              <a:rPr lang="tr-TR" sz="1600" dirty="0"/>
              <a:t>).</a:t>
            </a:r>
            <a:r>
              <a:rPr lang="tr-TR" sz="1600" dirty="0" err="1"/>
              <a:t>hide</a:t>
            </a:r>
            <a:r>
              <a:rPr lang="tr-TR" sz="1600" dirty="0"/>
              <a:t>(</a:t>
            </a:r>
            <a:r>
              <a:rPr lang="tr-TR" sz="1600" b="1" dirty="0"/>
              <a:t>"</a:t>
            </a:r>
            <a:r>
              <a:rPr lang="tr-TR" sz="1600" b="1" dirty="0" err="1"/>
              <a:t>slow</a:t>
            </a:r>
            <a:r>
              <a:rPr lang="tr-TR" sz="1600" b="1" dirty="0"/>
              <a:t>"</a:t>
            </a:r>
            <a:r>
              <a:rPr lang="tr-TR" sz="1600" dirty="0"/>
              <a:t>,</a:t>
            </a:r>
            <a:r>
              <a:rPr lang="tr-TR" sz="1600" b="1" dirty="0" err="1"/>
              <a:t>function</a:t>
            </a:r>
            <a:r>
              <a:rPr lang="tr-TR" sz="1600" dirty="0"/>
              <a:t>(){</a:t>
            </a:r>
            <a:br>
              <a:rPr lang="tr-TR" sz="1600" dirty="0"/>
            </a:br>
            <a:r>
              <a:rPr lang="tr-TR" sz="1600" dirty="0"/>
              <a:t>        $(</a:t>
            </a:r>
            <a:r>
              <a:rPr lang="tr-TR" sz="1600" b="1" dirty="0"/>
              <a:t>"#</a:t>
            </a:r>
            <a:r>
              <a:rPr lang="tr-TR" sz="1600" b="1" dirty="0" err="1"/>
              <a:t>guvenlik</a:t>
            </a:r>
            <a:r>
              <a:rPr lang="tr-TR" sz="1600" b="1" dirty="0"/>
              <a:t>"</a:t>
            </a:r>
            <a:r>
              <a:rPr lang="tr-TR" sz="1600" dirty="0"/>
              <a:t>).</a:t>
            </a:r>
            <a:r>
              <a:rPr lang="tr-TR" sz="1600" dirty="0" err="1"/>
              <a:t>css</a:t>
            </a:r>
            <a:r>
              <a:rPr lang="tr-TR" sz="1600" dirty="0"/>
              <a:t>(</a:t>
            </a:r>
            <a:r>
              <a:rPr lang="tr-TR" sz="1600" b="1" dirty="0"/>
              <a:t>"background-</a:t>
            </a:r>
            <a:r>
              <a:rPr lang="tr-TR" sz="1600" b="1" dirty="0" err="1"/>
              <a:t>color</a:t>
            </a:r>
            <a:r>
              <a:rPr lang="tr-TR" sz="1600" b="1" dirty="0"/>
              <a:t>"</a:t>
            </a:r>
            <a:r>
              <a:rPr lang="tr-TR" sz="1600" dirty="0"/>
              <a:t>,</a:t>
            </a:r>
            <a:r>
              <a:rPr lang="tr-TR" sz="1600" b="1" dirty="0"/>
              <a:t>"</a:t>
            </a:r>
            <a:r>
              <a:rPr lang="tr-TR" sz="1600" b="1" dirty="0" err="1"/>
              <a:t>blue</a:t>
            </a:r>
            <a:r>
              <a:rPr lang="tr-TR" sz="1600" b="1" dirty="0"/>
              <a:t>"</a:t>
            </a:r>
            <a:r>
              <a:rPr lang="tr-TR" sz="1600" dirty="0"/>
              <a:t>);});</a:t>
            </a:r>
            <a:br>
              <a:rPr lang="tr-TR" sz="1600" dirty="0"/>
            </a:br>
            <a:r>
              <a:rPr lang="tr-TR" sz="1600" dirty="0" smtClean="0"/>
              <a:t>}</a:t>
            </a:r>
            <a:r>
              <a:rPr lang="tr-TR" sz="1600" b="1" dirty="0" smtClean="0"/>
              <a:t>else </a:t>
            </a:r>
            <a:r>
              <a:rPr lang="tr-TR" sz="1600" b="1" dirty="0" err="1"/>
              <a:t>if</a:t>
            </a:r>
            <a:r>
              <a:rPr lang="tr-TR" sz="1600" b="1" dirty="0"/>
              <a:t> </a:t>
            </a:r>
            <a:r>
              <a:rPr lang="tr-TR" sz="1600" dirty="0"/>
              <a:t>(</a:t>
            </a:r>
            <a:r>
              <a:rPr lang="tr-TR" sz="1600" b="1" dirty="0"/>
              <a:t>toplam </a:t>
            </a:r>
            <a:r>
              <a:rPr lang="tr-TR" sz="1600" dirty="0"/>
              <a:t>== 4) {</a:t>
            </a:r>
            <a:br>
              <a:rPr lang="tr-TR" sz="1600" dirty="0"/>
            </a:br>
            <a:r>
              <a:rPr lang="tr-TR" sz="1600" dirty="0"/>
              <a:t>        $(</a:t>
            </a:r>
            <a:r>
              <a:rPr lang="tr-TR" sz="1600" b="1" dirty="0"/>
              <a:t>"#</a:t>
            </a:r>
            <a:r>
              <a:rPr lang="tr-TR" sz="1600" b="1" dirty="0" err="1"/>
              <a:t>guvenlik</a:t>
            </a:r>
            <a:r>
              <a:rPr lang="tr-TR" sz="1600" b="1" dirty="0"/>
              <a:t>"</a:t>
            </a:r>
            <a:r>
              <a:rPr lang="tr-TR" sz="1600" dirty="0"/>
              <a:t>).</a:t>
            </a:r>
            <a:r>
              <a:rPr lang="tr-TR" sz="1600" dirty="0" err="1"/>
              <a:t>hide</a:t>
            </a:r>
            <a:r>
              <a:rPr lang="tr-TR" sz="1600" dirty="0"/>
              <a:t>(</a:t>
            </a:r>
            <a:r>
              <a:rPr lang="tr-TR" sz="1600" b="1" dirty="0"/>
              <a:t>"</a:t>
            </a:r>
            <a:r>
              <a:rPr lang="tr-TR" sz="1600" b="1" dirty="0" err="1"/>
              <a:t>slow</a:t>
            </a:r>
            <a:r>
              <a:rPr lang="tr-TR" sz="1600" b="1" dirty="0"/>
              <a:t>"</a:t>
            </a:r>
            <a:r>
              <a:rPr lang="tr-TR" sz="1600" dirty="0"/>
              <a:t>,</a:t>
            </a:r>
            <a:r>
              <a:rPr lang="tr-TR" sz="1600" b="1" dirty="0" err="1"/>
              <a:t>function</a:t>
            </a:r>
            <a:r>
              <a:rPr lang="tr-TR" sz="1600" dirty="0"/>
              <a:t>(){</a:t>
            </a:r>
            <a:br>
              <a:rPr lang="tr-TR" sz="1600" dirty="0"/>
            </a:br>
            <a:r>
              <a:rPr lang="tr-TR" sz="1600" dirty="0"/>
              <a:t>        $(</a:t>
            </a:r>
            <a:r>
              <a:rPr lang="tr-TR" sz="1600" b="1" dirty="0"/>
              <a:t>"#</a:t>
            </a:r>
            <a:r>
              <a:rPr lang="tr-TR" sz="1600" b="1" dirty="0" err="1"/>
              <a:t>guvenlik</a:t>
            </a:r>
            <a:r>
              <a:rPr lang="tr-TR" sz="1600" b="1" dirty="0"/>
              <a:t>"</a:t>
            </a:r>
            <a:r>
              <a:rPr lang="tr-TR" sz="1600" dirty="0"/>
              <a:t>).</a:t>
            </a:r>
            <a:r>
              <a:rPr lang="tr-TR" sz="1600" dirty="0" err="1"/>
              <a:t>css</a:t>
            </a:r>
            <a:r>
              <a:rPr lang="tr-TR" sz="1600" dirty="0"/>
              <a:t>(</a:t>
            </a:r>
            <a:r>
              <a:rPr lang="tr-TR" sz="1600" b="1" dirty="0"/>
              <a:t>"background-</a:t>
            </a:r>
            <a:r>
              <a:rPr lang="tr-TR" sz="1600" b="1" dirty="0" err="1"/>
              <a:t>color</a:t>
            </a:r>
            <a:r>
              <a:rPr lang="tr-TR" sz="1600" b="1" dirty="0"/>
              <a:t>"</a:t>
            </a:r>
            <a:r>
              <a:rPr lang="tr-TR" sz="1600" dirty="0"/>
              <a:t>,</a:t>
            </a:r>
            <a:r>
              <a:rPr lang="tr-TR" sz="1600" b="1" dirty="0"/>
              <a:t>"</a:t>
            </a:r>
            <a:r>
              <a:rPr lang="tr-TR" sz="1600" b="1" dirty="0" err="1"/>
              <a:t>chartreuse</a:t>
            </a:r>
            <a:r>
              <a:rPr lang="tr-TR" sz="1600" b="1" dirty="0"/>
              <a:t>"</a:t>
            </a:r>
            <a:r>
              <a:rPr lang="tr-TR" sz="1600" dirty="0"/>
              <a:t>);});</a:t>
            </a:r>
            <a:br>
              <a:rPr lang="tr-TR" sz="1600" dirty="0"/>
            </a:br>
            <a:r>
              <a:rPr lang="tr-TR" sz="1600" dirty="0" smtClean="0"/>
              <a:t>}    </a:t>
            </a:r>
            <a:r>
              <a:rPr lang="tr-TR" sz="1600" dirty="0"/>
              <a:t>$(</a:t>
            </a:r>
            <a:r>
              <a:rPr lang="tr-TR" sz="1600" b="1" dirty="0"/>
              <a:t>"#</a:t>
            </a:r>
            <a:r>
              <a:rPr lang="tr-TR" sz="1600" b="1" dirty="0" err="1"/>
              <a:t>guvenlik</a:t>
            </a:r>
            <a:r>
              <a:rPr lang="tr-TR" sz="1600" b="1" dirty="0"/>
              <a:t>"</a:t>
            </a:r>
            <a:r>
              <a:rPr lang="tr-TR" sz="1600" dirty="0"/>
              <a:t>).</a:t>
            </a:r>
            <a:r>
              <a:rPr lang="tr-TR" sz="1600" dirty="0" err="1"/>
              <a:t>show</a:t>
            </a:r>
            <a:r>
              <a:rPr lang="tr-TR" sz="1600" dirty="0"/>
              <a:t>(</a:t>
            </a:r>
            <a:r>
              <a:rPr lang="tr-TR" sz="1600" b="1" dirty="0"/>
              <a:t>"</a:t>
            </a:r>
            <a:r>
              <a:rPr lang="tr-TR" sz="1600" b="1" dirty="0" err="1"/>
              <a:t>slow</a:t>
            </a:r>
            <a:r>
              <a:rPr lang="tr-TR" sz="1600" b="1" dirty="0"/>
              <a:t>"</a:t>
            </a:r>
            <a:r>
              <a:rPr lang="tr-TR" sz="1600" dirty="0"/>
              <a:t>);</a:t>
            </a:r>
            <a:br>
              <a:rPr lang="tr-TR" sz="1600" dirty="0"/>
            </a:br>
            <a:r>
              <a:rPr lang="tr-TR" sz="1600" dirty="0" smtClean="0"/>
              <a:t>});</a:t>
            </a:r>
          </a:p>
          <a:p>
            <a:pPr marL="0" indent="0">
              <a:buNone/>
              <a:defRPr/>
            </a:pPr>
            <a:r>
              <a:rPr lang="tr-TR" sz="1600" smtClean="0"/>
              <a:t>});&lt;/</a:t>
            </a:r>
            <a:r>
              <a:rPr lang="tr-TR" sz="1600" b="1" dirty="0" err="1" smtClean="0"/>
              <a:t>script</a:t>
            </a:r>
            <a:r>
              <a:rPr lang="tr-TR" sz="1600" dirty="0" smtClean="0"/>
              <a:t>&gt;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23082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86808" cy="509012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b="1" dirty="0"/>
              <a:t>form </a:t>
            </a:r>
            <a:r>
              <a:rPr lang="tr-TR" sz="1600" dirty="0" err="1"/>
              <a:t>action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kayit.php</a:t>
            </a:r>
            <a:r>
              <a:rPr lang="tr-TR" sz="1600" b="1" dirty="0"/>
              <a:t>" </a:t>
            </a:r>
            <a:r>
              <a:rPr lang="tr-TR" sz="1600" dirty="0" err="1"/>
              <a:t>method</a:t>
            </a:r>
            <a:r>
              <a:rPr lang="tr-TR" sz="1600" dirty="0"/>
              <a:t>=</a:t>
            </a:r>
            <a:r>
              <a:rPr lang="tr-TR" sz="1600" b="1" dirty="0"/>
              <a:t>"post" </a:t>
            </a:r>
            <a:r>
              <a:rPr lang="tr-TR" sz="1600" dirty="0"/>
              <a:t>name=</a:t>
            </a:r>
            <a:r>
              <a:rPr lang="tr-TR" sz="1600" b="1" dirty="0"/>
              <a:t>"form1"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"form1"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container</a:t>
            </a:r>
            <a:r>
              <a:rPr lang="tr-TR" sz="1600" b="1" dirty="0"/>
              <a:t>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row</a:t>
            </a:r>
            <a:r>
              <a:rPr lang="tr-TR" sz="1600" b="1" dirty="0"/>
              <a:t>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"col-md-6 </a:t>
            </a:r>
            <a:r>
              <a:rPr lang="tr-TR" sz="1600" b="1" dirty="0" err="1"/>
              <a:t>text-right</a:t>
            </a:r>
            <a:r>
              <a:rPr lang="tr-TR" sz="1600" b="1" dirty="0"/>
              <a:t>"</a:t>
            </a:r>
            <a:r>
              <a:rPr lang="tr-TR" sz="1600" dirty="0"/>
              <a:t>&gt;Kullanıcı Adı&lt;/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"col-md-6"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    &lt;</a:t>
            </a:r>
            <a:r>
              <a:rPr lang="tr-TR" sz="1600" b="1" dirty="0" err="1"/>
              <a:t>input</a:t>
            </a:r>
            <a:r>
              <a:rPr lang="tr-TR" sz="1600" b="1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text</a:t>
            </a:r>
            <a:r>
              <a:rPr lang="tr-TR" sz="1600" b="1" dirty="0"/>
              <a:t>" </a:t>
            </a:r>
            <a:r>
              <a:rPr lang="tr-TR" sz="1600" dirty="0"/>
              <a:t>name=</a:t>
            </a:r>
            <a:r>
              <a:rPr lang="tr-TR" sz="1600" b="1" dirty="0"/>
              <a:t>"</a:t>
            </a:r>
            <a:r>
              <a:rPr lang="tr-TR" sz="1600" b="1" dirty="0" err="1"/>
              <a:t>kAd</a:t>
            </a:r>
            <a:r>
              <a:rPr lang="tr-TR" sz="1600" b="1" dirty="0"/>
              <a:t>"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kAd</a:t>
            </a:r>
            <a:r>
              <a:rPr lang="tr-TR" sz="1600" b="1" dirty="0"/>
              <a:t>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bg-info</a:t>
            </a:r>
            <a:r>
              <a:rPr lang="tr-TR" sz="1600" b="1" dirty="0"/>
              <a:t>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row</a:t>
            </a:r>
            <a:r>
              <a:rPr lang="tr-TR" sz="1600" b="1" dirty="0"/>
              <a:t>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"col-md-6 </a:t>
            </a:r>
            <a:r>
              <a:rPr lang="tr-TR" sz="1600" b="1" dirty="0" err="1"/>
              <a:t>text-right</a:t>
            </a:r>
            <a:r>
              <a:rPr lang="tr-TR" sz="1600" b="1" dirty="0"/>
              <a:t>"</a:t>
            </a:r>
            <a:r>
              <a:rPr lang="tr-TR" sz="1600" dirty="0"/>
              <a:t>&gt;Parola&lt;/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"col-md-6"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    &lt;</a:t>
            </a:r>
            <a:r>
              <a:rPr lang="tr-TR" sz="1600" b="1" dirty="0" err="1"/>
              <a:t>input</a:t>
            </a:r>
            <a:r>
              <a:rPr lang="tr-TR" sz="1600" b="1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password</a:t>
            </a:r>
            <a:r>
              <a:rPr lang="tr-TR" sz="1600" b="1" dirty="0"/>
              <a:t>" </a:t>
            </a:r>
            <a:r>
              <a:rPr lang="tr-TR" sz="1600" dirty="0"/>
              <a:t>name=</a:t>
            </a:r>
            <a:r>
              <a:rPr lang="tr-TR" sz="1600" b="1" dirty="0"/>
              <a:t>"</a:t>
            </a:r>
            <a:r>
              <a:rPr lang="tr-TR" sz="1600" b="1" dirty="0" err="1"/>
              <a:t>psw</a:t>
            </a:r>
            <a:r>
              <a:rPr lang="tr-TR" sz="1600" b="1" dirty="0"/>
              <a:t>"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psw</a:t>
            </a:r>
            <a:r>
              <a:rPr lang="tr-TR" sz="1600" b="1" dirty="0"/>
              <a:t>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bg-info</a:t>
            </a:r>
            <a:r>
              <a:rPr lang="tr-TR" sz="1600" b="1" dirty="0"/>
              <a:t>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row</a:t>
            </a:r>
            <a:r>
              <a:rPr lang="tr-TR" sz="1600" b="1" dirty="0"/>
              <a:t>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"col-md-6 </a:t>
            </a:r>
            <a:r>
              <a:rPr lang="tr-TR" sz="1600" b="1" dirty="0" err="1"/>
              <a:t>text-right</a:t>
            </a:r>
            <a:r>
              <a:rPr lang="tr-TR" sz="1600" b="1" dirty="0"/>
              <a:t>"</a:t>
            </a:r>
            <a:r>
              <a:rPr lang="tr-TR" sz="1600" dirty="0"/>
              <a:t>&gt;Parola Tekrarı&lt;/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"col-md-6"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    &lt;</a:t>
            </a:r>
            <a:r>
              <a:rPr lang="tr-TR" sz="1600" b="1" dirty="0" err="1"/>
              <a:t>input</a:t>
            </a:r>
            <a:r>
              <a:rPr lang="tr-TR" sz="1600" b="1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password</a:t>
            </a:r>
            <a:r>
              <a:rPr lang="tr-TR" sz="1600" b="1" dirty="0"/>
              <a:t>" </a:t>
            </a:r>
            <a:r>
              <a:rPr lang="tr-TR" sz="1600" dirty="0"/>
              <a:t>name=</a:t>
            </a:r>
            <a:r>
              <a:rPr lang="tr-TR" sz="1600" b="1" dirty="0"/>
              <a:t>"</a:t>
            </a:r>
            <a:r>
              <a:rPr lang="tr-TR" sz="1600" b="1" dirty="0" err="1"/>
              <a:t>pswT</a:t>
            </a:r>
            <a:r>
              <a:rPr lang="tr-TR" sz="1600" b="1" dirty="0"/>
              <a:t>"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pswT</a:t>
            </a:r>
            <a:r>
              <a:rPr lang="tr-TR" sz="1600" b="1" dirty="0"/>
              <a:t>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bg-warning</a:t>
            </a:r>
            <a:r>
              <a:rPr lang="tr-TR" sz="1600" b="1" dirty="0"/>
              <a:t>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45</a:t>
            </a:fld>
            <a:endParaRPr lang="tr-TR"/>
          </a:p>
        </p:txBody>
      </p:sp>
      <p:sp>
        <p:nvSpPr>
          <p:cNvPr id="7" name="Başlık 1"/>
          <p:cNvSpPr txBox="1">
            <a:spLocks/>
          </p:cNvSpPr>
          <p:nvPr/>
        </p:nvSpPr>
        <p:spPr>
          <a:xfrm>
            <a:off x="467544" y="13862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Elemanlardan değer alma</a:t>
            </a:r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4652516" y="1217960"/>
            <a:ext cx="4186808" cy="5090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>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row</a:t>
            </a:r>
            <a:r>
              <a:rPr lang="tr-TR" sz="1600" b="1" dirty="0"/>
              <a:t>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"col-md-6"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    &lt;</a:t>
            </a:r>
            <a:r>
              <a:rPr lang="tr-TR" sz="1600" b="1" dirty="0"/>
              <a:t>div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"mesaj"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bg-danger</a:t>
            </a:r>
            <a:r>
              <a:rPr lang="tr-TR" sz="1600" b="1" dirty="0"/>
              <a:t> </a:t>
            </a:r>
            <a:r>
              <a:rPr lang="tr-TR" sz="1600" b="1" dirty="0" err="1"/>
              <a:t>text-right</a:t>
            </a:r>
            <a:r>
              <a:rPr lang="tr-TR" sz="1600" b="1" dirty="0"/>
              <a:t>"</a:t>
            </a:r>
            <a:r>
              <a:rPr lang="tr-TR" sz="1600" dirty="0"/>
              <a:t>&gt;&lt;/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"col-md-12"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    &lt;</a:t>
            </a:r>
            <a:r>
              <a:rPr lang="tr-TR" sz="1600" b="1" dirty="0"/>
              <a:t>div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guvenlik</a:t>
            </a:r>
            <a:r>
              <a:rPr lang="tr-TR" sz="1600" b="1" dirty="0"/>
              <a:t>"</a:t>
            </a:r>
            <a:r>
              <a:rPr lang="tr-TR" sz="1600" dirty="0"/>
              <a:t>&gt;&lt;/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row</a:t>
            </a:r>
            <a:r>
              <a:rPr lang="tr-TR" sz="1600" b="1" dirty="0"/>
              <a:t>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"col-md-6"</a:t>
            </a:r>
            <a:r>
              <a:rPr lang="tr-TR" sz="1600" dirty="0"/>
              <a:t>&gt;&lt;/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"col-md-6"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     &lt;</a:t>
            </a:r>
            <a:r>
              <a:rPr lang="tr-TR" sz="1600" b="1" dirty="0" err="1"/>
              <a:t>input</a:t>
            </a:r>
            <a:r>
              <a:rPr lang="tr-TR" sz="1600" b="1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button</a:t>
            </a:r>
            <a:r>
              <a:rPr lang="tr-TR" sz="1600" b="1" dirty="0"/>
              <a:t>" </a:t>
            </a:r>
            <a:r>
              <a:rPr lang="tr-TR" sz="1600" dirty="0"/>
              <a:t>name=</a:t>
            </a:r>
            <a:r>
              <a:rPr lang="tr-TR" sz="1600" b="1" dirty="0"/>
              <a:t>"btn1"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"btn1"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bg-danger</a:t>
            </a:r>
            <a:r>
              <a:rPr lang="tr-TR" sz="1600" b="1" dirty="0"/>
              <a:t>" </a:t>
            </a:r>
            <a:r>
              <a:rPr lang="tr-TR" sz="1600" dirty="0" err="1"/>
              <a:t>value</a:t>
            </a:r>
            <a:r>
              <a:rPr lang="tr-TR" sz="1600" dirty="0"/>
              <a:t>=</a:t>
            </a:r>
            <a:r>
              <a:rPr lang="tr-TR" sz="1600" b="1" dirty="0"/>
              <a:t>"Kaydet"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&lt;/</a:t>
            </a:r>
            <a:r>
              <a:rPr lang="tr-TR" sz="1600" b="1" dirty="0"/>
              <a:t>form</a:t>
            </a:r>
            <a:r>
              <a:rPr lang="tr-TR" sz="1600" dirty="0"/>
              <a:t>&gt;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82720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67544" y="1196752"/>
            <a:ext cx="8352928" cy="493776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tr-TR" sz="2000" dirty="0">
                <a:hlinkClick r:id="rId3"/>
              </a:rPr>
              <a:t>http://</a:t>
            </a:r>
            <a:r>
              <a:rPr lang="tr-TR" sz="2000" dirty="0" smtClean="0">
                <a:hlinkClick r:id="rId3"/>
              </a:rPr>
              <a:t>www.w3schools.com/</a:t>
            </a:r>
            <a:r>
              <a:rPr lang="tr-TR" sz="2000" dirty="0" smtClean="0"/>
              <a:t> </a:t>
            </a:r>
          </a:p>
          <a:p>
            <a:pPr>
              <a:defRPr/>
            </a:pPr>
            <a:r>
              <a:rPr lang="tr-TR" sz="2000" dirty="0">
                <a:hlinkClick r:id="rId4"/>
              </a:rPr>
              <a:t>http://jquery.sitesi.web.tr</a:t>
            </a:r>
            <a:r>
              <a:rPr lang="tr-TR" sz="2000" dirty="0" smtClean="0">
                <a:hlinkClick r:id="rId4"/>
              </a:rPr>
              <a:t>/</a:t>
            </a:r>
            <a:r>
              <a:rPr lang="tr-TR" sz="2000" dirty="0" smtClean="0"/>
              <a:t> </a:t>
            </a:r>
          </a:p>
          <a:p>
            <a:pPr marL="0" indent="0">
              <a:buNone/>
              <a:defRPr/>
            </a:pPr>
            <a:endParaRPr lang="tr-TR" sz="2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743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jQuery</a:t>
            </a:r>
            <a:r>
              <a:rPr lang="tr-TR" dirty="0"/>
              <a:t> Giriş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400" dirty="0" smtClean="0"/>
              <a:t>Mobil sistemler için </a:t>
            </a:r>
          </a:p>
          <a:p>
            <a:pPr marL="0" indent="0">
              <a:buNone/>
              <a:defRPr/>
            </a:pPr>
            <a:endParaRPr lang="tr-TR" sz="2400" dirty="0" smtClean="0"/>
          </a:p>
          <a:p>
            <a:pPr marL="0" indent="0">
              <a:buNone/>
              <a:defRPr/>
            </a:pPr>
            <a:r>
              <a:rPr lang="en-US" sz="2400" dirty="0"/>
              <a:t>&lt;link </a:t>
            </a:r>
            <a:r>
              <a:rPr lang="en-US" sz="2400" dirty="0" err="1"/>
              <a:t>rel</a:t>
            </a:r>
            <a:r>
              <a:rPr lang="en-US" sz="2400" dirty="0"/>
              <a:t>="stylesheet" </a:t>
            </a:r>
            <a:r>
              <a:rPr lang="en-US" sz="2400" dirty="0" err="1"/>
              <a:t>href</a:t>
            </a:r>
            <a:r>
              <a:rPr lang="en-US" sz="2400" dirty="0"/>
              <a:t>="https://ajax.googleapis.com/ajax/libs/</a:t>
            </a:r>
            <a:r>
              <a:rPr lang="en-US" sz="2400" dirty="0" err="1"/>
              <a:t>jquerymobile</a:t>
            </a:r>
            <a:r>
              <a:rPr lang="en-US" sz="2400" dirty="0"/>
              <a:t>/1.4.5/jquery.mobile.min.css</a:t>
            </a:r>
            <a:r>
              <a:rPr lang="en-US" sz="2400" dirty="0" smtClean="0"/>
              <a:t>"&gt;</a:t>
            </a:r>
            <a:endParaRPr lang="tr-TR" sz="2400" dirty="0" smtClean="0"/>
          </a:p>
          <a:p>
            <a:pPr marL="0" indent="0">
              <a:buNone/>
              <a:defRPr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&lt;script </a:t>
            </a:r>
            <a:r>
              <a:rPr lang="en-US" sz="2400" dirty="0" err="1"/>
              <a:t>src</a:t>
            </a:r>
            <a:r>
              <a:rPr lang="en-US" sz="2400" dirty="0"/>
              <a:t>="https://ajax.googleapis.com/ajax/libs/</a:t>
            </a:r>
            <a:r>
              <a:rPr lang="en-US" sz="2400" dirty="0" err="1"/>
              <a:t>jquerymobile</a:t>
            </a:r>
            <a:r>
              <a:rPr lang="en-US" sz="2400" dirty="0"/>
              <a:t>/1.4.5/jquery.mobile.min.js"&gt;&lt;/script</a:t>
            </a:r>
            <a:r>
              <a:rPr lang="en-US" sz="2400" dirty="0" smtClean="0"/>
              <a:t>&gt;</a:t>
            </a:r>
            <a:endParaRPr lang="tr-TR" sz="2400" dirty="0" smtClean="0"/>
          </a:p>
          <a:p>
            <a:pPr marL="0" indent="0">
              <a:buNone/>
              <a:defRPr/>
            </a:pPr>
            <a:endParaRPr lang="tr-TR" sz="2400" dirty="0" smtClean="0"/>
          </a:p>
          <a:p>
            <a:pPr marL="0" indent="0">
              <a:buNone/>
              <a:defRPr/>
            </a:pPr>
            <a:r>
              <a:rPr lang="tr-TR" sz="2800" dirty="0" smtClean="0"/>
              <a:t>Satırının başlık kısmına eklenmesi gerekir.</a:t>
            </a:r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203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jQuery</a:t>
            </a:r>
            <a:r>
              <a:rPr lang="tr-TR" dirty="0"/>
              <a:t> </a:t>
            </a:r>
            <a:r>
              <a:rPr lang="tr-TR" dirty="0" smtClean="0"/>
              <a:t>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err="1"/>
              <a:t>jQuery</a:t>
            </a:r>
            <a:r>
              <a:rPr lang="tr-TR" sz="2800" dirty="0"/>
              <a:t> </a:t>
            </a:r>
            <a:r>
              <a:rPr lang="tr-TR" sz="2800" dirty="0" smtClean="0"/>
              <a:t>ile kendi bilgisayarımıza indireceğimiz dosyalar ile çalıştırmak için önce gerekli dosyaları sitesinden indirmemiz gerekmektedir.  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Şu an itibari ile geçerli </a:t>
            </a:r>
            <a:r>
              <a:rPr lang="tr-TR" sz="2800" dirty="0" err="1" smtClean="0"/>
              <a:t>veriyonu</a:t>
            </a:r>
            <a:r>
              <a:rPr lang="tr-TR" sz="2800" dirty="0" smtClean="0"/>
              <a:t> 3.3.1’dır. Bu versiyonun </a:t>
            </a:r>
            <a:r>
              <a:rPr lang="tr-TR" sz="2800" dirty="0"/>
              <a:t>dosyalarını </a:t>
            </a:r>
            <a:r>
              <a:rPr lang="tr-TR" sz="2800" dirty="0">
                <a:hlinkClick r:id="rId3"/>
              </a:rPr>
              <a:t>https://</a:t>
            </a:r>
            <a:r>
              <a:rPr lang="tr-TR" sz="2800" dirty="0" smtClean="0">
                <a:hlinkClick r:id="rId3"/>
              </a:rPr>
              <a:t>jquery.com/download/</a:t>
            </a:r>
            <a:r>
              <a:rPr lang="tr-TR" sz="2800" dirty="0" smtClean="0"/>
              <a:t> sitesinden </a:t>
            </a:r>
            <a:r>
              <a:rPr lang="tr-TR" sz="2800" dirty="0"/>
              <a:t>mobil versiyonu </a:t>
            </a:r>
            <a:r>
              <a:rPr lang="tr-TR" sz="2800" dirty="0">
                <a:hlinkClick r:id="rId4"/>
              </a:rPr>
              <a:t>https://jquerymobile.com</a:t>
            </a:r>
            <a:r>
              <a:rPr lang="tr-TR" sz="2800" dirty="0" smtClean="0">
                <a:hlinkClick r:id="rId4"/>
              </a:rPr>
              <a:t>/</a:t>
            </a:r>
            <a:r>
              <a:rPr lang="tr-TR" sz="2800" dirty="0" smtClean="0"/>
              <a:t> adresinden indirebiliriz. </a:t>
            </a:r>
            <a:r>
              <a:rPr lang="tr-TR" sz="2800" dirty="0"/>
              <a:t> </a:t>
            </a: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Açılan pencereden gerekli dosyalar indirilir. </a:t>
            </a:r>
            <a:endParaRPr lang="tr-TR" sz="2800" dirty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316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jQuery</a:t>
            </a:r>
            <a:r>
              <a:rPr lang="tr-TR" dirty="0"/>
              <a:t> </a:t>
            </a:r>
            <a:r>
              <a:rPr lang="tr-TR" dirty="0" smtClean="0"/>
              <a:t>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err="1"/>
              <a:t>jQuery</a:t>
            </a:r>
            <a:r>
              <a:rPr lang="tr-TR" sz="2800" dirty="0"/>
              <a:t> </a:t>
            </a:r>
            <a:r>
              <a:rPr lang="tr-TR" sz="2800" dirty="0" smtClean="0"/>
              <a:t> ile çalışmak için sıkıştırılmış ve sıkıştırılmamış versiyonları bulunmaktadır.  Sıkıştırılmış versiyonunda dosyanın içerisinde </a:t>
            </a:r>
            <a:r>
              <a:rPr lang="tr-TR" sz="2800" dirty="0"/>
              <a:t>boşlukların </a:t>
            </a:r>
            <a:r>
              <a:rPr lang="tr-TR" sz="2800" dirty="0" smtClean="0"/>
              <a:t>kaldırıldığı hali bulunmaktadır.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Dosyaları sayfalarımızın olduğu klasöre açtıktan sonra sayfamızın başlık kısmına kullanacağımız dosyaları ekleriz. 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/>
              <a:t>&lt;</a:t>
            </a:r>
            <a:r>
              <a:rPr lang="tr-TR" sz="2800" b="1" dirty="0" err="1"/>
              <a:t>script</a:t>
            </a:r>
            <a:r>
              <a:rPr lang="tr-TR" sz="2800" b="1" dirty="0"/>
              <a:t> </a:t>
            </a:r>
            <a:r>
              <a:rPr lang="tr-TR" sz="2800" dirty="0" err="1"/>
              <a:t>src</a:t>
            </a:r>
            <a:r>
              <a:rPr lang="tr-TR" sz="2800" dirty="0"/>
              <a:t>=</a:t>
            </a:r>
            <a:r>
              <a:rPr lang="tr-TR" sz="2800" b="1" dirty="0"/>
              <a:t>"../</a:t>
            </a:r>
            <a:r>
              <a:rPr lang="tr-TR" sz="2800" b="1" dirty="0" err="1" smtClean="0"/>
              <a:t>js</a:t>
            </a:r>
            <a:r>
              <a:rPr lang="tr-TR" sz="2800" b="1" dirty="0" smtClean="0"/>
              <a:t>/jquery-3.3.1.min.js</a:t>
            </a:r>
            <a:r>
              <a:rPr lang="tr-TR" sz="2800" b="1" dirty="0"/>
              <a:t>"</a:t>
            </a:r>
            <a:r>
              <a:rPr lang="tr-TR" sz="2800" dirty="0"/>
              <a:t>&gt;&lt;/</a:t>
            </a:r>
            <a:r>
              <a:rPr lang="tr-TR" sz="2800" b="1" dirty="0" err="1"/>
              <a:t>script</a:t>
            </a:r>
            <a:r>
              <a:rPr lang="tr-TR" sz="2800" dirty="0"/>
              <a:t>&gt;</a:t>
            </a: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295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jQuery</a:t>
            </a:r>
            <a:r>
              <a:rPr lang="tr-TR" dirty="0"/>
              <a:t> </a:t>
            </a:r>
            <a:r>
              <a:rPr lang="tr-TR" dirty="0" smtClean="0"/>
              <a:t>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147192"/>
            <a:ext cx="8229600" cy="54501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tr-TR" sz="2400" dirty="0"/>
              <a:t>&lt;!DOCTYPE html&gt;</a:t>
            </a:r>
            <a:br>
              <a:rPr lang="tr-TR" sz="2400" dirty="0"/>
            </a:br>
            <a:r>
              <a:rPr lang="tr-TR" sz="2400" dirty="0"/>
              <a:t>&lt;</a:t>
            </a:r>
            <a:r>
              <a:rPr lang="tr-TR" sz="2400" b="1" dirty="0"/>
              <a:t>html </a:t>
            </a:r>
            <a:r>
              <a:rPr lang="tr-TR" sz="2400" dirty="0" err="1"/>
              <a:t>lang</a:t>
            </a:r>
            <a:r>
              <a:rPr lang="tr-TR" sz="2400" dirty="0"/>
              <a:t>=</a:t>
            </a:r>
            <a:r>
              <a:rPr lang="tr-TR" sz="2400" b="1" dirty="0"/>
              <a:t>"en"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&lt;</a:t>
            </a:r>
            <a:r>
              <a:rPr lang="tr-TR" sz="2400" b="1" dirty="0" err="1"/>
              <a:t>head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  &lt;</a:t>
            </a:r>
            <a:r>
              <a:rPr lang="tr-TR" sz="2400" b="1" dirty="0"/>
              <a:t>meta </a:t>
            </a:r>
            <a:r>
              <a:rPr lang="tr-TR" sz="2400" dirty="0" err="1"/>
              <a:t>charset</a:t>
            </a:r>
            <a:r>
              <a:rPr lang="tr-TR" sz="2400" dirty="0"/>
              <a:t>=</a:t>
            </a:r>
            <a:r>
              <a:rPr lang="tr-TR" sz="2400" b="1" dirty="0"/>
              <a:t>"UTF-8"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  &lt;</a:t>
            </a:r>
            <a:r>
              <a:rPr lang="tr-TR" sz="2400" b="1" dirty="0" err="1"/>
              <a:t>script</a:t>
            </a:r>
            <a:r>
              <a:rPr lang="tr-TR" sz="2400" b="1" dirty="0"/>
              <a:t> </a:t>
            </a:r>
            <a:r>
              <a:rPr lang="tr-TR" sz="2400" dirty="0" err="1"/>
              <a:t>src</a:t>
            </a:r>
            <a:r>
              <a:rPr lang="tr-TR" sz="2400" dirty="0"/>
              <a:t>=</a:t>
            </a:r>
            <a:r>
              <a:rPr lang="tr-TR" sz="2400" b="1" dirty="0"/>
              <a:t>"../</a:t>
            </a:r>
            <a:r>
              <a:rPr lang="tr-TR" sz="2400" b="1" dirty="0" err="1" smtClean="0"/>
              <a:t>js</a:t>
            </a:r>
            <a:r>
              <a:rPr lang="tr-TR" sz="2400" b="1" dirty="0" smtClean="0"/>
              <a:t>/jquery-3.3.1.min.js</a:t>
            </a:r>
            <a:r>
              <a:rPr lang="tr-TR" sz="2400" b="1" dirty="0"/>
              <a:t>"</a:t>
            </a:r>
            <a:r>
              <a:rPr lang="tr-TR" sz="2400" dirty="0"/>
              <a:t>&gt;&lt;/</a:t>
            </a:r>
            <a:r>
              <a:rPr lang="tr-TR" sz="2400" b="1" dirty="0" err="1"/>
              <a:t>script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  &lt;</a:t>
            </a:r>
            <a:r>
              <a:rPr lang="tr-TR" sz="2400" b="1" dirty="0"/>
              <a:t>link </a:t>
            </a:r>
            <a:r>
              <a:rPr lang="tr-TR" sz="2400" dirty="0" err="1"/>
              <a:t>rel</a:t>
            </a:r>
            <a:r>
              <a:rPr lang="tr-TR" sz="2400" dirty="0"/>
              <a:t>=</a:t>
            </a:r>
            <a:r>
              <a:rPr lang="tr-TR" sz="2400" b="1" dirty="0"/>
              <a:t>"</a:t>
            </a:r>
            <a:r>
              <a:rPr lang="tr-TR" sz="2400" b="1" dirty="0" err="1"/>
              <a:t>stylesheet</a:t>
            </a:r>
            <a:r>
              <a:rPr lang="tr-TR" sz="2400" b="1" dirty="0"/>
              <a:t>" </a:t>
            </a:r>
            <a:r>
              <a:rPr lang="tr-TR" sz="2400" dirty="0" err="1"/>
              <a:t>type</a:t>
            </a:r>
            <a:r>
              <a:rPr lang="tr-TR" sz="2400" dirty="0"/>
              <a:t>=</a:t>
            </a:r>
            <a:r>
              <a:rPr lang="tr-TR" sz="2400" b="1" dirty="0"/>
              <a:t>"</a:t>
            </a:r>
            <a:r>
              <a:rPr lang="tr-TR" sz="2400" b="1" dirty="0" err="1"/>
              <a:t>text</a:t>
            </a:r>
            <a:r>
              <a:rPr lang="tr-TR" sz="2400" b="1" dirty="0"/>
              <a:t>/</a:t>
            </a:r>
            <a:r>
              <a:rPr lang="tr-TR" sz="2400" b="1" dirty="0" err="1"/>
              <a:t>css</a:t>
            </a:r>
            <a:r>
              <a:rPr lang="tr-TR" sz="2400" b="1" dirty="0"/>
              <a:t>" </a:t>
            </a:r>
            <a:r>
              <a:rPr lang="tr-TR" sz="2400" dirty="0" err="1"/>
              <a:t>href</a:t>
            </a:r>
            <a:r>
              <a:rPr lang="tr-TR" sz="2400" dirty="0"/>
              <a:t>=</a:t>
            </a:r>
            <a:r>
              <a:rPr lang="tr-TR" sz="2400" b="1" dirty="0"/>
              <a:t>"../</a:t>
            </a:r>
            <a:r>
              <a:rPr lang="tr-TR" sz="2400" b="1" dirty="0" err="1"/>
              <a:t>css</a:t>
            </a:r>
            <a:r>
              <a:rPr lang="tr-TR" sz="2400" b="1" dirty="0"/>
              <a:t>/bootstrap.min.css"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  &lt;</a:t>
            </a:r>
            <a:r>
              <a:rPr lang="tr-TR" sz="2400" b="1" dirty="0" err="1"/>
              <a:t>title</a:t>
            </a:r>
            <a:r>
              <a:rPr lang="tr-TR" sz="2400" dirty="0"/>
              <a:t>&gt;Örnekler&lt;/</a:t>
            </a:r>
            <a:r>
              <a:rPr lang="tr-TR" sz="2400" b="1" dirty="0" err="1"/>
              <a:t>title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  &lt;</a:t>
            </a:r>
            <a:r>
              <a:rPr lang="tr-TR" sz="2400" b="1" dirty="0" err="1"/>
              <a:t>script</a:t>
            </a:r>
            <a:r>
              <a:rPr lang="tr-TR" sz="2400" b="1" dirty="0"/>
              <a:t> </a:t>
            </a:r>
            <a:r>
              <a:rPr lang="tr-TR" sz="2400" dirty="0" err="1"/>
              <a:t>type</a:t>
            </a:r>
            <a:r>
              <a:rPr lang="tr-TR" sz="2400" dirty="0"/>
              <a:t>=</a:t>
            </a:r>
            <a:r>
              <a:rPr lang="tr-TR" sz="2400" b="1" dirty="0"/>
              <a:t>"</a:t>
            </a:r>
            <a:r>
              <a:rPr lang="tr-TR" sz="2400" b="1" dirty="0" err="1"/>
              <a:t>text</a:t>
            </a:r>
            <a:r>
              <a:rPr lang="tr-TR" sz="2400" b="1" dirty="0"/>
              <a:t>/javascript"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    </a:t>
            </a:r>
            <a:r>
              <a:rPr lang="tr-TR" sz="2400" b="1" dirty="0"/>
              <a:t>$</a:t>
            </a:r>
            <a:r>
              <a:rPr lang="tr-TR" sz="2400" dirty="0"/>
              <a:t>(</a:t>
            </a:r>
            <a:r>
              <a:rPr lang="tr-TR" sz="2400" b="1" dirty="0" err="1"/>
              <a:t>document</a:t>
            </a:r>
            <a:r>
              <a:rPr lang="tr-TR" sz="2400" dirty="0"/>
              <a:t>).</a:t>
            </a:r>
            <a:r>
              <a:rPr lang="tr-TR" sz="2400" dirty="0" err="1"/>
              <a:t>ready</a:t>
            </a:r>
            <a:r>
              <a:rPr lang="tr-TR" sz="2400" dirty="0"/>
              <a:t>(</a:t>
            </a:r>
            <a:br>
              <a:rPr lang="tr-TR" sz="2400" dirty="0"/>
            </a:br>
            <a:r>
              <a:rPr lang="tr-TR" sz="2400" dirty="0"/>
              <a:t>       </a:t>
            </a:r>
            <a:r>
              <a:rPr lang="tr-TR" sz="2400" b="1" dirty="0" err="1"/>
              <a:t>function</a:t>
            </a:r>
            <a:r>
              <a:rPr lang="tr-TR" sz="2400" dirty="0"/>
              <a:t>() {</a:t>
            </a:r>
            <a:br>
              <a:rPr lang="tr-TR" sz="2400" dirty="0"/>
            </a:br>
            <a:r>
              <a:rPr lang="tr-TR" sz="2400" dirty="0"/>
              <a:t>         </a:t>
            </a:r>
            <a:r>
              <a:rPr lang="tr-TR" sz="2400" b="1" dirty="0"/>
              <a:t>$</a:t>
            </a:r>
            <a:r>
              <a:rPr lang="tr-TR" sz="2400" dirty="0"/>
              <a:t>(</a:t>
            </a:r>
            <a:r>
              <a:rPr lang="tr-TR" sz="2400" b="1" dirty="0"/>
              <a:t>"h1"</a:t>
            </a:r>
            <a:r>
              <a:rPr lang="tr-TR" sz="2400" dirty="0"/>
              <a:t>).</a:t>
            </a:r>
            <a:r>
              <a:rPr lang="tr-TR" sz="2400" dirty="0" err="1"/>
              <a:t>click</a:t>
            </a:r>
            <a:r>
              <a:rPr lang="tr-TR" sz="2400" dirty="0"/>
              <a:t>(</a:t>
            </a:r>
            <a:br>
              <a:rPr lang="tr-TR" sz="2400" dirty="0"/>
            </a:br>
            <a:r>
              <a:rPr lang="tr-TR" sz="2400" dirty="0"/>
              <a:t>            </a:t>
            </a:r>
            <a:r>
              <a:rPr lang="tr-TR" sz="2400" b="1" dirty="0" err="1"/>
              <a:t>function</a:t>
            </a:r>
            <a:r>
              <a:rPr lang="tr-TR" sz="2400" dirty="0"/>
              <a:t>() {</a:t>
            </a:r>
            <a:br>
              <a:rPr lang="tr-TR" sz="2400" dirty="0"/>
            </a:br>
            <a:r>
              <a:rPr lang="tr-TR" sz="2400" dirty="0"/>
              <a:t>               </a:t>
            </a:r>
            <a:r>
              <a:rPr lang="tr-TR" sz="2400" dirty="0" err="1"/>
              <a:t>alert</a:t>
            </a:r>
            <a:r>
              <a:rPr lang="tr-TR" sz="2400" dirty="0"/>
              <a:t>(</a:t>
            </a:r>
            <a:r>
              <a:rPr lang="tr-TR" sz="2400" b="1" dirty="0"/>
              <a:t>'Merhaba Hoş geldim'</a:t>
            </a:r>
            <a:r>
              <a:rPr lang="tr-TR" sz="2400" dirty="0"/>
              <a:t>);</a:t>
            </a:r>
            <a:br>
              <a:rPr lang="tr-TR" sz="2400" dirty="0"/>
            </a:br>
            <a:r>
              <a:rPr lang="tr-TR" sz="2400" dirty="0"/>
              <a:t>                       </a:t>
            </a:r>
            <a:r>
              <a:rPr lang="tr-TR" sz="2400" dirty="0" smtClean="0"/>
              <a:t>});</a:t>
            </a:r>
            <a:r>
              <a:rPr lang="tr-TR" sz="2400" dirty="0"/>
              <a:t/>
            </a:r>
            <a:br>
              <a:rPr lang="tr-TR" sz="2400" dirty="0"/>
            </a:br>
            <a:r>
              <a:rPr lang="tr-TR" sz="2400" dirty="0"/>
              <a:t>       }</a:t>
            </a:r>
            <a:br>
              <a:rPr lang="tr-TR" sz="2400" dirty="0"/>
            </a:br>
            <a:r>
              <a:rPr lang="tr-TR" sz="2400" dirty="0"/>
              <a:t>    );</a:t>
            </a:r>
            <a:br>
              <a:rPr lang="tr-TR" sz="2400" dirty="0"/>
            </a:br>
            <a:r>
              <a:rPr lang="tr-TR" sz="2400" dirty="0"/>
              <a:t>  &lt;/</a:t>
            </a:r>
            <a:r>
              <a:rPr lang="tr-TR" sz="2400" b="1" dirty="0" err="1"/>
              <a:t>script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&lt;/</a:t>
            </a:r>
            <a:r>
              <a:rPr lang="tr-TR" sz="2400" b="1" dirty="0" err="1"/>
              <a:t>head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&lt;</a:t>
            </a:r>
            <a:r>
              <a:rPr lang="tr-TR" sz="2400" b="1" dirty="0"/>
              <a:t>body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&lt;</a:t>
            </a:r>
            <a:r>
              <a:rPr lang="tr-TR" sz="2400" b="1" dirty="0"/>
              <a:t>h1</a:t>
            </a:r>
            <a:r>
              <a:rPr lang="tr-TR" sz="2400" dirty="0"/>
              <a:t>&gt;Burayı </a:t>
            </a:r>
            <a:r>
              <a:rPr lang="tr-TR" sz="2400" dirty="0" err="1"/>
              <a:t>tiklayın</a:t>
            </a:r>
            <a:r>
              <a:rPr lang="tr-TR" sz="2400" dirty="0"/>
              <a:t> bakalım&lt;/</a:t>
            </a:r>
            <a:r>
              <a:rPr lang="tr-TR" sz="2400" b="1" dirty="0"/>
              <a:t>h1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&lt;/</a:t>
            </a:r>
            <a:r>
              <a:rPr lang="tr-TR" sz="2400" b="1" dirty="0"/>
              <a:t>body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&lt;/</a:t>
            </a:r>
            <a:r>
              <a:rPr lang="tr-TR" sz="2400" b="1" dirty="0"/>
              <a:t>html</a:t>
            </a:r>
            <a:r>
              <a:rPr lang="tr-TR" sz="2400" dirty="0" smtClean="0"/>
              <a:t>&gt;                        </a:t>
            </a:r>
            <a:r>
              <a:rPr lang="tr-TR" sz="2400" dirty="0" smtClean="0">
                <a:hlinkClick r:id="rId3" action="ppaction://hlinkfile"/>
              </a:rPr>
              <a:t>Örnek0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308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jQuery</a:t>
            </a:r>
            <a:r>
              <a:rPr lang="tr-TR" dirty="0" smtClean="0"/>
              <a:t> Yapısı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err="1" smtClean="0"/>
              <a:t>jQuery</a:t>
            </a:r>
            <a:r>
              <a:rPr lang="tr-TR" sz="2800" dirty="0" smtClean="0"/>
              <a:t> ‘i kullanabilmek için </a:t>
            </a:r>
            <a:r>
              <a:rPr lang="tr-TR" sz="2800" dirty="0" err="1" smtClean="0"/>
              <a:t>JavaScript</a:t>
            </a:r>
            <a:r>
              <a:rPr lang="tr-TR" sz="2800" dirty="0" smtClean="0"/>
              <a:t> içerisinde kullanmamız gerekmektedir. </a:t>
            </a:r>
            <a:r>
              <a:rPr lang="tr-TR" sz="2800" dirty="0" err="1" smtClean="0"/>
              <a:t>jQuery</a:t>
            </a:r>
            <a:r>
              <a:rPr lang="tr-TR" sz="2800" dirty="0" smtClean="0"/>
              <a:t> için önce sayfanın tam olarak yüklenmesi ve sayfanın hazır hale gelmesi gerekmektedir. Bunun için </a:t>
            </a:r>
            <a:r>
              <a:rPr lang="tr-TR" sz="2800" dirty="0" err="1" smtClean="0"/>
              <a:t>ready</a:t>
            </a:r>
            <a:r>
              <a:rPr lang="tr-TR" sz="2800" dirty="0" smtClean="0"/>
              <a:t>() fonksiyonu ile sayfanın hazır hale geldiğini ve kodlama yapılabileceğini belirtmesi gerekir.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$(</a:t>
            </a:r>
            <a:r>
              <a:rPr lang="tr-TR" sz="2800" dirty="0" err="1" smtClean="0"/>
              <a:t>document</a:t>
            </a:r>
            <a:r>
              <a:rPr lang="tr-TR" sz="2800" dirty="0" smtClean="0"/>
              <a:t>).</a:t>
            </a:r>
            <a:r>
              <a:rPr lang="tr-TR" sz="2800" dirty="0" err="1" smtClean="0"/>
              <a:t>ready</a:t>
            </a:r>
            <a:r>
              <a:rPr lang="tr-TR" sz="2800" dirty="0" smtClean="0"/>
              <a:t>();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807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ynak">
  <a:themeElements>
    <a:clrScheme name="Kayna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Kayna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yna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5270</TotalTime>
  <Words>2613</Words>
  <Application>Microsoft Office PowerPoint</Application>
  <PresentationFormat>Ekran Gösterisi (4:3)</PresentationFormat>
  <Paragraphs>596</Paragraphs>
  <Slides>46</Slides>
  <Notes>44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46</vt:i4>
      </vt:variant>
    </vt:vector>
  </HeadingPairs>
  <TitlesOfParts>
    <vt:vector size="53" baseType="lpstr">
      <vt:lpstr>Arial</vt:lpstr>
      <vt:lpstr>Bookman Old Style</vt:lpstr>
      <vt:lpstr>Calibri</vt:lpstr>
      <vt:lpstr>Gill Sans MT</vt:lpstr>
      <vt:lpstr>Wingdings</vt:lpstr>
      <vt:lpstr>Wingdings 3</vt:lpstr>
      <vt:lpstr>Kaynak</vt:lpstr>
      <vt:lpstr>Web Teknolojileri</vt:lpstr>
      <vt:lpstr>İçerik</vt:lpstr>
      <vt:lpstr>jQuery Giriş</vt:lpstr>
      <vt:lpstr>jQuery Giriş</vt:lpstr>
      <vt:lpstr>jQuery Giriş</vt:lpstr>
      <vt:lpstr>jQuery Giriş</vt:lpstr>
      <vt:lpstr>jQuery Giriş</vt:lpstr>
      <vt:lpstr>jQuery Giriş</vt:lpstr>
      <vt:lpstr>jQuery Yapısı</vt:lpstr>
      <vt:lpstr>jQuery Yapısı</vt:lpstr>
      <vt:lpstr>Elemanlara ulaşmak</vt:lpstr>
      <vt:lpstr>Elemanlara ulaşmak</vt:lpstr>
      <vt:lpstr>Elemanların özelliklerine ulaşmak</vt:lpstr>
      <vt:lpstr>Elemanlara ulaşmak</vt:lpstr>
      <vt:lpstr>Elemanların özelliklerini temizleme</vt:lpstr>
      <vt:lpstr>Elemanlara ulaşmak</vt:lpstr>
      <vt:lpstr>Sayfaya eleman ekleme </vt:lpstr>
      <vt:lpstr>Elemanlara ulaşmak</vt:lpstr>
      <vt:lpstr>Olaylarla çalışmak</vt:lpstr>
      <vt:lpstr>PowerPoint Sunusu</vt:lpstr>
      <vt:lpstr>Stilleri Değiştirmek</vt:lpstr>
      <vt:lpstr>PowerPoint Sunusu</vt:lpstr>
      <vt:lpstr>PowerPoint Sunusu</vt:lpstr>
      <vt:lpstr>Elemanları Gizlemek/Göstermek</vt:lpstr>
      <vt:lpstr>PowerPoint Sunusu</vt:lpstr>
      <vt:lpstr>Elemanları Gizlemek/Göstermek</vt:lpstr>
      <vt:lpstr>PowerPoint Sunusu</vt:lpstr>
      <vt:lpstr>Elemanları Gizlemek/Göstermek</vt:lpstr>
      <vt:lpstr>PowerPoint Sunusu</vt:lpstr>
      <vt:lpstr>Elemanları Gizlemek/Göstermek</vt:lpstr>
      <vt:lpstr>PowerPoint Sunusu</vt:lpstr>
      <vt:lpstr>Elemanları Gizlemek/Göstermek</vt:lpstr>
      <vt:lpstr>PowerPoint Sunusu</vt:lpstr>
      <vt:lpstr>PowerPoint Sunusu</vt:lpstr>
      <vt:lpstr>Elemanları Gizlemek/Göstermek</vt:lpstr>
      <vt:lpstr>PowerPoint Sunusu</vt:lpstr>
      <vt:lpstr>PowerPoint Sunusu</vt:lpstr>
      <vt:lpstr>Elemanlardan değer alma</vt:lpstr>
      <vt:lpstr>PowerPoint Sunusu</vt:lpstr>
      <vt:lpstr>Elemanlara değer atama</vt:lpstr>
      <vt:lpstr>PowerPoint Sunusu</vt:lpstr>
      <vt:lpstr>PowerPoint Sunusu</vt:lpstr>
      <vt:lpstr>PowerPoint Sunusu</vt:lpstr>
      <vt:lpstr>PowerPoint Sunusu</vt:lpstr>
      <vt:lpstr>PowerPoint Sunusu</vt:lpstr>
      <vt:lpstr>Kaynaklar: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Teknolojileri</dc:title>
  <dc:creator>Admin</dc:creator>
  <cp:lastModifiedBy>Windows Kullanıcısı</cp:lastModifiedBy>
  <cp:revision>283</cp:revision>
  <dcterms:created xsi:type="dcterms:W3CDTF">2016-02-14T06:12:05Z</dcterms:created>
  <dcterms:modified xsi:type="dcterms:W3CDTF">2018-04-10T10:51:10Z</dcterms:modified>
</cp:coreProperties>
</file>