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66" r:id="rId6"/>
    <p:sldId id="262" r:id="rId7"/>
    <p:sldId id="265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0:50:51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2879 0,'-21'0'156,"0"0"-140,0 42 31,0-42 0,21 21-32,-21 21 17,21-20 14,0-1-30,0 0 0,-22-21-16,22 21 47,0 0-47,0 22 46,0-22-46,0 0 47,0 0-47,22 0 78,-1 0-46,0-21 46,0 0 16,0 0-32,0 0-31,1-21 1,-1 21 14,-21-21 1,42 0-15,-21 0 14,-21 0 17,0-1-47,0 1-1,0 0 1,0 0-1,0 0 32,0 0 0,0-1 31,0-20 16,0 21 62,-21 21-15,0-21-125,0 0 30,0 21 48,-1 0 125,-20 0-188</inkml:trace>
  <inkml:trace contextRef="#ctx0" brushRef="#br0" timeOffset="3512.6511">11007 2879 0,'0'42'204,"0"-21"-173,0 0-16,0 22 1,0-22 0,0 0 15,0 0-15,21 21-1,0-20 48,0-22-16,-21 21-32,43 21 32,-22-42 78,-21-21-62,21 0-32,-21 0-16,0-1 1,0 1 31,0-21-47,21 42 16,0-21-16,-21 0 46,0-1-30,0 1 15,0 0-15,0-21 203,0 21-204,-21 21 48,-21 0-16,21-22 0,-1 22 234,1 0-234,0 0-32,0 0 48</inkml:trace>
  <inkml:trace contextRef="#ctx0" brushRef="#br0" timeOffset="6478.1849">15028 2794 0,'0'21'187,"0"0"-187,0 0 16,0 22 0,0-1 15,0-21 16,43 0-16,-22-21-15,-21 22-1,42-22 32,-21 0 47,1 0-32,20 0-30,-21 0-1,0 0 16,-21-22-16,0 1 0,0 0 1,0 0-32,0 0 15,0 0 1,0-22 31,0 22-47,-21 0 31,21 0 16,-21 21 0,0-21 62,0-1 125,-1 22-187,1 22 94,-21-22-94,21 21 0,21 0-32,-21 0 17,21 0 30,-22 0-46,1-21 15,0 22-15</inkml:trace>
  <inkml:trace contextRef="#ctx0" brushRef="#br0" timeOffset="10756.2065">7620 4826 0,'0'-21'47,"-21"21"0,-21 0-32,20 0 17,1 0-1,0 0-15,21 21 15,0 0-16,0 21 17,0-20-17,0-1 32,0 0-31,21 0-1,0 0 1,1-21 15,20 21-15,-21-21 15,0 0-15,0 0-1,1 0 1,-1 0-16,0 0 16,0 0-1,0 0 1,0 0 78,-21-21-79,22 21-15,-22-21 32,0-21-17,0 21 16,0-1-15,0 1 0,0 0 15,0 0-15,-22 0 77,1 21-46,0 0-31,-21 0-16,21 0 15,-22 0 1,22 0-16,0 0 16,-43 0-1,43 0 1,0 0 0,0 21-16</inkml:trace>
  <inkml:trace contextRef="#ctx0" brushRef="#br0" timeOffset="12756.0657">11155 4593 0,'-21'0'63,"0"0"-63,-1 21 16,1 0-1,21 1 1,0-1-16,0 0 15,0 21 17,0-21-1,0 1 31,0-1-46,21-21 0,1 0-1,-1 21-15,0-21 16,0 0 0,0 0-1,22 0 16,-22 0-15,0 0 15,-21-21 1,0 0 61,0-1-77,0 1 15,0 0-31,0 0 16,0 0 31,0 0 0,0-1-32,-21 1 79,21 0-16,-21 21-47,-43 0-31,43 0 32,-21 0-17</inkml:trace>
  <inkml:trace contextRef="#ctx0" brushRef="#br0" timeOffset="15271.5388">15304 4339 0,'-22'21'140,"-20"0"-124,42 1 0,-21-1-16,0 0 15,0 0 1,-22 0-1,43 22 79,0-22-63,0 0-15,0 21 31,21-42-47,1 21 16,-1-21-1,0 0-15,21 0 16,-21 0-1,1 0 17,20 0-17,-21 0 32,0 0-31,0 0 31,1 0-32,-22-21 32,0-21-47,0 21 31,0 0-15,0-1 15,0 1-31,0 0 16,0-21 15,0 21-15,-22-1 15,22 1 110,-21 21-126,0 0 1,0 0-16,-21 0 16,20 0-1,1 0 1,-21 0-16</inkml:trace>
  <inkml:trace contextRef="#ctx0" brushRef="#br0" timeOffset="17786.9585">7789 6392 0,'-21'0'31,"0"0"-15,0 0 15,0 0-31,0 21 15,-1 1 1,1-1 15,21 0-31,-21-21 16,21 21 15,0 0-31,0 0 16,0 1-1,0-1 1,0 21 0,0-21 15,0 0-15,21 1-1,0-22 32,22 0-47,-22 0 16,0 0-1,0 0 1,0 0 15,1 0-15,-1-22-1,0 22 1,-21-21 0,21 0 15,0 21 16,-21-21-16,0 0-15,0 0 15,0-22 0,0 22-15,0 0 15,0 0-15,0 0-1,0-1 1,-21 1-16,0 21 78,-21-21-62,20 0-1,1 21 17,-42-21-17,42 21-15,-1 0 16,-20 0-1,21 0-15</inkml:trace>
  <inkml:trace contextRef="#ctx0" brushRef="#br0" timeOffset="32124.2707">11409 6181 0,'-21'0'47,"0"0"-16,-1 0-16,1 0-15,0 21 16,0 0 0,-21 0 46,42 0-46,0 0-1,0 22 1,0-22 15,0 0-15,0 0 0,0 0-1,0 1-15,42-1 31,0-21-15,1 0 0,-1 42-1,21-21 32,-41-21-31,-1 0 46,21 0-46,-42-21 15,0-21-15,0 21 31,0-1-47,0 1 15,0 0 1,0 0 0,0 0 15,0 0-16,-21-1 1,21 1 47,-21 0-48,21-21 48,-21 42-1,-1 0-31,1 0 1,0 0-17,0 0 1</inkml:trace>
  <inkml:trace contextRef="#ctx0" brushRef="#br0" timeOffset="34865.709">15113 6011 0,'-21'0'0,"-21"0"16,20 0-1,1 0-15,0 0 16,0 0-16,0 0 16,0 43 30,21-1-14,0-21-17,0 0-15,0 0 16,0 1-16,0-1 16,0 0-1,0 0 1,0 0-1,21 0 1,0 1 15,0-22 63,21 0-78,-20 0-16,-1 0 15,0 0-15,0 0 16,0 0 109,-21-22-78,0 1-32,0-21 17,0 21-32,0 0 62,0-22-62,0 22 78,0-21-46,-21-1 77,0 22 157</inkml:trace>
  <inkml:trace contextRef="#ctx0" brushRef="#br0" timeOffset="64955.8045">11472 9144 0,'-21'-21'15,"0"21"1,0 0 15,-21 0 0,-1 0 1,22 42-17,0-21 17,21 0 14,0 1-30,0-1 0,0 21 15,0-21 0,0 0 0,42 1 1,1-1-17,-1-21 1,-42 21 0,21-21 15,0 0 16,0 0 15,1 0-15,-1-21 0,-21-22 0,0 22-16,0 0-15,0 0 15,0 0 78,0 0-31,0-22 204,0 22-157,0 0-78,-21 21 93,-1 0-109</inkml:trace>
  <inkml:trace contextRef="#ctx0" brushRef="#br0" timeOffset="67243.4125">11663 10774 0,'-21'-21'32,"0"21"46,-1 0-78,22 21 15,0 0 32,0 0-31,0 0 0,0 0-1,0 1 16,0 20 16,22-21-15,-1-21-1,0 0 31,0 0-46,0 0 31,22 0-16,-22 0 0,0 0 32,-21-21-16,0 0-16,0 0 0,0-1-31,0 1 31,0 0-15,0 0 15,0 0 32,-21 0-1,0 21 95,-22 0-126,22 0 0,0 0 32</inkml:trace>
  <inkml:trace contextRef="#ctx0" brushRef="#br0" timeOffset="69416.338">11705 12298 0,'-21'0'63,"0"0"-47,0 0 15,0 0-16,-1 0 1,22 21 31,0 0 0,0 0 0,0 0 15,22 1-46,-1-1 15,21 0 32,-21-21-1,0 0-31,1 0 16,-1 0-31,-21-42 15,0 20 78,0 1-77,0 0-1,0 0 16,-21 21 62,-22-21-31,22 0-62,0 21 15,0 0-31,0 0 16,-1 0-16,1 0 15,0 0-15,0 0 16</inkml:trace>
  <inkml:trace contextRef="#ctx0" brushRef="#br0" timeOffset="72700.3997">14923 8890 0,'-85'0'171,"64"0"-155,-22 0 0,22 0-1,21 21 32,0 0-31,0 0-16,0 1 15,0-1 1,0 21 0,0-21-1,0 0 1,21 1 0,1-22 15,-1 21-31,0-21 15,21 0 17,-21 0 30,1 0-15,20 0-47,-21 0 63,-21-43-17,0 22 17,0 0-32,0 0-31,0-21 47,0 20-47,0 1 94,-21 0 0,0 21-79,0 0 1,-22 0-1,22 0 1,-21 0-16,21 0 0,-1 0 16,-20 0-16,21 0 15,0 0-15</inkml:trace>
  <inkml:trace contextRef="#ctx0" brushRef="#br0" timeOffset="74247.4176">15282 10583 0,'-42'-42'31,"21"42"16,-21 0-31,20 0-1,1 0 1,0 0-1,0 0-15,0 0 47,0 21-47,21 0 32,0 0-17,0 1 1,0-1-1,0 0-15,0 21 47,21 1-31,0-43 15,21 0-15,1 0-1,-1 0 1,-21 0-16,0 0 63,0-22-48,-21 1 1,22 21-16,-22-21 15,21 0-15,-21 0 32,0 0-17,0-1 1,0 1 15,0 0-15,0-21-1,-21 21 1,-22-1 15,22 22-15,0 0-16,-21 0 16,20 0-1</inkml:trace>
  <inkml:trace contextRef="#ctx0" brushRef="#br0" timeOffset="75950.365">15198 12107 0,'-21'0'125,"-1"21"-125,22 1 16,0-1 30,0 21-14,0-21-17,43 22 63,-22-43-31,21 0-31,-21 0 31,1 0 15,-22-22-62,0 1 47,0 0-31,0 0-1,0 0-15,0 0 16,0-22 62,0 22 32,-22 21-95,1 0 16,-21 0-15,21 0 0,0 0-1</inkml:trace>
  <inkml:trace contextRef="#ctx0" brushRef="#br0" timeOffset="78438.8277">18711 8488 0,'-21'-21'47,"0"21"-16,0 0-31,0 0 15,-22 21 1,43 0 0,0 0-1,-21 0-15,0 0 16,21 22 0,0-22 15,0 0-16,21 21 1,-21-20 15,21-22-31,1 0 16,-1 21-16,21-21 47,-21 0-47,0 0 62,1 0-15,-1 0-31,-21-21-16,21-1 15,-21-20 1,21 21 0,-21 0 31,0 0-16,0-1-16,0 1 1,-21-21 109,0 21-62,-22 21-1,22 0-62</inkml:trace>
  <inkml:trace contextRef="#ctx0" brushRef="#br0" timeOffset="80463.2978">18817 10160 0,'-21'0'63,"0"0"-48,0 0-15,0 0 16,-1 21 0,-20 21 15,42-20-16,0-1 1,0 0 0,0 0-16,0 0 15,0 0 1,0 43 31,21-64 0,0 0-47,1 0 15,-1 0 1,21 0 15,-21 0-15,0 0 15,1 0-15,-1-21 15,0 21-15,-21-21 15,0-1-16,0 1 32,0-21-31,0 0 46,0 20-46,-21 1 31,0 21 15,-22-21-15,22 21 47,0 0-63</inkml:trace>
  <inkml:trace contextRef="#ctx0" brushRef="#br0" timeOffset="82228.7761">18987 11790 0,'-22'-21'31,"1"21"16,0 0-47,-21 42 16,-1 0-1,43-21 1,-21 1-16,21-1 16,0 0-1,0 0 1,0 0 0,0 0-1,0 1-15,0-1 16,0 0 15,0 0 0,21-21 1,22 0-17,-22 0-15,0 0 16,21 0-1,-20 0 32,-1 0-31,-21-21 0,0 0-1,0 0 16,0-1-15,0 1-16,42 0 16,-42-21 62,0 21-78,0-22 62,0 22-30,-21 21-17,21-21 1,-42-21 31,-1 20-16,22 1 16,0 21-32,0 0 17,-43 0-17</inkml:trace>
  <inkml:trace contextRef="#ctx0" brushRef="#br0" timeOffset="174216.3817">18627 14795 0,'-21'0'0,"-1"0"16,1 0 46,0 0-46,0 0 15,21 22 0,0-1 32,0 0-63,0 0 31,0 21 32,0 1-48,21-43 16,0 21-31,22 0 47,-43 0-31,21-21 0,0 0 15,21 0 16,-21 0-32,1 0 17,20 0 14,-42-21 79,0 0-78,0 0-31,0 0 31,-21-1-16,21 1 16,-21 0-47,-1 21 78,1 0-47,0-21 1,0 21 14,0 0 1,0 0 16,21-21-63,-22 21 47</inkml:trace>
  <inkml:trace contextRef="#ctx0" brushRef="#br0" timeOffset="176075.6408">18733 16404 0,'0'-21'47,"-22"21"-16,-20 0-31,21 0 16,-21 0-1,42 21 1,-43 0 0,43 22 30,0-22-14,0 21 46,43 0-63,-22-42 17,21 22-17,-21-22-15,0 0 16,22 21-16,-22-21 16,0 0-16,0 0 31,0 0 63,1 0-79,-22-21 16,0-1 1,0 1-17,0 0 1,0 0 0,0 0 30,-22 0-46,22-1 16,-21 1 0,0 0 46,0 21-46,-21-21-1,20 21 1,1 0-16,-21 0 16,21 0-16,-22 0 31</inkml:trace>
  <inkml:trace contextRef="#ctx0" brushRef="#br0" timeOffset="177809.8879">18521 18076 0,'-21'0'125,"0"0"-125,-1 0 31,1 0-15,0 21-1,21 1 79,0-1-78,21 0 15,-21 0-31,21-21 15,1 0 1,20 42 0,0-42 15,-21 0 47,1 0-62,-1-21 15,-21 0 16,0 0-16,0 0-15,0-22 31,-43 1-16,22 42 16,-21 0 15,21 0-62,0 0 31,-22 0 1</inkml:trace>
  <inkml:trace contextRef="#ctx0" brushRef="#br0" timeOffset="180059.7132">22289 17716 0,'-43'0'94,"22"22"-94,0-1 16,-21 0-1,42 0 1,-22 0 0,1 0 15,21 1-15,0-1-1,0 21 1,21-21 15,1 0-15,-22 1-1,21-22-15,0 0 16,0 0-16,21 0 16,-20 0-1,-1 0 1,0 0 15,0 0 0,0-22 1,-21-20 30,0 21-46,0 0 31,-21-22-32,21 22 48,0 0-63,0 0 62,-21-21 1,0 42 93,0 0-140,-43 0-1,43 0-15,0 0 16,-22 0-1,22 0 32</inkml:trace>
  <inkml:trace contextRef="#ctx0" brushRef="#br0" timeOffset="182581.7245">22310 16129 0,'-21'21'94,"-1"0"-79,1 22 17,21-22-32,0 0 15,0 21 1,0-21 46,0 1-30,21-1-32,1 0 47,20-21 31,-21 0-31,0 0 15,0-21-31,-21-22 16,22 22-31,-22 0 62,0 0-47,0-21-15,0 20 15,0 1 16,0 0 15,-22 0-46,1 21 172,0 0-173,0 0 48,0 21-48,0-21-15,-1 21 16</inkml:trace>
  <inkml:trace contextRef="#ctx0" brushRef="#br0" timeOffset="185081.5196">22458 14647 0,'0'-21'0,"-42"21"47,20 0-47,1 0 47,-21 0-32,21 21 1,0 0 0,-1 1 31,22 20-16,0-21-16,0 0 32,0 0-31,22 1 78,-22-1-79,21-21 17,0 0-1,0 0-16,0 0 17,0 0-1,-21-21 63,22 21-63,20-22-31,-42 1 16,0 0 77,0 0 17,0-21-1,-21 20 63,0 1-110,-22 0-15</inkml:trace>
  <inkml:trace contextRef="#ctx0" brushRef="#br0" timeOffset="187159.6511">25993 14330 0,'-21'0'31,"-1"0"-15,-20 0-1,21 0 32,-21 0-47,42 21 16,-43 21 0,43 1 15,0-22 16,0 0-32,21 0 17,1 0-1,-1-21-16,0 21 1,21-21 31,-21 0-31,1 0 46,20 0-62,-21 0 31,0 0-15,-21-21 62,0 0 0,0 0-31,0 0-16,0 0-31,0-22 78,0 22-15,-21 0 15,0 21-31,-43 0-31,43 0-1,-21 0 1,21 0-1,0 0-15,-1 0 16</inkml:trace>
  <inkml:trace contextRef="#ctx0" brushRef="#br0" timeOffset="189165.3683">26162 16065 0,'0'-21'31,"0"0"16,-42 21-31,42 21-1,-21 0-15,-1 1 47,22-1-15,0 0-32,0 0 31,0 0-16,0 0 17,22 22-1,-1-22-15,21-21 30,-21 0-14,0 0-1,1 0 0,-1 0 0,0 0 1,0 0-17,-21-21 1,0 0 0,0-22 30,0 22-14,0 0 61,-21 0-93,-21 0 79,20 21 14,1-22-61,0 22-17</inkml:trace>
  <inkml:trace contextRef="#ctx0" brushRef="#br0" timeOffset="191118.357">26077 17484 0,'0'-22'32,"-21"22"-17,0 0-15,0 0 16,0 22 0,21-1-1,0 0 32,-21 0-31,21 0-16,0 22 31,0-22 0,21-21 47,0 21-62,0-21 0,21 0-1,-20 0 1,-1 0-1,0 0 1,0 0 31,0 0-31,0-21-16,-21 0 31,0-1-16,0 1 1,0 0 0,0-21 46,0 21-46,-21 21 46,0-22-30,0 22 14,0 0-14,-22 0-17,22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1:09:03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11769 5038 0,'-21'0'47,"-1"0"-32,1 0 17,0 21-17,0-21-15,0 0 16,21 21-16,-43-21 15,43 21 1,-21 0 0,0 0 15,21 1 31,0-1-46,0 0 15,0 21-15,21-21 0,43 1 15,-43-22 16,21 0-32,-21 0 17,1 0-17,-1 0-15,21-22 31,-21 22 16,-21-21 0,0-21-16,0 21 16,0 0-31,0-1 15,0 1-15,0 0 15,0-21 125,0 21-62,-42-1-78,0 22-1,20-21 1,1 21 0</inkml:trace>
  <inkml:trace contextRef="#ctx0" brushRef="#br0" timeOffset="1999.7958">11959 7006 0,'-21'0'109,"21"21"-93,-21-21-16,0 0 15,21 21-15,0 1 16,-21-22 0,21 42-1,0-21 1,0 0-1,0 0 17,0 1 15,0 20-1,21-42-30,0 0 0,0 0-16,0 0 15,0 0-15,22 0 16,-22 0-16,0 0 16,0 0 30,0-21-14,1 0-17,-22-1 1,21 1 0,-21 0 30,-21 0 1,21 0-31,-22 21 15,22-21 0,-21 21-15,0 0 0,0 0 15,-21 0 0,20 0 32,1 0-16,0 0-32</inkml:trace>
  <inkml:trace contextRef="#ctx0" brushRef="#br0" timeOffset="4249.6326">12192 8594 0,'-21'0'32,"-21"-22"-32,20 22 15,1 0 1,0 0-16,0 0 15,0 0 17,0 0-32,-1 0 15,22 22 1,0-1 0,0 0-1,0 21 1,0-21-1,0 22 1,0-22 0,64 0-1,-22-21 1,1 0-16,-22 0 16,0 0-1,0 0 1,0 0 15,0 0 0,-21-21-31,0-21 63,0 20-48,0 1 1,0 0 15,0 0-15,0 0 15,0 0 0,-42-22 16,0 43-31,21 0-16,-1 0 16,1 0-1</inkml:trace>
  <inkml:trace contextRef="#ctx0" brushRef="#br0" timeOffset="6171.4091">12361 10202 0,'-21'0'15,"0"0"32,0 0-16,0 21 1,0 43-1,-1-64-16,22 21 32,0 21-31,22-20 0,-1-1 30,0-21-30,0 0 0,21 0-1,-20 0 1,-1 0 31,0 0-47,0 0 31,0 0-31,0 0 16,1 0 15,-1 0-15,-21-21-1,21 21 1,-21-22 15,0-20-15,0 21 46,0 0-62,0 0 47,0-1-31,0 1-16,-21 0 31,0 0 16,21 0-32,-22 21-15,-20-21 16,42-1-16</inkml:trace>
  <inkml:trace contextRef="#ctx0" brushRef="#br0" timeOffset="9538.2058">19791 9631 0,'-42'0'0,"20"0"16,1 0-1,0 0-15,0 0 16,0 0-16,0 0 16,21 21-1,-22 0 1,1-21 0,21 21-16,0 0 15,0 1 16,0-1-15,21 0-16,1-21 16,20 21-1,21-21 1,-41 0-16,-1 0 16,21 0-16,0 0 15,-20 0 1,-1 0 46,21-21-46,-42 0 62,0 0-62,0-1-1,0 1 1,0 0-16,0 0 16,0 0-1,0 0 1,-21 21-1,0-22 1,-43 22 0</inkml:trace>
  <inkml:trace contextRef="#ctx0" brushRef="#br0" timeOffset="11421.7664">19643 8191 0,'0'-21'31,"-21"0"16,-1 21-16,1 0-15,0 0-1,0 0 1,0 0 0,0 21 46,21 0-31,0 1-31,0-1 32,0 0-1,21-21 47,21 42-47,-21-42 47,0 0-46,1-21 30,-1 0 16,-21 0-62,0 0 15,0-22 16,0 22 0</inkml:trace>
  <inkml:trace contextRef="#ctx0" brushRef="#br0" timeOffset="13314.3042">15833 8318 0,'-21'0'32,"-1"0"-32,1 0 15,21 22-15,-21-22 16,0 0-16,0 21 16,0-21 15,-1 21-16,22 0-15,-21 0 16,21 0 31,0 1-31,21-1 15,22 0-16,-22-21 17,0 0-32,0 0 15,0 0 1,1 0-16,-1 0 78,0 0-78,0 0 16,-21-21-1,21 0 17,-21-1-1,0 1 31,0 0-46,0 0 15,-21-21 63,21 20-78,-21 22 15,-21 0-16,20 0 1,1 0 0,0 0-1,0 0-15</inkml:trace>
  <inkml:trace contextRef="#ctx0" brushRef="#br0" timeOffset="15595.457">15558 6794 0,'-22'-21'16,"-20"21"47,21 0-63,0 21 62,21 1-46,0-1 15,0 0 0,0 0-15,0 0 31,0 0-47,21-21 15,0 0 1,0 0-16,0 0 47,1 0-16,-1 0 0,0 0-15,-21-21-16,21 21 47,-21-42-16,0 21-15,0 0 31,0-22-1,-21 43-14,-21 0-17</inkml:trace>
  <inkml:trace contextRef="#ctx0" brushRef="#br0" timeOffset="19909.6025">19452 4974 0,'-42'0'15,"0"0"142,42 21-142,-22-21-15,22 21 16,0 1 0,0-1-1,-21 0 16,21 0-15,43-21 140,-22 0-109,0 0-16,21 0-15,-21 0 31,1 0-47,-22-42 203,0 21-94,0-1-30,0-20 46,-22 42-94,1 0-16,-21 0 1</inkml:trace>
  <inkml:trace contextRef="#ctx0" brushRef="#br0" timeOffset="26266.0804">12721 11874 0,'-21'0'125,"0"0"-93,0 22-17,0 20 1,-1-42-1,22 21 17,0 0 30,0 0-62,0 1 47,0 20-31,43-42-1,-22 0 1,0 21 0,0-21 30,0 0-30,1 0 15,-1-21 32,-21 0-32,0 0 16,0-1 15,0 1-15,0 0-31,-21 0 15,-1 21 79,-20-21-110,21 21 31</inkml:trace>
  <inkml:trace contextRef="#ctx0" brushRef="#br0" timeOffset="27844.1241">16383 13271 0,'-21'0'47,"0"0"-31,-22 0-16,22 22 15,0-1 1,0-21 15,0 21-31,0 0 16,21 0 15,0 0 0,0 1 16,0 20-47,21-42 16,0 0-16,21 0 15,1 0-15,-22 0 16,21 0-16,-21 0 16,0 0-1,1 0-15,-1 0 63,-21-21-16,0 0-32,0-1 17,0 1-32,-21 0 15,-1 21 32,1 0-31,-21-42 15</inkml:trace>
  <inkml:trace contextRef="#ctx0" brushRef="#br0" timeOffset="29553.166">20066 14711 0,'-21'0'47,"-21"0"-32,20 0 1,22 42 31,0-21-32,0 0 1,0 1-16,0-1 16,0 0-1,0 21 1,0-21-16,0 1 16,22-22-1,-1 0 1,0 0-16,0 0 15,0 0-15,0 0 16,1 0-16,-1 0 16,21 0 31,0 0-1,-42-22-14,22 1-32,-22 0 31,0 0-15,0 0-1,0 0 16,0-1-15,-43 1-16,43 0 16,-21-21-1,0 42 1,0-21 15,21-1-31,-21 22 16,-1 0-1,1 0 1,0 0-16</inkml:trace>
  <inkml:trace contextRef="#ctx0" brushRef="#br0" timeOffset="32997.6195">20003 12954 0,'-22'-21'15,"1"21"32,0 0-31,0 21 0,0 21-1,0-21 16,21 22-31,0-22 16,0 0 15,0 0-15,0 0-16,0 1 16,0-1-1,0 0 16,42 21 1,-21-42-17,0 0 17,0-21 14,1 21-46,-1-21 16,-21 0 15,0 0-15,0-22 0,21 22-1,-21 0 1,0 0 31,0 0 0,0-1-1,0 1-46,-21 21 32,0 0-1,-1 0-15</inkml:trace>
  <inkml:trace contextRef="#ctx0" brushRef="#br0" timeOffset="34888.3938">19876 11303 0,'-22'-21'31,"1"0"0,0 21-15,0 0 0,0 21 30,21 42 1,0-42-31,0 43 0,0-43 15,0 0-16,0 0 1,0 1 0,21-22-16,0 0 31,0 21-15,0-21-16,1 0 15,20 0 110,-42-21-94,0-1-31,0 1 16,0 0 15,0 0-15,0 0 0,0 0 15,0-1-16,0 1 64,-21-21-48,0 42 16,-1 0 0,1 0-47,0 0 31,0 0-31</inkml:trace>
  <inkml:trace contextRef="#ctx0" brushRef="#br0" timeOffset="37403.8456">12785 13377 0,'-21'0'47,"-1"0"-32,1 0-15,-21 0 32,21 0-17,0 21-15,-1 1 16,1-22 0,0 42-1,21-21 32,0 0-31,0 0 15,0 1-15,0-1-1,21 21 1,22-42 15,-22 0-15,0 0-16,21 0 15,-21 0 1,1 0 0,-1 0-1,0 0-15,0 0 31,0-21 16,22 21-47,-43-21 16,0 0-16,0-1 31,21 1-15,-21 0-1,0 0 32,0 0-47,0 0 47,-21-1-31,-1 1-1,1 21 17,0-21-17,0 21-15,-21 0 47,20 0-31,-20 0-1,0 42-15</inkml:trace>
  <inkml:trace contextRef="#ctx0" brushRef="#br0" timeOffset="39934.9707">16193 11578 0,'-22'-21'47,"-20"21"-16,21 0-15,0 0 15,-43 21-15,64 0 15,-21 0-31,0 1 16,21-1-1,0 0 1,0 0 0,-21 0-16,21 0 47,0 1-47,21 20 46,0-42-30,-21 21-16,21-21 16,22 0-1,-22 0 1,0 0-16,0 0 78,0-21-31,0 21-31,-21-42 15,0 20-16,0 1 17,0-21-1,0 21 16,0 0-16,0-1 0,0 1 1,0 0-17,0 0 157</inkml:trace>
  <inkml:trace contextRef="#ctx0" brushRef="#br0" timeOffset="43137.8688">12764 15134 0,'-22'0'78,"-20"21"-78,42 0 16,-21-21 15,21 22-16,0-1 1,0 0-16,0 21 47,0-21 0,0 1-16,0-1-15,21 0-1,0-21 17,0 0-17,1 0-15,-1 0 16,21 0-1,-21 0-15,0 0 32,1-21-17,-22 0 1,0-1 0,21 22-1,0-21 1,-21 0-1,0 0 17,0 0 15,0 0-32,-21-1 1,21 1 31,-21 21-32,-1 0 32,1 0-47</inkml:trace>
  <inkml:trace contextRef="#ctx0" brushRef="#br0" timeOffset="44934.616">12848 16785 0,'-21'0'109,"0"0"-93,21 42 93,0-20-77,21-1-1,0 0 0,-21 0 0,21-21 1,22 21-17,-22-21 17,0 0-17,0 0 1,0 0 15,1 0-15,-22-21 46,0 0-62,0 0 16,0 0-1,0-1 1,0-20 0,0 21 15,-22 21-31,1 0 16,21-21-16,-42 21 15,21 0 1,0 0 31,-22 0-32,22 0 17,0 0-17,21 21 1,0 0-1,0 21 1,0-20-16,0 41 16</inkml:trace>
  <inkml:trace contextRef="#ctx0" brushRef="#br0" timeOffset="46590.7259">12531 18394 0,'0'21'125,"-21"21"-109,-1-21-1,1 1 17,21-1 30,0 0-15,21-21-31,1 0 15,-1 0-15,0 0-1,0 0 1,21 0-1,-20 0 32,-1 0-15,-21-21 14,0 0 17,-21-1-47,21 1-1,-22-21 32,-20 0 0,21 42-47,0 0 62,0 21-46,21 21 31,0-21-31</inkml:trace>
  <inkml:trace contextRef="#ctx0" brushRef="#br0" timeOffset="51547.9603">20087 17865 0,'-21'-22'0,"0"22"15,0 0 16,-43 0-31,43 0 16,0 0 0,0 22-1,21-1-15,-21-21 16,21 42 31,0-21-32,0 0 1,0 1 0,42 20 15,-21-42-15,21 0-1,22 0 1,-43 0 46,21 0-15,-42-21 0,0 0-31,0-1 31,0-20-16,0 21 16,-21 0-32,0 21 17,0 0 30,0 0-46</inkml:trace>
  <inkml:trace contextRef="#ctx0" brushRef="#br0" timeOffset="53938.5396">20193 16468 0,'0'-22'78,"-21"22"-63,0 0 1,21 22 15,0 20 16,0-21 0,0 0-31,0 0 15,0 1-16,21-1 17,0-21-17,21 0 1,-20 0 46,-22-21 110,0-22-109,0 1-16,0 0 62,0-1-62,-22 43 31,-20 0 0,21-21-47,0 21-15,0 0-16,-1 0 31</inkml:trace>
  <inkml:trace contextRef="#ctx0" brushRef="#br0" timeOffset="56129.2568">16531 16573 0,'-21'0'125,"0"0"-109,0 0 15,0 0-16,-1 0 1,1 0 0,21 22 15,0-1-15,0 0-1,0 0 16,0 0 1,0 0-17,0 22 32,21-43-16,22 21-15,-22-21-16,0 0 16,0 0-1,0 0-15,1 0 32,20 0 14,-21 0-30,0-21 31,-21 0-16,0-22 47,-21 1 0,21 21-46,-21 21-32,-21 0 15,20 0 32,1 0-31</inkml:trace>
  <inkml:trace contextRef="#ctx0" brushRef="#br0" timeOffset="58363.4791">16552 15092 0,'0'-21'15,"-21"21"1,0 0 15,-21 0 47,21 0-78,21 21 63,0 42-47,21-42 30,0 1-30,0-22 31,0 0-47,22 0 31,-22 0-15,0 0 78,0 0-48,-21-22 33,0 1-1,0 0-16,0 0 16,0 0-78,-21 21 63,0 0 15,0 0-78,-1 0 16,1 0-16,0 0 15,0 0 1</inkml:trace>
  <inkml:trace contextRef="#ctx0" brushRef="#br0" timeOffset="73211.5301">16425 18055 0,'-21'-21'62,"0"21"16,-21 0-62,21 0 15,21 21 16,-22-21-47,1 21 16,21 0 46,0 22 16,21-22-62,1-21 15,-22 21-15,21-21 0,0 21-1,21-21 32,-21 0 0,1 0-31,20 0-1,-21 0 79,21-21-63,-42 0-31,22 21 16,-22-42 109,0 20-78,0 1 15,0 0 1,-43 21-1,22 0-15,0 0-31,-21 0-1,20 0 17,1 0-1,0 0 0,-21 0-31,21 0 47,21 21-47</inkml:trace>
  <inkml:trace contextRef="#ctx0" brushRef="#br0" timeOffset="96857.1427">15452 5101 0,'-21'0'188,"-1"0"-142,1 0 1,0 0-47,0 0 47,21 42-31,0-20 31,0-1-16,0 0-31,0 0 31,0 0 0,0 0 79,0 1-79,21-1-15,21-21 77,-20 0-77,-1-21 47,21 21-48,0-22 32,1 1 47,-43 0-32,0 0 48,0 0-63,0 0 15,0-1-31,0 1 79,-21 0-32,21 0-47,-22 21 78,1 0-93,0 0 31,0 0-16,0 0 0,0 0-15,-43 0-16,43 0 16,-21 0-1,20 0-15,-20 0 32,21 0-32</inkml:trace>
  <inkml:trace contextRef="#ctx0" brushRef="#br0" timeOffset="102044.2963">15833 9885 0,'0'21'172,"0"0"-172,0 0 16,0 0 15,0 22 16,0-22 15,0 0-30,21 0 15,0-21 31,0 0-16,22 0-46,-22 0-1,0 0 32,0-21 47,-21 0-47,0 0 15,0 0-30,0-1-32,0 1 47,0 0-32,0 0 16,0 0 1,0 0 233,-21 21-62,0 0-156,-22 0 16,22 0 124,0 0-124,0 21-16,21 0 0,-21-21 31</inkml:trace>
  <inkml:trace contextRef="#ctx0" brushRef="#br0" timeOffset="105391.1524">19791 6435 0,'-21'0'125,"0"0"-125,-1 0 16,1 0-16,-21 0 15,21 0-15,0 0 31,-22 0-15,22 0 15,21 42-15,0-21-16,0 0 16,0 22-1,0-1 1,0 0-1,0-21 17,0 1-17,0-1 32,0 0-47,0 0 16,21-21 93,22 0-109,-22 0 47,0 0-31,0 0-1,0 0 1,0 0 0,43-21-1,-43 0 63,-21 0-15,0-1-32,0 1-15,0-21 15,0 21 0,0 0 16,0-1 16,0 1-17,0 0 33,0-42 46,0 41-63,-21 22 16,0 0-78,-22 0 16,1 0-16,21 0 15,-21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0:55:4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6900 0,'0'-21'172,"0"0"-157,0-21 17,0 20 15,0 1 15,0 42 188,0 1-234,0 20-1,0-21 1,0 0 0,0 0-1,0 1-15,0 20 16,0-21 78,0 0-79,21-21-15,-21 21 31</inkml:trace>
  <inkml:trace contextRef="#ctx0" brushRef="#br0" timeOffset="1203.0871">12404 8149 0,'0'21'125,"0"0"-110,0 1-15,0-1 16,0 0-16,0 21 16,0-21-1,0 1 1,0 20 0,0-21 15,-43 21-16,43-20 17,0-1-17,-21 0 63</inkml:trace>
  <inkml:trace contextRef="#ctx0" brushRef="#br0" timeOffset="2375.7192">12573 9483 0,'0'21'16,"0"0"15,0 21 16,0-21-31,0 1-1,0-1-15,0 0 16,0 0-1,0 21 64</inkml:trace>
  <inkml:trace contextRef="#ctx0" brushRef="#br0" timeOffset="3938.3057">15727 9271 0,'0'21'78,"0"0"-78,0 0 16,0 1-1,0-1-15,0 0 16,0 0-16,0 0 15,0 22 1,0-22 15,0 0-15,0 0 15,0 0-31</inkml:trace>
  <inkml:trace contextRef="#ctx0" brushRef="#br0" timeOffset="5578.7792">15875 7895 0,'-21'0'63,"21"21"-63,0 22 15,-42-1 1,42 0-1,0-21 1,0 1 15,0 20 1,0-21-17,0 0 1</inkml:trace>
  <inkml:trace contextRef="#ctx0" brushRef="#br0" timeOffset="6797.4772">15875 6604 0,'0'21'63,"0"21"-63,0 1 16,0-1 15,0-21-31,0 0 15,0 1 1,0-1-16,0 0 16,0 0-16,0 0 15,0 0-15,0 1 32,0 20-1</inkml:trace>
  <inkml:trace contextRef="#ctx0" brushRef="#br0" timeOffset="8547.4455">19389 6286 0,'0'43'63,"0"-22"-47,0 0-1,0 0-15,0 0 16,0 1-16,0-1 15,0 0 1,0 0-16,0 0 16,0 22-1,0-22 17,0 0-17,0 0 16</inkml:trace>
  <inkml:trace contextRef="#ctx0" brushRef="#br0" timeOffset="9797.4144">19283 7789 0,'0'21'0,"0"1"16,0 41-1,0-42 16,0 22-15,0-22 31,0 0-16,0 0-15</inkml:trace>
  <inkml:trace contextRef="#ctx0" brushRef="#br0" timeOffset="11047.3254">19368 9186 0,'0'21'16,"0"1"-1,0-1 1,0 21-1,0 0-15,0 1 32,0-22-32,0 0 47,0 21-47</inkml:trace>
  <inkml:trace contextRef="#ctx0" brushRef="#br0" timeOffset="70486.7556">12510 11049 0,'21'-21'63,"-21"0"-32,21-22-15,-21 22-1,42 0 1,-42 0 15,0 0-31,0-1 31,21 1 1,-21 0-17,0 63 188,0-20-187,0-1-16,0 0 16,0 0-16,0 21 15,0-20 1,0-1 0,0 0 15,22 0 0,-22 0-31,0 0 16</inkml:trace>
  <inkml:trace contextRef="#ctx0" brushRef="#br0" timeOffset="71720.9871">12764 12192 0,'0'-21'16,"0"-22"-16,0 22 31,0 0-31,0 0 16,0 0-1,0 0 1,0-22 15,0 22-15,0 85 124,0-43-124,0 0-16,0 0 16,0 0-16,0 0 15,0 22 1,0-22 0,0 0 15,0 21 16,0-20-32</inkml:trace>
  <inkml:trace contextRef="#ctx0" brushRef="#br0" timeOffset="73064.7076">12700 13314 0,'0'-43'31,"21"22"-15,-21 0 0,21 21-16,-21-42 31,22 42 156,-1 0-171,-21 42 0,0-21-16,0 0 15,0 22-15,21-22 16,-21 21-1,21 1 1,0-43-16,0 21 16,-21 0-16,0 0 31,0 21-15,0-20 62</inkml:trace>
  <inkml:trace contextRef="#ctx0" brushRef="#br0" timeOffset="74923.9497">15790 10922 0,'22'0'63,"-1"-21"-48,0 0 1,-21-1 62,0 44 110,0 20-173,0-21-15,0 0 16,0 22-1,0-1 1,0 0-16,0-21 16,0 1-1,21 20-15,0-21 16,-21 0 0,0 0-16,0 1 31</inkml:trace>
  <inkml:trace contextRef="#ctx0" brushRef="#br0" timeOffset="76033.2179">16023 12255 0,'21'-42'15,"1"21"-15,-22 0 16,0 0 0,0-1-16,0 1 15,0 0 1,0 0 31,0 0-47,0 42 156,0 0-140,0 0-16,0 22 15,0-22-15,21 21 16,-21-21-1,0 0-15,0 1 16,0-1 15,0 0-15</inkml:trace>
  <inkml:trace contextRef="#ctx0" brushRef="#br0" timeOffset="77222.8572">16150 13166 0,'0'-22'47,"21"-20"-16,-21 21-15,22 21 172,-22 21-188,0 0 15,0 0-15,0 1 16,0 20-16,42 0 15,-42-21-15,0 1 16,0-1-16,0 0 16,21 21-16,-21-21 15,0 1 1,0 20 0,0-21-1,0 0 1,0 0-1,0 1 1</inkml:trace>
  <inkml:trace contextRef="#ctx0" brushRef="#br0" timeOffset="79005.6746">19050 10689 0,'-21'-21'47,"21"0"-31,21 0 0,-21-1-1,0 1 1,0 0 31,21 0-47,0 42 140,-21 0-124,0 22-16,0-1 16,0 0-16,22 22 15,-22-1-15,21-20 16,-21-22-16,0 0 15,0 0-15,0 21 16</inkml:trace>
  <inkml:trace contextRef="#ctx0" brushRef="#br0" timeOffset="80384.5584">19325 11811 0,'21'-21'32,"-21"-22"30,22 22 94,-1 21-124,-21 21-17,0 22-15,0-1 16,0-21 0,21 0-16,-21 1 15,0-1-15,21 0 16,-21 0 15,0 0 0</inkml:trace>
  <inkml:trace contextRef="#ctx0" brushRef="#br0" timeOffset="81837.6274">19283 12933 0,'-21'0'47,"21"-21"-16,21-1 0,0 22-15,0-21-1,-21 0 32,21 63 94,-21-20-141,0 20 15,22 21 1,-22 22 0,21-21-1,-21-43-15,0 0 16,0 21 0,0-21-1,21 22 1,-21-22 31</inkml:trace>
  <inkml:trace contextRef="#ctx0" brushRef="#br0" timeOffset="108879.8806">12615 14922 0,'-21'-21'171,"21"0"-171,0 0 16,21 0 0,-21 0 31,0-1-32,22 22 1,-22-21 46,0 0-46,21 21 0,-21-21-1,0 0 220,21 21-173,-21 21-31,0 0 1,0 0-17,0 0 1,21-21-16,-21 43 15,21-22 1,-21 0 0,0 0-1,0 0 1,0 1 0,0-1-1,0 0 1,0 0-1,0 0 32,0 22-31,0-22 0,0 0-1</inkml:trace>
  <inkml:trace contextRef="#ctx0" brushRef="#br0" timeOffset="110333.73">12615 16235 0,'-21'-21'47,"21"-22"-32,0 22 1,0 0-16,21 0 16,-21 0-16,0-1 15,22 22-15,-22-63 16,0 42 15,21 0-31,-21 63 188,0-21-173,0 21-15,0-20 16,0-1-16,0 0 15,0 0-15,0 21 16,0-20-16,0 20 16,21 21-1,0-41-15,-21 20 16,0-21 0,0 0-1,0 22 1,0-22 15,0 0-15</inkml:trace>
  <inkml:trace contextRef="#ctx0" brushRef="#br0" timeOffset="111489.9659">12679 17526 0,'0'-42'63,"0"20"-48,21-41 1,0 42 0,-21 42 171,0 21-187,0 1 16,0-1-1,0-21-15,0 0 16,0 22-16,0-22 16,0 21-16,0-21 15,0 0-15,0 1 16,0-1-16,0 0 15</inkml:trace>
  <inkml:trace contextRef="#ctx0" brushRef="#br0" timeOffset="113631.526">16171 14838 0,'0'-21'32,"0"-1"-17,0-20-15,22 21 16,-1 0 0,-21-22 15,0 86 125,0-1-140,0 0-1,0-20-15,0-1 16,0 21-16,0 0 16,0-20-16,0 20 15,0-21-15,0 0 16,0 0-16,0 1 15,21 41 32,0-42-31</inkml:trace>
  <inkml:trace contextRef="#ctx0" brushRef="#br0" timeOffset="114912.6707">16256 16087 0,'0'-43'63,"21"22"-63,0 21 15,-21-21-15,0 0 16,0 42 203,0 0-204,0 0-15,0 22 16,0-22 0,0 0-16,0 0 15,0 0-15,22 0 16,-1-21-16,-21 43 47,21-22-32,-21 0 32,0 21-47,0-20 16</inkml:trace>
  <inkml:trace contextRef="#ctx0" brushRef="#br0" timeOffset="116193.8454">16171 17230 0,'0'-43'0,"43"1"15,-22 21 1,21-22-16,-21 22 16,-21 0 15,0 42 94,0 0-110,0 1 1,0-1 0,0 0-16,0 42 15,0-41-15,0 20 16,0 0 0,0 1-1,0-22 1,0 0-1,0 21-15,0-21 16,0 1 0,0-1-1,0 0-15,0 0 16,0 21 15,0-20-15,0-1-1,0 0 1</inkml:trace>
  <inkml:trace contextRef="#ctx0" brushRef="#br0" timeOffset="119837.91">19579 14563 0,'0'-22'93,"0"1"-77,0-21 31,0 21 109,0 0-125,21 21 141,-21 21-156,0 0-16,0 21 16,0-21-1,0 1-15,0-1 16,22 21-16,-22-21 15,0 22 1,21-1 0,-21-21 15,0 0-15,0 22 30</inkml:trace>
  <inkml:trace contextRef="#ctx0" brushRef="#br0" timeOffset="120931.6413">19600 15960 0,'22'0'16,"-1"-22"15,-21-41-15,21 42 0,0 0-1,-21-22 16,21 43 16,-21 43 94,0-22-125,0 42-1,0-42 1,0 1-1,0-1-15,21 21 16,-21-21 15,0 0 16,0 1-47,0-1 31</inkml:trace>
  <inkml:trace contextRef="#ctx0" brushRef="#br0" timeOffset="122087.78">19516 17230 0,'0'-22'0,"0"1"16,0-21-1,21-22 1,-21 43-1,0 0-15,21-21 16,0 21 109,0 21-94,-21 21-15,0 21 0,0-21-16,0 0 15,22 22 1,-22-22-16,0 0 15,0 0-15,0 0 16,0 1-16,0-1 16,21-21-1,-21 21 17,0 0-17,21 0 1,-21 0-16,0 1 15,0-1 1,0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0:58:39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11240 2074 0,'21'0'250,"0"0"-141,21 0-62,-21 21 156,1 1-172,-1-22-15,-21 21-1,0 0 1,0 0 0,0 0-1,0 0-15,-43 1 47,43-1-47,-21-21 16,42 0 312,1 0-297,-1 0 79,0 0-110,0 0 31</inkml:trace>
  <inkml:trace contextRef="#ctx0" brushRef="#br0" timeOffset="2627.1724">11197 3217 0,'0'-21'157,"0"-21"-157,21 42 62,1 0-31,-1 0 32,0 0-1,-21 21 32,0 0-78,0 0-1,0 0 1,0 22 15,-21-1 0,0-42-31,-1 21 16,65-21 297,-22 0-298,21 0 16,-21 0 16,1 0 0,20 0-31,-21 0-16,0 0 15,0 0 1</inkml:trace>
  <inkml:trace contextRef="#ctx0" brushRef="#br0" timeOffset="4697.6993">10943 4953 0,'0'-21'46,"0"-22"-14,21 43-17,1-21 1,-1 21-16,0 0 16,42 0-16,-20-42 15,-22 42 1,0 0-16,0 0 15,22 0 1,-22 0 62,-21 42-47,-21-21-31,-1 22 16,1-22-16,0 0 16,0 0-16,0 0 15,-22 22 1,22-22 0,0-21-1,0 0 16,63 0 173,-21 0-189,1 0-15,41 0 16,-42 0-16,22 0 15,-22 0 17</inkml:trace>
  <inkml:trace contextRef="#ctx0" brushRef="#br0" timeOffset="6978.7575">14203 1947 0,'21'0'250,"0"0"-156,-21 21-79,0 1 1,0-1-16,0 0 15,-21 21 1,0-21-16,0 1 31,21-1-15,-21-21 0,21 21 77,21-21 1,0 0-94,64 0 16,-43 0-16,-21 0 15,0 0-15,0 0 16</inkml:trace>
  <inkml:trace contextRef="#ctx0" brushRef="#br0" timeOffset="8775.7983">14224 3217 0,'0'-21'78,"0"-21"-47,42 21-15,-20 21-16,-1 0 16,21-22-16,-21 1 15,43 21 1,-43 0 62,0 0-78,0 0 62,-21 21-62,0 1 16,0-1-16,0 0 16,-42 21-16,21-21 15,21 1-15,-21 20 16,-1-21-16,1 0 16,0-21-1,21 21 16,-21 1-31,21-1 141,42-21-125,-21 0-1,1 0-15,-1 0 16,0 0 0,0-21-16,0 21 46,0 0-14</inkml:trace>
  <inkml:trace contextRef="#ctx0" brushRef="#br0" timeOffset="10949.6829">13885 4911 0,'0'-22'125,"0"-20"-110,22 42 1,-1 0-16,0 0 140,-21 21-108,0 0-17,0 1-15,0-1 32,0 0 14,-21 0-14,0 0-32,21 0 47,-22-21-32,44 22 282,20-22-297,-21 0 16,43 0-16,-43 0 15,21 0-15,-21 0 16</inkml:trace>
  <inkml:trace contextRef="#ctx0" brushRef="#br0" timeOffset="13543.3984">16955 1714 0,'21'0'125,"0"0"-94,0 0-15,0 0 46,0 0-46,1 0 15,-1 0-15,0 22 15,0-1 47,-21 21-46,0 0-17,0 1 16,0-22-15,-42 0 0,42 0-1,-43 22 1,22-43 0,0 0-1,0 21 16,0-21-15,63 21 109,-21-21-109,43 0-1,-22 0-15,22 0 16,-43 0-16,21 0 16,-21 0-1,0 0 1</inkml:trace>
  <inkml:trace contextRef="#ctx0" brushRef="#br0" timeOffset="15466.6094">17145 3154 0,'0'-21'94,"0"-1"-78,0 1-1,21 21 1,0 0-16,22 0 31,-22 0-31,0 0 94,0 0-47,-21 21-32,0 1 1,0 20 0,0 0-1,-21-42 1,0 21-16,21 1 15,-21-22-15,0 21 32,21 0 218,21-21-250,0 0 15,0 0 1,0 0 0,0 0 15</inkml:trace>
  <inkml:trace contextRef="#ctx0" brushRef="#br0" timeOffset="17200.8447">16912 4678 0,'0'-21'63,"21"21"-48,1-22 1,-1 22 0,21-42-16,-21 42 15,0 0 1,22 0-16,-22 0 94,-21 21-48,0 0-30,0 1 0,0-1-1,0 0 1,0 0-16,-21 0 16,0 0-1,-1 22 1,1-22-1,0-21-15,0 21 16,0-21 15,0 21-31,-1 0 47,65-21 94,-22 0-141,21 0 15,-21 0 1,22 0-16,-22 0 0,0 0 16,0 0 31,0 0-32,1-21-15</inkml:trace>
  <inkml:trace contextRef="#ctx0" brushRef="#br0" timeOffset="71773.4011">10499 8805 0,'21'0'204,"21"0"-204,-21 0 15,1 0-15,-1 0 16,0 0-16,0 0 31,21 0 32,-20 21 15,-22 1-63,0-1 1,0 0 0,-22 21-16,1-42 15,-21 43 1,42-1-16,-21-42 15,0 21 1,21 0 15,-22 0-15,1-21 0,0 22 46,63-22 94,43 0-140,-43 0 0,1 0-16,20 0 15,-42 0 1,1 0-1</inkml:trace>
  <inkml:trace contextRef="#ctx0" brushRef="#br0" timeOffset="85312.3511">13314 8763 0,'21'0'172,"21"0"-157,-20-21 1,-1 21 0,21-21-1,-21 21 1,22-22-16,-43 44 156,0-1-140,0 0-1,0 0-15,-22 0 16,1 0-16,0 1 16,0-1 15,0-21-15,0 21 46,42-21 94,21 21-156,-21-21 47,0 0-31,1 0 15,-1 0-15,0 0 15,21 0-15,-21 0-1</inkml:trace>
  <inkml:trace contextRef="#ctx0" brushRef="#br0" timeOffset="87343.4608">16066 8805 0,'21'0'187,"0"0"-171,0 0-16,21 0 15,-20 0-15,-1 0 16,21 0 0,-21 0 46,-63 43-15,0-22-31,20 0-1,1-21 1,0 21-16,0 0 62,42-21 157,0 0-203,22 0-16,-22 0 15,21 0 32,-21 0 16,43 0-48,-43 0-15,0 0 16,0 0-16,0 0 16,1 0-16,-1 0 15</inkml:trace>
  <inkml:trace contextRef="#ctx0" brushRef="#br0" timeOffset="90718.3717">10435 10266 0,'21'-21'157,"1"21"-142,-1 0 1,21 0-16,-21 0 16,0 0 77,-21 21 17,0 0-95,0 0 1,0 0 0,0 0-1,0 1 1,-21-1 15,21 0-15,-21 0 15,-21 0-15,84-21 249,-21 0-265,0 0 16,22 0-1,-22 0 48,0 0-32,0 0-31,0 0 16,1 0-1</inkml:trace>
  <inkml:trace contextRef="#ctx0" brushRef="#br0" timeOffset="92621.4307">13123 10329 0,'22'0'172,"20"0"-156,-21 0 62,-21 21-16,0 1-30,-21-1-17,0-21 1,21 21-16,-21 21 31,-1-42-15,1 21 15,21 1 32,-42-1-32,63-21 125,21 0-140,-20 0-16,20 0 15,-21 0 1,0 0 62,0 0-78,1 0 16</inkml:trace>
  <inkml:trace contextRef="#ctx0" brushRef="#br0" timeOffset="94377.7111">15706 10414 0,'42'0'63,"0"0"-47,1 0-16,-22 0 15,0 0-15,0 0 16,0 0 78,-21 21-79,-21 21-15,0-42 16,21 22-16,-21-1 15,0 0-15,-22-21 16,22 21 0,0 0-1,0 0 1,42-21 234,21 0-250,-20 0 16,-1 0-16,0 0 15,0 0-15,0 0 16</inkml:trace>
  <inkml:trace contextRef="#ctx0" brushRef="#br0" timeOffset="98477.8875">10393 12213 0,'0'-21'203,"21"21"-187,0 0-16,0 0 15,22 0 48,-43 21 30,0 0-77,0 0 15,0 22-15,0-22 0,-21 0-1,-1 0 1,1 0-1,0 1 17,0-1 30,-21 0-46,42 0 109,21-21-125,21 0 15,-21 0 1,43 0-16,-22 0 16,0 0-1,-20 0-15,-1 0 47,21 0-31</inkml:trace>
  <inkml:trace contextRef="#ctx0" brushRef="#br0" timeOffset="100541.2617">12954 12213 0,'21'0'125,"0"0"-109,1 0 15,-1 0 16,0 0-16,0 21 32,0 0-17,-21 1-30,0-1 0,0 0-1,-21 0 1,0 0 0,21 0 15,-42 22-16,20-43 32,22 21-31,22-21 234,41 0-250,-21 0 16,-20 0-1,-1 0 1,0 0-16,21 0 47,-21 0-47,1 0 0,20 0 15</inkml:trace>
  <inkml:trace contextRef="#ctx0" brushRef="#br0" timeOffset="102556.7594">16023 12340 0,'64'0'188,"-43"0"-157,0 21 94,-42 0-109,21 1-16,-21-1 15,0 0 1,-1-21-16,1 42 16,0-21 15,0-21-31,21 22 15,0-1-15,-21 0 32,0 0-17,21 0 17,21-21 139,0 0-155,0 0-16,21 0 16,-20 0-1,20 0 17,-21 0 30,43 0-62,-1 0 16,-42 0-16,43 0 15,-43 0-15,0 0 16</inkml:trace>
  <inkml:trace contextRef="#ctx0" brushRef="#br0" timeOffset="135187.7083">10859 15007 0,'42'0'266,"0"0"-250,-42-21-1,43 21 48,-22 0-48,0 0 17,21 0 15,-42 42 31,0-21-63,0 1 17,0-1-1,-21 0 16,0 0-32,21 0 1,-21-21 15,0 0-31,21 21 156,0 1-156,-22-22 16,1 0 15,0 21 110,42-21-79,0 0-46,1 0-16,-1 0 16,0 0-16,21 0 15,-21 0-15,1 0 16,-1 0 125</inkml:trace>
  <inkml:trace contextRef="#ctx0" brushRef="#br0" timeOffset="137546.8932">13695 15092 0,'21'0'250,"0"0"-203,0 0-16,22 0 125,-22 0-47,-21 21-62,0 21-47,0-21 32,-21-21-17,0 22 1,-1-1 15,1 0 16,0-21-16,0 21 94,42-21-47,0 0-62,0 0 0,22 0-16,-22 0 15,0 0 1,0 0 31,0 0-16,1 0-31</inkml:trace>
  <inkml:trace contextRef="#ctx0" brushRef="#br0" timeOffset="139656.166">16722 15198 0,'42'0'110,"0"-43"-110,1 43 31,-1 0-15,-21 0-16,0 0 15,1 0 110,-22 21-94,-22 1-15,22-1-16,-42 0 16,21 0 15,21 0 31,0 0 17,0 1 30,-21-1-93,21 0 15,-21 0-16,42-21 204,0 0-203,0 0 15,0 0 0</inkml:trace>
  <inkml:trace contextRef="#ctx0" brushRef="#br0" timeOffset="142691.1113">10964 16806 0,'22'0'140,"20"0"-140,-21 0 16,21 0 0,-20 0-1,-1 0 1,21 0-1,-21 0 17,0 0 46,-21 21-47,-21 1-15,-21 20-16,42-21 15,-21-21-15,0 0 16,-1 0-16,1 21 47,0-21-16,21 21 16,0 1-16,64-22 219,-43 0-234,42 0-16,-42 0 15,1 0 32,-1 0-15</inkml:trace>
  <inkml:trace contextRef="#ctx0" brushRef="#br0" timeOffset="144597.2168">13504 16891 0,'0'-21'93,"0"-22"-77,22 43 15,20-21-15,-21 21 62,0 0-31,-21 21-16,0 22-15,0-1-1,0-21 1,-21-21-16,21 21 16,-21 1-16,0 41 46,0-42-30,-1-21 15,44 0 188,20 0-203,0 0-1,1 0 32</inkml:trace>
  <inkml:trace contextRef="#ctx0" brushRef="#br0" timeOffset="146472.0918">16828 16954 0,'0'-21'140,"21"21"-124,21-21-16,-21 21 15,0 0 1,1 0-16,20 0 16,-21 0-16,21 0 15,-20 0-15,-1 0 16,0 0 0,-42 42 62,-43 22-47,43-64 0,0 21-15,0-21-16,0 21 47,-43 0 0,64 1 140,42-22-171,-20 0-16,20 0 15,0 0 1,1 0-16,-22 0 16,0 0 30</inkml:trace>
  <inkml:trace contextRef="#ctx0" brushRef="#br0" timeOffset="150784.3246">10795 18500 0,'21'0'46,"0"0"33,1 0-64,20-22 1,-21 22 15,0 0-15,0 0-16,22 0 47,-22 0 31,-21 64-47,0-43 0,0 21-31,0-20 16,0-1-16,-21 0 15,0-21 1,21 21-16,-22 0 16,1 0-1,0-21 32,42 0 156,0 0-187,1 0-16,20 0 16,-21 0-16,0 0 15,0 0 1,1 0 31</inkml:trace>
  <inkml:trace contextRef="#ctx0" brushRef="#br0" timeOffset="152994.1015">13166 18500 0,'21'0'109,"0"0"-109,0 0 16,0 0-16,43 0 31,-43 0-16,21 0 1,-42 21 78,0 0-79,0 0 1,-42 0 0,21 0-16,21 1 31,-21-1-15,0 0-1,-1 0 16,65-21 173,-1 0-189,0 0 1,-20 0-16,-1 0 0</inkml:trace>
  <inkml:trace contextRef="#ctx0" brushRef="#br0" timeOffset="156525.192">16298 18500 0,'-21'0'172,"21"-22"-172,43 22 16,-1-21-16,0 21 15,22 0-15,-22-21 16,-21 21-16,0 0 15,22 0-15,-43 42 125,0 1-109,-21-43-16,-22 42 16,22-21-16,-21 22 15,21-22 1,-1 0 281,-20 21-297,21-21 15,0-21 17,0 0-32,63 0 172,21 0-172,-20 0 15,20 0 1,-42 0-16,64 0 15,-43 0-15,1 0 16,41 0-16,-41 0 16,20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1:03:0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11113 4805 0,'21'0'219,"0"0"-172,0 0-32,0 0 1,0 0-1,1 0 1,-1 0 125,0 0-79,-21 21-46,0 21-1,0-21-15,-21 1 16,0-1-16,-1-21 16,-20 21-16,21 21 15,0-42 1,0 0-16,-1 0 16,65 0 218,-1 0-218,0 0-16,-20 0 15,20 0-15,0 0 16,-21 0-16,1 0 15,-1 0 1</inkml:trace>
  <inkml:trace contextRef="#ctx0" brushRef="#br0" timeOffset="1781.1245">14076 4720 0,'21'0'141,"21"0"-125,-20 0-16,-1 0 15,21 0-15,-21 0 16,0 0 46,1 0-15,-1 0-31,-21 42 15,0 1 0,0-1-15,-21-42 15,21 21-15,-22 0-16,1-21 15,0 43-15,-42-22 16,41-21 0,22 21-16,-42-21 15,21 0-15,84 0 203,-41 0-203,-1 0 16,21 0-16,-21 0 16,0 0-16,1 0 15,-1 0-15,0 0 16,21 0 15,-21 0-15,1 0-1,-1-21-15</inkml:trace>
  <inkml:trace contextRef="#ctx0" brushRef="#br0" timeOffset="3452.8166">16891 4593 0,'64'0'109,"-43"0"-93,0-21-16,0 21 15,0 0-15,0 0 16,1 0-16,-1 0 16,0 0-16,0 0 125,-21 21-110,0 0 17,0 0-32,-21 22 15,0-22 1,0 0-1,-1-21-15,-20 42 16,21-20 0,-21-1 31,105-21 218,22 0-249,-22 0-16,1 0 0,-1 0 15,1 0-15,-1 0 16,-42 0-16,43-43 16</inkml:trace>
  <inkml:trace contextRef="#ctx0" brushRef="#br0" timeOffset="6271.5702">11070 6032 0,'21'-21'156,"22"21"-125,-22 0-15,42 0-1,-41 0 1,-1 0 31,0 0-32,0 0 1,0 0 62,-21 21-78,0 1 31,0-1-31,-21 0 16,0 0 0,0 0-16,0 0 31,-1 1 16,1-1 15,64-21 157,-22 0-219,42 0 16,-42 0-16,22 0 15,-22 0-15,0 0 16,21 0 0</inkml:trace>
  <inkml:trace contextRef="#ctx0" brushRef="#br0" timeOffset="7787.114">14076 6011 0,'-21'-21'63,"42"0"-32,21 21-31,22 0 16,-43 0-1,21 0 64,-21 0-17,-21 21-62,0 0 16,0 43-1,0-43 1,-21 0 0,21 0-1,-21-21-15,0 21 16,21 1 31,85-22 203,-1 0-235,-63 0-15,43 0 16,-22 0-16,-21 0 16</inkml:trace>
  <inkml:trace contextRef="#ctx0" brushRef="#br0" timeOffset="9474.765">16997 5927 0,'-21'0'78,"63"-22"-15,-21 1-48,0 42 63,-21 1-46,0-1-17,0 0 1,0 21 15,0-21-15,0 1 15,0-1-31,0 0 16,-21 0-1,0-21-15,21 21 16,-21-21 15,0 0-15,63 0 124,0 0-124,22 0-16,-43 0 16,43 0-16,-22 0 15,-21 0 1,0 0 46</inkml:trace>
  <inkml:trace contextRef="#ctx0" brushRef="#br0" timeOffset="11943.377">10837 7768 0,'0'-42'109,"22"42"-93,-1 0-1,0 0 32,0 0 16,-21 21-32,0 21-15,0 1-1,0-1 17,0-21-1,-21 0 0,21 0-15,42-21 249,1 0-249,-1 0 0,-21 0-1,0 0 1,0 0-16,1 0 0,-1 0 15,21 0 1,-21 0 0</inkml:trace>
  <inkml:trace contextRef="#ctx0" brushRef="#br0" timeOffset="13552.6716">13695 7620 0,'42'0'187,"-21"0"-171,1 0 125,-22 21-110,0 0-15,0 0-1,0 1 1,0-1-1,0 0 1,-22-21 0,1 21-1,0 0 17,63-21 186,-20 0-218,20 0 16,-21 0-16,0 0 16,0 0 30,1 0-30</inkml:trace>
  <inkml:trace contextRef="#ctx0" brushRef="#br0" timeOffset="14955.014">16764 7429 0,'42'0'63,"-20"0"-48,41 0 1,-42 0 47,0 22-17,-21 20-30,0-21 0,0 0-1,0 0-15,0 22 16,-21-22-16,0-21 16,0 21-16,0 0 15,-22 22 1,22-43-1,0 21 32,21 0 125,42-21-172,22 0 16,-43 0-1,0 0-15,22 0 16,-22 0 0</inkml:trace>
  <inkml:trace contextRef="#ctx0" brushRef="#br0" timeOffset="18080.9818">11218 9631 0,'22'0'125,"-1"0"-109,0 0-16,0 0 16,0 0-16,0 0 15,1 0-15,-1 0 16,0 0 156,-21 21-157,0 0 1,-21-21-16,-22 42 16,43-20-1,-21-22-15,0 0 16,0 21 0,21 0 93,-21 0-62,0-21-47,63 0 250,0 0-235,-21 0 1,1 0-16,-1 0 16,0 0-16</inkml:trace>
  <inkml:trace contextRef="#ctx0" brushRef="#br0" timeOffset="19877.7637">13674 11197 0,'21'0'62,"0"0"-62,21 0 16,-20 0-16,-1 0 15,0 0-15,0 0 16,0 0 62,-21 21-62,0 0 31,0 1-32,0 20-15,-21-21 16,0-21-1,0 21 1,21 0 0,-21-21-1,-1 22 48,22-1 31,22 0-79,41 0 1,-42-21-1,22 0 1,-22 0 0,42 0-1,-42 0-15,1 0 32</inkml:trace>
  <inkml:trace contextRef="#ctx0" brushRef="#br0" timeOffset="21864.1745">16701 13187 0,'0'21'234,"21"0"-187,0 0-16,21 0-15,-42 1 0,0-1-1,21 0 16,1 0 16,-22 0-15,0 22-1,0-22-16,0 0 32,0 21 63,21-21-63,0-21-47,0 0 15,0 0 1,0 0 15,1 0-31,20 0 16,-21 0 15</inkml:trace>
  <inkml:trace contextRef="#ctx0" brushRef="#br0" timeOffset="23276.1974">16616 13271 0,'21'-21'78,"0"21"-63,0-42 1,1 42 0,20 0-16,-21 0 31,0 0-31,0 0 15,1 0 1,-1 0-16,21 0 47,-21 0-16,0 0-15,1 21-1,-22 0 1,0 0 0,0 22-16,0-22 15,0 0-15,0 0 16,-22 43 0,1-64-16,21 21 15,-21 21 16,0-42 16,21 21 94,21-21-125,0 0-16,43 0 15,-22 0-15,22 0 16,-1 0-1,-42 0-15,0 0 16,22 0-16,-86 0 94</inkml:trace>
  <inkml:trace contextRef="#ctx0" brushRef="#br0" timeOffset="27858.1362">11049 13144 0,'-21'-21'109,"42"-21"-62,0 42-31,22 0 0,-22 0-1,0 0 1,21 0-1,1 0 1,-43 21 47,0 21-48,0-20 1,-22-1-16,22 0 15,-21 0-15,0-21 16,0 21-16,21 0 16,-42 1-1,84-22 157,43 0-156,-22 0-16,-42 0 15,43 0-15,-43 0 16,0 0 0,21 0-1,-20 0 1,-1 0-16</inkml:trace>
  <inkml:trace contextRef="#ctx0" brushRef="#br0" timeOffset="29670.5234">13568 13102 0,'0'-21'78,"42"0"-62,-21 21-16,1-21 16,-1 21-16,0 0 109,0 0-93,-21 21 31,0 0-32,0 0 1,0 0-16,-21 22 15,0-22 1,0 0 15,-1 0-15,1 0-16,85-21 219,-43 0-219,42 0 15,-41 0-15,-1 0 16,21 0-16,-21 0 16,0 0-16,1 0 15,-1 0 32</inkml:trace>
  <inkml:trace contextRef="#ctx0" brushRef="#br0" timeOffset="31826.5942">16383 11366 0,'0'-21'171,"21"21"-124,0 0-15,1 0 14,-1 0 1,0 21-31,-21 22 31,0-22-16,0 0-15,0 0-1,0 22 1,-21-22-16,0-21 0,-22 63 16,22-42-1,0-21-15,21 22 31,-21-22-15,0 21-16,-1 0 16,44-21 109,-1 0-110,21 0-15,0 0 16,-20 0-16,20 0 16,-21 0-16,21 0 15,-20 0 1,-1 0-1</inkml:trace>
  <inkml:trace contextRef="#ctx0" brushRef="#br0" timeOffset="34453.7216">11070 11303 0,'0'-21'63,"0"0"31,21-1-63,22 22-15,-22 0-1,0 0 1,0 0-16,0 0 15,1 0 95,-1 0-32,-21 22-62,0-1-1,0 0 1,0 0-1,0 0-15,0 0 47,-21 1 16,-1-1 77,22 0-93,-21 0-31,42-21 265,1 0-265,-1 0-1,0 0 1,0 0-16,0 0 16,22 0 62,-22 0-63,0 0 1,0 0-16,0 0 16</inkml:trace>
  <inkml:trace contextRef="#ctx0" brushRef="#br0" timeOffset="37172.2812">14034 9694 0,'21'0'172,"0"-21"-156,0 21 124,0 0-124,-21 21 0,0 0 15,0 1-15,-21-1-1,21 0 1,0 0-1,-42 21 1,21-20 0,21-1-1,-22 0 1,22 0 31,0 0 125,22-21-141,-1 0-15,21 0 46</inkml:trace>
  <inkml:trace contextRef="#ctx0" brushRef="#br0" timeOffset="38922.13">16785 9842 0,'-21'-21'15,"21"0"1,21 0 31,0 0-32,1 21 1,-1 0 0,21 0 31,-21 0 46,-21 21-77,0 0 0,0 0-16,0 0 15,0 22 1,-21-22-1,0-21 1,0 42-16,-22-21 31,1-21 1,21 0-17,84 0 141,-20 0-140,-1 0-16,-21 0 16,0 0-16,22 0 78,-22 0-63</inkml:trace>
  <inkml:trace contextRef="#ctx0" brushRef="#br0" timeOffset="44768.0683">10986 15176 0,'21'0'172,"0"0"-156,0-21-1,21 21 1,-20 0 78,-1 0-94,21 0 15,-21 0 64,-21 21-33,0 22-30,0-22-16,0 0 16,-21 0-16,0-21 15,0 21-15,0 1 16,-1-22 0,22 21-1,-42 0 1,21 0 15,0 0 0,21 0 110,42-21-125,43 0-1,-43 0 1,-21 0-1,43 0 64,-43 0-64</inkml:trace>
  <inkml:trace contextRef="#ctx0" brushRef="#br0" timeOffset="46736.6829">13716 15430 0,'0'-21'125,"21"21"-109,0 0 15,1 0 16,20 0 0,-21 43 47,0-43-79,-21 21 1,0 0 0,-21 0-16,0-21 15,-43 42 1,22-42-1,42 22-15,-21-22 16,0 21 0,0-21 31,42 0 93,21 0-140,22 0 16,-43 0-16,42 0 15,-42 0-15,1 0 63,20 0-47</inkml:trace>
  <inkml:trace contextRef="#ctx0" brushRef="#br0" timeOffset="48771.1879">16849 15367 0,'21'0'125,"21"0"-110,-21 0 1,1 0 46,-1 0-15,0 0-47,0 21 47,-21 21 16,0-20-48,0-1-15,-21-21 16,0 42-16,0-42 15,-1 21-15,1 0 16,-21-21 0,21 0 15,42 0 125,21 0-140,-21 0-16,43 0 15,-1 0-15,1 0 16,-1 0 0,-41 0-16</inkml:trace>
  <inkml:trace contextRef="#ctx0" brushRef="#br0" timeOffset="51214.9269">11134 17060 0,'0'-42'156,"21"21"-140,0 21-16,0 0 15,22 0-15,-22 0 16,0 0 0,0 0-1,-21 21 157,0 0-172,-21 21 16,0-42-1,21 22-15,-21-22 16,-1 0-16,1 0 16,-21 0-1,21 21 1,21 0 0,21-21 218,21 0-218,43 0-1,-64 0-15,43 0 16,-43 0-16,42 0 15,-42 0-15,1 0 16,41 0 0</inkml:trace>
  <inkml:trace contextRef="#ctx0" brushRef="#br0" timeOffset="53230.4147">13653 17103 0,'0'-22'15,"0"1"95,0 0-95,21 21 1,0 0-1,0 0-15,0 0 16,0 0-16,22 0 94,-22 0-63,-21 21-31,0 0 16,0 22 31,0-22-32,-21-21 1,-22 0-1,22 21 1,0-21 0,0 0-16,0 21 15,84-21 267,-42 0-267,22 0-15,-22 0 16,21 0-16,1 0 15,-22 0 48</inkml:trace>
  <inkml:trace contextRef="#ctx0" brushRef="#br0" timeOffset="54995.9121">17060 17081 0,'0'-21'141,"0"0"-126,22 0-15,-1 21 16,0 0 0,0 0-16,0 0 15,0 0-15,1 0 16,-1 0 0,0 0 15,-21 21 31,0 0-62,0 22 16,0-22-16,-21 0 16,0 0-1,-22 0-15,22 22 16,0-43-1,21 21 64,-21-21-79,0 0 15,-1 21-15,65-21 125,-22 0-109,42 0-16,1 0 15,-22 0 1</inkml:trace>
  <inkml:trace contextRef="#ctx0" brushRef="#br0" timeOffset="56980.1467">10964 18669 0,'22'0'47,"-1"0"-32,0 0 1,0 0-16,21 0 16,-20 0-1,-1 0 1,21 0-16,-21 0 15,0 0 1,1 0 0,-1 0-16,0 0 15,21 0 1,-21 0-16,1 0 47,-1 21-16,-21 21-15,-21-42-16,21 22 15,-22-22-15,1 21 16,21 0-16,-63 21 16,42-42 15,63 0 172,21 0-187,-41 0-1,20 0-15,-21 0 16,0 0-16,22 0 15,-22 0-15,0 0 16,21 0-16,-21 0 16,1 0-16,-1 0 15,0 0-15</inkml:trace>
  <inkml:trace contextRef="#ctx0" brushRef="#br0" timeOffset="59354.9789">13420 18711 0,'0'-21'109,"0"0"-77,21 0-17,-21 42 126,0 0-110,0 21-15,0-20-1,0-1 1,-21 0 0,21 0 15,0 0-15,-21-21-1,-1 21 16,44-21 63,-1 0-78,21 0-16,-21 0 15,0 0-15,1 0 16,20 0 31,0 0-47,-21 0 16,1 0-16,-1 0 15</inkml:trace>
  <inkml:trace contextRef="#ctx0" brushRef="#br0" timeOffset="61386.0212">16425 18690 0,'0'-21'110,"0"0"-95,22 21-15,20 0 16,-21 0 62,0 0-31,-21 21-32,0 21 32,0 1-31,-21-43 0,0 21-1,0-21-15,0 21 16,-1 0-16,1-21 15,0 0 17,0 21 61,84-21-14,-20 0-64,-1 0-15,-21 0 0,0 0 16,22 0-1,-22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0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8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8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9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3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5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5320-D52A-45B0-B31A-E096C7C6BB24}" type="datetimeFigureOut">
              <a:rPr lang="tr-TR" smtClean="0"/>
              <a:t>12.5.2021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9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emf"/><Relationship Id="rId7" Type="http://schemas.openxmlformats.org/officeDocument/2006/relationships/image" Target="../media/image34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4.xml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Dinamik Programlama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Floyd </a:t>
            </a:r>
            <a:r>
              <a:rPr lang="tr-TR" dirty="0" err="1" smtClean="0"/>
              <a:t>Warshall</a:t>
            </a:r>
            <a:r>
              <a:rPr lang="tr-TR" dirty="0" smtClean="0"/>
              <a:t> Algoritması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7" y="445770"/>
            <a:ext cx="5508311" cy="10105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72" y="0"/>
            <a:ext cx="2874820" cy="219261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04" y="1880667"/>
            <a:ext cx="5495524" cy="62388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71" y="3055620"/>
            <a:ext cx="2819102" cy="1093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9" y="3004185"/>
            <a:ext cx="2486079" cy="114490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181" y="3004185"/>
            <a:ext cx="2325549" cy="109347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162" y="3055619"/>
            <a:ext cx="2359903" cy="104203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22" y="4427220"/>
            <a:ext cx="5543550" cy="22098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5985510" y="50704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Algoritmanın</a:t>
            </a:r>
            <a:r>
              <a:rPr lang="tr-TR" b="0" i="0" u="none" strike="noStrike" dirty="0" smtClean="0">
                <a:latin typeface="CMR10"/>
              </a:rPr>
              <a:t> çalışma zamanı: </a:t>
            </a:r>
            <a:endParaRPr lang="tr-TR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3250" y="4960663"/>
            <a:ext cx="830424" cy="42304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283982" y="5951545"/>
            <a:ext cx="186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Bellek Maliyeti:</a:t>
            </a:r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3479" y="5806719"/>
            <a:ext cx="871763" cy="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131570" y="439966"/>
            <a:ext cx="10538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rgbClr val="333333"/>
                </a:solidFill>
                <a:latin typeface="Open Sans"/>
              </a:rPr>
              <a:t>Floyd-</a:t>
            </a:r>
            <a:r>
              <a:rPr lang="tr-TR" sz="3200" b="1" dirty="0" err="1">
                <a:solidFill>
                  <a:srgbClr val="333333"/>
                </a:solidFill>
                <a:latin typeface="Open Sans"/>
              </a:rPr>
              <a:t>Warshall</a:t>
            </a:r>
            <a:r>
              <a:rPr lang="tr-TR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tr-TR" sz="3200" dirty="0" smtClean="0">
                <a:solidFill>
                  <a:srgbClr val="333333"/>
                </a:solidFill>
                <a:latin typeface="Open Sans"/>
              </a:rPr>
              <a:t>algoritması, bir </a:t>
            </a:r>
            <a:r>
              <a:rPr lang="tr-TR" sz="3200" dirty="0" err="1" smtClean="0">
                <a:solidFill>
                  <a:srgbClr val="333333"/>
                </a:solidFill>
                <a:latin typeface="Open Sans"/>
              </a:rPr>
              <a:t>grafta</a:t>
            </a:r>
            <a:r>
              <a:rPr lang="tr-TR" sz="32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tr-TR" sz="3200" dirty="0">
                <a:solidFill>
                  <a:srgbClr val="333333"/>
                </a:solidFill>
                <a:latin typeface="Open Sans"/>
              </a:rPr>
              <a:t>bir </a:t>
            </a:r>
            <a:r>
              <a:rPr lang="tr-TR" sz="3200" dirty="0" smtClean="0">
                <a:solidFill>
                  <a:srgbClr val="333333"/>
                </a:solidFill>
                <a:latin typeface="Open Sans"/>
              </a:rPr>
              <a:t>düğümden diğer </a:t>
            </a:r>
            <a:r>
              <a:rPr lang="tr-TR" sz="3200" dirty="0">
                <a:solidFill>
                  <a:srgbClr val="333333"/>
                </a:solidFill>
                <a:latin typeface="Open Sans"/>
              </a:rPr>
              <a:t>bir </a:t>
            </a:r>
            <a:r>
              <a:rPr lang="tr-TR" sz="3200" dirty="0" smtClean="0">
                <a:solidFill>
                  <a:srgbClr val="333333"/>
                </a:solidFill>
                <a:latin typeface="Open Sans"/>
              </a:rPr>
              <a:t>düğüme gitmek </a:t>
            </a:r>
            <a:r>
              <a:rPr lang="tr-TR" sz="3200" dirty="0">
                <a:solidFill>
                  <a:srgbClr val="333333"/>
                </a:solidFill>
                <a:latin typeface="Open Sans"/>
              </a:rPr>
              <a:t>için kullanılabilecek en kısa yolların </a:t>
            </a:r>
            <a:r>
              <a:rPr lang="tr-TR" sz="3200" dirty="0" smtClean="0">
                <a:solidFill>
                  <a:srgbClr val="333333"/>
                </a:solidFill>
                <a:latin typeface="Open Sans"/>
              </a:rPr>
              <a:t>bulunması problemine çözüm getirir.</a:t>
            </a:r>
            <a:endParaRPr lang="tr-TR" sz="3200" dirty="0"/>
          </a:p>
        </p:txBody>
      </p:sp>
      <p:pic>
        <p:nvPicPr>
          <p:cNvPr id="1026" name="Picture 2" descr="https://www.buraksenyurt.com/image.axd?picture=/2016/04/FWa_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9626"/>
            <a:ext cx="5943599" cy="45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0"/>
            <a:ext cx="9220200" cy="2238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" y="2381249"/>
            <a:ext cx="9413531" cy="10372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10" y="3067050"/>
            <a:ext cx="4019550" cy="1266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" y="4333874"/>
            <a:ext cx="11074605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48" y="51054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9" y="0"/>
            <a:ext cx="2819102" cy="109347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90" y="2729865"/>
            <a:ext cx="1981200" cy="13525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" y="139065"/>
            <a:ext cx="828675" cy="371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471986"/>
            <a:ext cx="5810250" cy="1924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540"/>
            <a:ext cx="1571625" cy="1943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3685" y="2868930"/>
            <a:ext cx="1200150" cy="4095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1790" y="3231832"/>
            <a:ext cx="952500" cy="3714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9885" y="3630021"/>
            <a:ext cx="1047750" cy="3714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" y="2565082"/>
            <a:ext cx="8572500" cy="2076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410" y="4641532"/>
            <a:ext cx="8686800" cy="2066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Mürekkep 3"/>
              <p14:cNvContentPartPr/>
              <p14:nvPr/>
            </p14:nvContentPartPr>
            <p14:xfrm>
              <a:off x="2621160" y="982800"/>
              <a:ext cx="6843240" cy="5578200"/>
            </p14:xfrm>
          </p:contentPart>
        </mc:Choice>
        <mc:Fallback xmlns="">
          <p:pic>
            <p:nvPicPr>
              <p:cNvPr id="4" name="Mürekkep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1800" y="973440"/>
                <a:ext cx="686196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8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" y="1093470"/>
            <a:ext cx="10834054" cy="57035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0" y="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78" y="0"/>
            <a:ext cx="2819102" cy="1093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Mürekkep 1"/>
              <p14:cNvContentPartPr/>
              <p14:nvPr/>
            </p14:nvContentPartPr>
            <p14:xfrm>
              <a:off x="4160520" y="1790640"/>
              <a:ext cx="3132360" cy="4884840"/>
            </p14:xfrm>
          </p:contentPart>
        </mc:Choice>
        <mc:Fallback xmlns="">
          <p:pic>
            <p:nvPicPr>
              <p:cNvPr id="2" name="Mürekkep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1160" y="1781280"/>
                <a:ext cx="31510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0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" y="1743074"/>
            <a:ext cx="11546432" cy="495490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27" y="112395"/>
            <a:ext cx="1724025" cy="1123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31" y="112395"/>
            <a:ext cx="2819102" cy="1093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Mürekkep 2"/>
              <p14:cNvContentPartPr/>
              <p14:nvPr/>
            </p14:nvContentPartPr>
            <p14:xfrm>
              <a:off x="4442400" y="2262960"/>
              <a:ext cx="2659680" cy="4138200"/>
            </p14:xfrm>
          </p:contentPart>
        </mc:Choice>
        <mc:Fallback xmlns="">
          <p:pic>
            <p:nvPicPr>
              <p:cNvPr id="3" name="Mürekkep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3040" y="2253600"/>
                <a:ext cx="2678400" cy="41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44"/>
            <a:ext cx="6591300" cy="1704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82"/>
            <a:ext cx="81915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857" y="3207067"/>
            <a:ext cx="1838325" cy="14954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665" y="3330892"/>
            <a:ext cx="781050" cy="3333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" y="2494596"/>
            <a:ext cx="6638925" cy="22764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227" y="3717606"/>
            <a:ext cx="923925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57" y="4613910"/>
            <a:ext cx="6867525" cy="21336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227" y="4050981"/>
            <a:ext cx="962025" cy="3619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030" y="630735"/>
            <a:ext cx="3876675" cy="706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Mürekkep 1"/>
              <p14:cNvContentPartPr/>
              <p14:nvPr/>
            </p14:nvContentPartPr>
            <p14:xfrm>
              <a:off x="3726360" y="617040"/>
              <a:ext cx="2507040" cy="6126840"/>
            </p14:xfrm>
          </p:contentPart>
        </mc:Choice>
        <mc:Fallback xmlns="">
          <p:pic>
            <p:nvPicPr>
              <p:cNvPr id="2" name="Mürekkep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7000" y="607680"/>
                <a:ext cx="25257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75"/>
            <a:ext cx="9721215" cy="56564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07" y="0"/>
            <a:ext cx="6534150" cy="119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Mürekkep 2"/>
              <p14:cNvContentPartPr/>
              <p14:nvPr/>
            </p14:nvContentPartPr>
            <p14:xfrm>
              <a:off x="3901320" y="1645920"/>
              <a:ext cx="2400840" cy="5143680"/>
            </p14:xfrm>
          </p:contentPart>
        </mc:Choice>
        <mc:Fallback xmlns="">
          <p:pic>
            <p:nvPicPr>
              <p:cNvPr id="3" name="Mürekkep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1960" y="1636560"/>
                <a:ext cx="241956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99172"/>
            <a:ext cx="10740390" cy="59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</Words>
  <Application>Microsoft Office PowerPoint</Application>
  <PresentationFormat>Geniş ekran</PresentationFormat>
  <Paragraphs>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CMR10</vt:lpstr>
      <vt:lpstr>Open Sans</vt:lpstr>
      <vt:lpstr>Office Teması</vt:lpstr>
      <vt:lpstr>Dinamik Programlama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13</cp:revision>
  <dcterms:created xsi:type="dcterms:W3CDTF">2020-08-13T20:54:41Z</dcterms:created>
  <dcterms:modified xsi:type="dcterms:W3CDTF">2021-05-11T21:40:50Z</dcterms:modified>
</cp:coreProperties>
</file>