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c67029ee9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c67029ee9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c67029ee9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c67029ee9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c67029ee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c67029ee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c67029ee9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c67029ee9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c67029ee9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c67029ee9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67029ee9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c67029ee9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Dropped the columns which are volume and close and assigned the variable as X.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Close columns assigned as 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67029ee9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c67029ee9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ANN on historical stock price data, the model can learn to recognize patterns and trends in the data that may be indicative of future price movements.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ANNs may be useful for stock price prediction is that they can handle a large amount of input data and can learn to make predictions based on multiple input variables.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c67029ee9_0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c67029ee9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c67029ee9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c67029ee9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c67029ee9_0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c67029ee9_0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2083" y="733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Stock Price Prediction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22075" y="282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By:Talin Sai Upputuri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and ANN are simpler models than LSTM and also generally faster to train and easier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better than LSTM is that there is a clear linear relationship between the input variables and the target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contrast, LSTM is more designed for complex data and high variance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 economic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economic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Trend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the Stock price for a particular company is always interesting and </a:t>
            </a:r>
            <a:r>
              <a:rPr lang="en"/>
              <a:t>intriguing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kind of project can also be used as an </a:t>
            </a:r>
            <a:r>
              <a:rPr lang="en"/>
              <a:t>academic</a:t>
            </a:r>
            <a:r>
              <a:rPr lang="en"/>
              <a:t> interest, as we get to expose to different models and explore with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this project deals with the closing price share of the company’s stock using Linear Regression, Artificial Neural Networks(ANN) and Long Short-Term Memory(LSTM) and compare which of them performs better.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used is NY Stock Price Prediction which has the data from 2012-2016 the prices were fetched from different sources such as Yahoo Finance, and different sources from different financials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extracted from Kaggle which has around 800k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used here is prices-split-adjusted.csv which have adjustments for the split.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has 6 columns date,open,close,low,high and volume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41900" y="3434100"/>
            <a:ext cx="86904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Stock Price and volume for the </a:t>
            </a:r>
            <a:r>
              <a:rPr lang="en"/>
              <a:t>company oracle</a:t>
            </a:r>
            <a:r>
              <a:rPr lang="en"/>
              <a:t>(Symbol=ORCL)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Check how the dat is performing </a:t>
            </a:r>
            <a:r>
              <a:rPr lang="en"/>
              <a:t>overall as the date keeps on increasing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" y="1017800"/>
            <a:ext cx="3775651" cy="232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225" y="1017800"/>
            <a:ext cx="4382300" cy="2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38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846150"/>
            <a:ext cx="46227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the data using the train_test_split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the Model with Linear Regression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R2-Score is used as the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400" y="4189625"/>
            <a:ext cx="4253551" cy="5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050" y="846150"/>
            <a:ext cx="3989451" cy="334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750" y="2405375"/>
            <a:ext cx="2912600" cy="2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91550" y="1142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 is a type of neural network which was inspired by the structure and function of the human brain.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for predicting as it has the ability to learn and adapt based on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Sequential model of 4 dense layers with activation function as Rectified Linear Unit(Relu).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48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500" y="930600"/>
            <a:ext cx="3526799" cy="30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325" y="4093525"/>
            <a:ext cx="3960401" cy="4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650" y="3013850"/>
            <a:ext cx="2874475" cy="1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00" y="930600"/>
            <a:ext cx="4992425" cy="20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47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is type of recurrent neural network which is widely and well suited for modeling time series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process sequential data that makes particularly useful for predicting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particularly useful for tasks that involve long short term dependencies as past outcomes can impact future outcomes.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267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75" y="875150"/>
            <a:ext cx="3326901" cy="290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25" y="875150"/>
            <a:ext cx="5423924" cy="22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650" y="3204000"/>
            <a:ext cx="1887675" cy="1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7600" y="3780950"/>
            <a:ext cx="3391651" cy="4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