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1">
          <p15:clr>
            <a:srgbClr val="9AA0A6"/>
          </p15:clr>
        </p15:guide>
        <p15:guide id="2" pos="5311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1" orient="horz"/>
        <p:guide pos="5311"/>
        <p:guide pos="2899" orient="horz"/>
        <p:guide pos="4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4ac34d01d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4ac34d01d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4ac34d01d7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4ac34d01d7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4ac34d01d7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4ac34d01d7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4ac34d01d7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4ac34d01d7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4ac34d01d7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4ac34d01d7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aca2ec0c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aca2ec0c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86dac85b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86dac85b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de045886f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de045886f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de045886f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de045886f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491386282c_1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491386282c_1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491386282c_1_2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491386282c_1_2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4913862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4913862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491386282c_1_3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491386282c_1_3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4ab95f27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4ab95f27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" name="Google Shape;10;p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3" name="Google Shape;13;p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22" name="Google Shape;222;p1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5" name="Google Shape;225;p1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32" name="Google Shape;232;p1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35" name="Google Shape;235;p1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2" type="title"/>
          </p:nvPr>
        </p:nvSpPr>
        <p:spPr>
          <a:xfrm>
            <a:off x="1872300" y="1585200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3" type="title"/>
          </p:nvPr>
        </p:nvSpPr>
        <p:spPr>
          <a:xfrm>
            <a:off x="5616000" y="1570275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1" type="subTitle"/>
          </p:nvPr>
        </p:nvSpPr>
        <p:spPr>
          <a:xfrm>
            <a:off x="1872275" y="1982425"/>
            <a:ext cx="25311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4" type="subTitle"/>
          </p:nvPr>
        </p:nvSpPr>
        <p:spPr>
          <a:xfrm>
            <a:off x="5616002" y="1968500"/>
            <a:ext cx="25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5" type="title"/>
          </p:nvPr>
        </p:nvSpPr>
        <p:spPr>
          <a:xfrm>
            <a:off x="1872275" y="3094775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6" type="title"/>
          </p:nvPr>
        </p:nvSpPr>
        <p:spPr>
          <a:xfrm>
            <a:off x="5616000" y="3094775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7" type="subTitle"/>
          </p:nvPr>
        </p:nvSpPr>
        <p:spPr>
          <a:xfrm>
            <a:off x="1872301" y="3491975"/>
            <a:ext cx="25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8" type="subTitle"/>
          </p:nvPr>
        </p:nvSpPr>
        <p:spPr>
          <a:xfrm>
            <a:off x="5616001" y="3491975"/>
            <a:ext cx="25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3"/>
          <p:cNvSpPr txBox="1"/>
          <p:nvPr>
            <p:ph hasCustomPrompt="1" idx="9" type="title"/>
          </p:nvPr>
        </p:nvSpPr>
        <p:spPr>
          <a:xfrm>
            <a:off x="94397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3" type="title"/>
          </p:nvPr>
        </p:nvSpPr>
        <p:spPr>
          <a:xfrm>
            <a:off x="94397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4" type="title"/>
          </p:nvPr>
        </p:nvSpPr>
        <p:spPr>
          <a:xfrm>
            <a:off x="468782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5" type="title"/>
          </p:nvPr>
        </p:nvSpPr>
        <p:spPr>
          <a:xfrm>
            <a:off x="468782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51" name="Google Shape;251;p13"/>
          <p:cNvGrpSpPr/>
          <p:nvPr/>
        </p:nvGrpSpPr>
        <p:grpSpPr>
          <a:xfrm>
            <a:off x="7843596" y="131343"/>
            <a:ext cx="1177606" cy="869950"/>
            <a:chOff x="887825" y="3946025"/>
            <a:chExt cx="1317675" cy="973425"/>
          </a:xfrm>
        </p:grpSpPr>
        <p:sp>
          <p:nvSpPr>
            <p:cNvPr id="252" name="Google Shape;252;p13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36037" y="4083290"/>
            <a:ext cx="1177569" cy="973387"/>
            <a:chOff x="390850" y="3207100"/>
            <a:chExt cx="1354150" cy="1119350"/>
          </a:xfrm>
        </p:grpSpPr>
        <p:sp>
          <p:nvSpPr>
            <p:cNvPr id="271" name="Google Shape;271;p13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79" name="Google Shape;279;p1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82" name="Google Shape;282;p1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4"/>
          <p:cNvSpPr txBox="1"/>
          <p:nvPr>
            <p:ph type="title"/>
          </p:nvPr>
        </p:nvSpPr>
        <p:spPr>
          <a:xfrm>
            <a:off x="1391750" y="389943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752600" y="2617238"/>
            <a:ext cx="5828700" cy="11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89" name="Google Shape;289;p1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92" name="Google Shape;292;p1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5"/>
          <p:cNvSpPr txBox="1"/>
          <p:nvPr>
            <p:ph hasCustomPrompt="1" type="title"/>
          </p:nvPr>
        </p:nvSpPr>
        <p:spPr>
          <a:xfrm>
            <a:off x="988575" y="1037924"/>
            <a:ext cx="3376200" cy="825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988575" y="1863703"/>
            <a:ext cx="33762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15"/>
          <p:cNvSpPr txBox="1"/>
          <p:nvPr>
            <p:ph hasCustomPrompt="1" idx="2" type="title"/>
          </p:nvPr>
        </p:nvSpPr>
        <p:spPr>
          <a:xfrm>
            <a:off x="4779200" y="1037924"/>
            <a:ext cx="3376200" cy="825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4779200" y="1863703"/>
            <a:ext cx="33762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15"/>
          <p:cNvSpPr txBox="1"/>
          <p:nvPr>
            <p:ph hasCustomPrompt="1" idx="4" type="title"/>
          </p:nvPr>
        </p:nvSpPr>
        <p:spPr>
          <a:xfrm>
            <a:off x="4779200" y="2856499"/>
            <a:ext cx="3376200" cy="825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99" name="Google Shape;299;p15"/>
          <p:cNvSpPr txBox="1"/>
          <p:nvPr>
            <p:ph idx="5" type="subTitle"/>
          </p:nvPr>
        </p:nvSpPr>
        <p:spPr>
          <a:xfrm>
            <a:off x="4779200" y="3682278"/>
            <a:ext cx="33762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hasCustomPrompt="1" idx="6" type="title"/>
          </p:nvPr>
        </p:nvSpPr>
        <p:spPr>
          <a:xfrm>
            <a:off x="988575" y="2856499"/>
            <a:ext cx="3376200" cy="825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/>
          <p:nvPr>
            <p:ph idx="7" type="subTitle"/>
          </p:nvPr>
        </p:nvSpPr>
        <p:spPr>
          <a:xfrm>
            <a:off x="988575" y="3682278"/>
            <a:ext cx="33762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15"/>
          <p:cNvGrpSpPr/>
          <p:nvPr/>
        </p:nvGrpSpPr>
        <p:grpSpPr>
          <a:xfrm>
            <a:off x="8277192" y="212025"/>
            <a:ext cx="712368" cy="825899"/>
            <a:chOff x="5815634" y="1650855"/>
            <a:chExt cx="452039" cy="524114"/>
          </a:xfrm>
        </p:grpSpPr>
        <p:sp>
          <p:nvSpPr>
            <p:cNvPr id="304" name="Google Shape;304;p15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39242" y="2856500"/>
            <a:ext cx="712368" cy="825899"/>
            <a:chOff x="5815634" y="1650855"/>
            <a:chExt cx="452039" cy="524114"/>
          </a:xfrm>
        </p:grpSpPr>
        <p:sp>
          <p:nvSpPr>
            <p:cNvPr id="311" name="Google Shape;311;p15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15"/>
          <p:cNvGrpSpPr/>
          <p:nvPr/>
        </p:nvGrpSpPr>
        <p:grpSpPr>
          <a:xfrm>
            <a:off x="4456467" y="4251900"/>
            <a:ext cx="712368" cy="825899"/>
            <a:chOff x="5815634" y="1650855"/>
            <a:chExt cx="452039" cy="524114"/>
          </a:xfrm>
        </p:grpSpPr>
        <p:sp>
          <p:nvSpPr>
            <p:cNvPr id="318" name="Google Shape;318;p15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26" name="Google Shape;326;p1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29" name="Google Shape;329;p1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2" type="title"/>
          </p:nvPr>
        </p:nvSpPr>
        <p:spPr>
          <a:xfrm>
            <a:off x="1967613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3" type="title"/>
          </p:nvPr>
        </p:nvSpPr>
        <p:spPr>
          <a:xfrm>
            <a:off x="4933638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1" type="subTitle"/>
          </p:nvPr>
        </p:nvSpPr>
        <p:spPr>
          <a:xfrm>
            <a:off x="4933805" y="3545875"/>
            <a:ext cx="1897200" cy="920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4" type="subTitle"/>
          </p:nvPr>
        </p:nvSpPr>
        <p:spPr>
          <a:xfrm>
            <a:off x="1967625" y="3545875"/>
            <a:ext cx="1897500" cy="920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36" name="Google Shape;3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39" name="Google Shape;339;p1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42" name="Google Shape;342;p1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7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7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7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7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0" name="Google Shape;350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p17"/>
          <p:cNvGrpSpPr/>
          <p:nvPr/>
        </p:nvGrpSpPr>
        <p:grpSpPr>
          <a:xfrm>
            <a:off x="7118665" y="4753455"/>
            <a:ext cx="1858407" cy="392151"/>
            <a:chOff x="1709725" y="4408400"/>
            <a:chExt cx="2119050" cy="447150"/>
          </a:xfrm>
        </p:grpSpPr>
        <p:sp>
          <p:nvSpPr>
            <p:cNvPr id="353" name="Google Shape;353;p17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7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407" name="Google Shape;407;p17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15" name="Google Shape;415;p1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18" name="Google Shape;418;p1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18"/>
          <p:cNvSpPr txBox="1"/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2" type="title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18"/>
          <p:cNvSpPr txBox="1"/>
          <p:nvPr>
            <p:ph idx="1" type="subTitle"/>
          </p:nvPr>
        </p:nvSpPr>
        <p:spPr>
          <a:xfrm>
            <a:off x="720001" y="1838963"/>
            <a:ext cx="2404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18"/>
          <p:cNvSpPr txBox="1"/>
          <p:nvPr>
            <p:ph idx="3" type="subTitle"/>
          </p:nvPr>
        </p:nvSpPr>
        <p:spPr>
          <a:xfrm>
            <a:off x="3369741" y="1838963"/>
            <a:ext cx="2404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4" name="Google Shape;424;p18"/>
          <p:cNvSpPr txBox="1"/>
          <p:nvPr>
            <p:ph idx="4" type="title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18"/>
          <p:cNvSpPr txBox="1"/>
          <p:nvPr>
            <p:ph idx="5" type="subTitle"/>
          </p:nvPr>
        </p:nvSpPr>
        <p:spPr>
          <a:xfrm>
            <a:off x="6019500" y="1838963"/>
            <a:ext cx="2404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7" name="Google Shape;4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30" name="Google Shape;430;p1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33" name="Google Shape;433;p1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19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19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19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19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2" name="Google Shape;442;p19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4" name="Google Shape;444;p19"/>
          <p:cNvGrpSpPr/>
          <p:nvPr/>
        </p:nvGrpSpPr>
        <p:grpSpPr>
          <a:xfrm rot="2179334">
            <a:off x="7899506" y="154049"/>
            <a:ext cx="1298504" cy="1281906"/>
            <a:chOff x="5877275" y="2495575"/>
            <a:chExt cx="743200" cy="733700"/>
          </a:xfrm>
        </p:grpSpPr>
        <p:sp>
          <p:nvSpPr>
            <p:cNvPr id="445" name="Google Shape;445;p19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66" name="Google Shape;466;p2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69" name="Google Shape;469;p2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0"/>
          <p:cNvSpPr txBox="1"/>
          <p:nvPr>
            <p:ph type="title"/>
          </p:nvPr>
        </p:nvSpPr>
        <p:spPr>
          <a:xfrm>
            <a:off x="720013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2" name="Google Shape;472;p20"/>
          <p:cNvSpPr txBox="1"/>
          <p:nvPr>
            <p:ph idx="2" type="title"/>
          </p:nvPr>
        </p:nvSpPr>
        <p:spPr>
          <a:xfrm>
            <a:off x="5552369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3" name="Google Shape;473;p20"/>
          <p:cNvSpPr txBox="1"/>
          <p:nvPr>
            <p:ph idx="1" type="subTitle"/>
          </p:nvPr>
        </p:nvSpPr>
        <p:spPr>
          <a:xfrm>
            <a:off x="720006" y="2049763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4" name="Google Shape;474;p20"/>
          <p:cNvSpPr txBox="1"/>
          <p:nvPr>
            <p:ph idx="3" type="subTitle"/>
          </p:nvPr>
        </p:nvSpPr>
        <p:spPr>
          <a:xfrm>
            <a:off x="5552362" y="2049763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5" name="Google Shape;475;p20"/>
          <p:cNvSpPr txBox="1"/>
          <p:nvPr>
            <p:ph idx="4" type="title"/>
          </p:nvPr>
        </p:nvSpPr>
        <p:spPr>
          <a:xfrm>
            <a:off x="720013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20"/>
          <p:cNvSpPr txBox="1"/>
          <p:nvPr>
            <p:ph idx="5" type="title"/>
          </p:nvPr>
        </p:nvSpPr>
        <p:spPr>
          <a:xfrm>
            <a:off x="5552369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20"/>
          <p:cNvSpPr txBox="1"/>
          <p:nvPr>
            <p:ph idx="6" type="subTitle"/>
          </p:nvPr>
        </p:nvSpPr>
        <p:spPr>
          <a:xfrm>
            <a:off x="720006" y="35601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8" name="Google Shape;478;p20"/>
          <p:cNvSpPr txBox="1"/>
          <p:nvPr>
            <p:ph idx="7" type="subTitle"/>
          </p:nvPr>
        </p:nvSpPr>
        <p:spPr>
          <a:xfrm>
            <a:off x="5552362" y="35601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2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0" name="Google Shape;480;p20"/>
          <p:cNvGrpSpPr/>
          <p:nvPr/>
        </p:nvGrpSpPr>
        <p:grpSpPr>
          <a:xfrm>
            <a:off x="8028554" y="61618"/>
            <a:ext cx="1019011" cy="1150876"/>
            <a:chOff x="8028554" y="61618"/>
            <a:chExt cx="1019011" cy="1150876"/>
          </a:xfrm>
        </p:grpSpPr>
        <p:sp>
          <p:nvSpPr>
            <p:cNvPr id="481" name="Google Shape;481;p20"/>
            <p:cNvSpPr/>
            <p:nvPr/>
          </p:nvSpPr>
          <p:spPr>
            <a:xfrm>
              <a:off x="8188875" y="156450"/>
              <a:ext cx="605400" cy="60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20"/>
            <p:cNvGrpSpPr/>
            <p:nvPr/>
          </p:nvGrpSpPr>
          <p:grpSpPr>
            <a:xfrm>
              <a:off x="8028554" y="61618"/>
              <a:ext cx="1019011" cy="1150876"/>
              <a:chOff x="3817200" y="2030450"/>
              <a:chExt cx="2497575" cy="2820775"/>
            </a:xfrm>
          </p:grpSpPr>
          <p:sp>
            <p:nvSpPr>
              <p:cNvPr id="483" name="Google Shape;483;p20"/>
              <p:cNvSpPr/>
              <p:nvPr/>
            </p:nvSpPr>
            <p:spPr>
              <a:xfrm>
                <a:off x="4818141" y="2446276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1"/>
                    </a:moveTo>
                    <a:cubicBezTo>
                      <a:pt x="9762" y="1"/>
                      <a:pt x="9390" y="190"/>
                      <a:pt x="9149" y="550"/>
                    </a:cubicBezTo>
                    <a:lnTo>
                      <a:pt x="5016" y="7268"/>
                    </a:lnTo>
                    <a:lnTo>
                      <a:pt x="2067" y="4502"/>
                    </a:lnTo>
                    <a:cubicBezTo>
                      <a:pt x="1847" y="4281"/>
                      <a:pt x="1562" y="4175"/>
                      <a:pt x="1279" y="4175"/>
                    </a:cubicBezTo>
                    <a:cubicBezTo>
                      <a:pt x="977" y="4175"/>
                      <a:pt x="676" y="4297"/>
                      <a:pt x="456" y="4532"/>
                    </a:cubicBezTo>
                    <a:cubicBezTo>
                      <a:pt x="0" y="4988"/>
                      <a:pt x="61" y="5718"/>
                      <a:pt x="517" y="6143"/>
                    </a:cubicBezTo>
                    <a:lnTo>
                      <a:pt x="4499" y="9882"/>
                    </a:lnTo>
                    <a:cubicBezTo>
                      <a:pt x="4712" y="10095"/>
                      <a:pt x="4985" y="10186"/>
                      <a:pt x="5289" y="10186"/>
                    </a:cubicBezTo>
                    <a:cubicBezTo>
                      <a:pt x="5319" y="10186"/>
                      <a:pt x="5411" y="10186"/>
                      <a:pt x="5411" y="10155"/>
                    </a:cubicBezTo>
                    <a:cubicBezTo>
                      <a:pt x="5745" y="10125"/>
                      <a:pt x="6049" y="9943"/>
                      <a:pt x="6231" y="9639"/>
                    </a:cubicBezTo>
                    <a:lnTo>
                      <a:pt x="11095" y="1736"/>
                    </a:lnTo>
                    <a:cubicBezTo>
                      <a:pt x="11399" y="1189"/>
                      <a:pt x="11247" y="520"/>
                      <a:pt x="10730" y="155"/>
                    </a:cubicBezTo>
                    <a:cubicBezTo>
                      <a:pt x="10543" y="52"/>
                      <a:pt x="10343" y="1"/>
                      <a:pt x="10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4818141" y="2842572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0"/>
                    </a:moveTo>
                    <a:cubicBezTo>
                      <a:pt x="9762" y="0"/>
                      <a:pt x="9390" y="189"/>
                      <a:pt x="9149" y="550"/>
                    </a:cubicBezTo>
                    <a:lnTo>
                      <a:pt x="5016" y="7267"/>
                    </a:lnTo>
                    <a:lnTo>
                      <a:pt x="2067" y="4501"/>
                    </a:lnTo>
                    <a:cubicBezTo>
                      <a:pt x="1847" y="4281"/>
                      <a:pt x="1562" y="4174"/>
                      <a:pt x="1279" y="4174"/>
                    </a:cubicBezTo>
                    <a:cubicBezTo>
                      <a:pt x="977" y="4174"/>
                      <a:pt x="676" y="4296"/>
                      <a:pt x="456" y="4532"/>
                    </a:cubicBezTo>
                    <a:cubicBezTo>
                      <a:pt x="0" y="4988"/>
                      <a:pt x="61" y="5717"/>
                      <a:pt x="517" y="6143"/>
                    </a:cubicBezTo>
                    <a:lnTo>
                      <a:pt x="4499" y="9881"/>
                    </a:lnTo>
                    <a:cubicBezTo>
                      <a:pt x="4712" y="10064"/>
                      <a:pt x="4985" y="10185"/>
                      <a:pt x="5289" y="10185"/>
                    </a:cubicBezTo>
                    <a:cubicBezTo>
                      <a:pt x="5319" y="10185"/>
                      <a:pt x="5411" y="10155"/>
                      <a:pt x="5411" y="10155"/>
                    </a:cubicBezTo>
                    <a:cubicBezTo>
                      <a:pt x="5745" y="10125"/>
                      <a:pt x="6049" y="9942"/>
                      <a:pt x="6231" y="9608"/>
                    </a:cubicBezTo>
                    <a:lnTo>
                      <a:pt x="11095" y="1735"/>
                    </a:lnTo>
                    <a:cubicBezTo>
                      <a:pt x="11399" y="1188"/>
                      <a:pt x="11247" y="520"/>
                      <a:pt x="10730" y="155"/>
                    </a:cubicBezTo>
                    <a:cubicBezTo>
                      <a:pt x="10543" y="51"/>
                      <a:pt x="10343" y="0"/>
                      <a:pt x="10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9692" y="0"/>
                    </a:moveTo>
                    <a:cubicBezTo>
                      <a:pt x="9400" y="0"/>
                      <a:pt x="9104" y="114"/>
                      <a:pt x="8876" y="342"/>
                    </a:cubicBezTo>
                    <a:lnTo>
                      <a:pt x="456" y="8792"/>
                    </a:lnTo>
                    <a:cubicBezTo>
                      <a:pt x="0" y="9218"/>
                      <a:pt x="0" y="9917"/>
                      <a:pt x="456" y="10373"/>
                    </a:cubicBezTo>
                    <a:cubicBezTo>
                      <a:pt x="669" y="10616"/>
                      <a:pt x="942" y="10738"/>
                      <a:pt x="1246" y="10738"/>
                    </a:cubicBezTo>
                    <a:cubicBezTo>
                      <a:pt x="1550" y="10738"/>
                      <a:pt x="1824" y="10616"/>
                      <a:pt x="2037" y="10373"/>
                    </a:cubicBezTo>
                    <a:lnTo>
                      <a:pt x="10487" y="1953"/>
                    </a:lnTo>
                    <a:cubicBezTo>
                      <a:pt x="10912" y="1528"/>
                      <a:pt x="10912" y="798"/>
                      <a:pt x="10487" y="342"/>
                    </a:cubicBezTo>
                    <a:cubicBezTo>
                      <a:pt x="10274" y="114"/>
                      <a:pt x="9985" y="0"/>
                      <a:pt x="9692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1258" y="0"/>
                    </a:moveTo>
                    <a:cubicBezTo>
                      <a:pt x="973" y="0"/>
                      <a:pt x="684" y="114"/>
                      <a:pt x="456" y="342"/>
                    </a:cubicBezTo>
                    <a:cubicBezTo>
                      <a:pt x="0" y="768"/>
                      <a:pt x="0" y="1497"/>
                      <a:pt x="456" y="1953"/>
                    </a:cubicBezTo>
                    <a:lnTo>
                      <a:pt x="8876" y="10373"/>
                    </a:lnTo>
                    <a:cubicBezTo>
                      <a:pt x="9119" y="10616"/>
                      <a:pt x="9362" y="10738"/>
                      <a:pt x="9666" y="10738"/>
                    </a:cubicBezTo>
                    <a:cubicBezTo>
                      <a:pt x="9970" y="10738"/>
                      <a:pt x="10243" y="10616"/>
                      <a:pt x="10487" y="10373"/>
                    </a:cubicBezTo>
                    <a:cubicBezTo>
                      <a:pt x="10912" y="9978"/>
                      <a:pt x="10912" y="9248"/>
                      <a:pt x="10487" y="8792"/>
                    </a:cubicBezTo>
                    <a:lnTo>
                      <a:pt x="2037" y="342"/>
                    </a:lnTo>
                    <a:cubicBezTo>
                      <a:pt x="1824" y="114"/>
                      <a:pt x="1543" y="0"/>
                      <a:pt x="1258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5194125" y="3514775"/>
                <a:ext cx="564625" cy="614775"/>
              </a:xfrm>
              <a:custGeom>
                <a:rect b="b" l="l" r="r" t="t"/>
                <a:pathLst>
                  <a:path extrusionOk="0" h="24591" w="22585">
                    <a:moveTo>
                      <a:pt x="10609" y="1"/>
                    </a:moveTo>
                    <a:lnTo>
                      <a:pt x="1" y="7387"/>
                    </a:lnTo>
                    <a:lnTo>
                      <a:pt x="12007" y="24591"/>
                    </a:lnTo>
                    <a:lnTo>
                      <a:pt x="22585" y="17205"/>
                    </a:lnTo>
                    <a:lnTo>
                      <a:pt x="10609" y="1"/>
                    </a:lnTo>
                    <a:close/>
                  </a:path>
                </a:pathLst>
              </a:custGeom>
              <a:solidFill>
                <a:srgbClr val="EFAC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817200" y="2030450"/>
                <a:ext cx="2101900" cy="1875625"/>
              </a:xfrm>
              <a:custGeom>
                <a:rect b="b" l="l" r="r" t="t"/>
                <a:pathLst>
                  <a:path extrusionOk="0" h="75025" w="84076">
                    <a:moveTo>
                      <a:pt x="47438" y="11022"/>
                    </a:moveTo>
                    <a:cubicBezTo>
                      <a:pt x="52330" y="11022"/>
                      <a:pt x="56954" y="12696"/>
                      <a:pt x="60883" y="15543"/>
                    </a:cubicBezTo>
                    <a:cubicBezTo>
                      <a:pt x="67966" y="20741"/>
                      <a:pt x="72616" y="29738"/>
                      <a:pt x="71674" y="38765"/>
                    </a:cubicBezTo>
                    <a:cubicBezTo>
                      <a:pt x="70671" y="47915"/>
                      <a:pt x="64318" y="55787"/>
                      <a:pt x="56871" y="60438"/>
                    </a:cubicBezTo>
                    <a:cubicBezTo>
                      <a:pt x="52966" y="62889"/>
                      <a:pt x="48624" y="64024"/>
                      <a:pt x="44297" y="64024"/>
                    </a:cubicBezTo>
                    <a:cubicBezTo>
                      <a:pt x="33602" y="64024"/>
                      <a:pt x="22994" y="57092"/>
                      <a:pt x="19272" y="45969"/>
                    </a:cubicBezTo>
                    <a:cubicBezTo>
                      <a:pt x="13253" y="28066"/>
                      <a:pt x="29606" y="11957"/>
                      <a:pt x="46445" y="11045"/>
                    </a:cubicBezTo>
                    <a:cubicBezTo>
                      <a:pt x="46777" y="11029"/>
                      <a:pt x="47108" y="11022"/>
                      <a:pt x="47438" y="11022"/>
                    </a:cubicBezTo>
                    <a:close/>
                    <a:moveTo>
                      <a:pt x="48507" y="1"/>
                    </a:moveTo>
                    <a:cubicBezTo>
                      <a:pt x="47994" y="1"/>
                      <a:pt x="47479" y="14"/>
                      <a:pt x="46962" y="42"/>
                    </a:cubicBezTo>
                    <a:cubicBezTo>
                      <a:pt x="23102" y="1318"/>
                      <a:pt x="1" y="24115"/>
                      <a:pt x="8512" y="49465"/>
                    </a:cubicBezTo>
                    <a:cubicBezTo>
                      <a:pt x="13813" y="65218"/>
                      <a:pt x="28820" y="75025"/>
                      <a:pt x="43969" y="75025"/>
                    </a:cubicBezTo>
                    <a:cubicBezTo>
                      <a:pt x="50099" y="75025"/>
                      <a:pt x="56252" y="73419"/>
                      <a:pt x="61795" y="69951"/>
                    </a:cubicBezTo>
                    <a:cubicBezTo>
                      <a:pt x="72343" y="63325"/>
                      <a:pt x="81340" y="52170"/>
                      <a:pt x="82707" y="39252"/>
                    </a:cubicBezTo>
                    <a:cubicBezTo>
                      <a:pt x="84075" y="26486"/>
                      <a:pt x="77540" y="13750"/>
                      <a:pt x="67418" y="6394"/>
                    </a:cubicBezTo>
                    <a:cubicBezTo>
                      <a:pt x="61931" y="2434"/>
                      <a:pt x="55390" y="1"/>
                      <a:pt x="48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5397775" y="3848350"/>
                <a:ext cx="917000" cy="1002875"/>
              </a:xfrm>
              <a:custGeom>
                <a:rect b="b" l="l" r="r" t="t"/>
                <a:pathLst>
                  <a:path extrusionOk="0" h="40115" w="36680">
                    <a:moveTo>
                      <a:pt x="12351" y="1"/>
                    </a:moveTo>
                    <a:cubicBezTo>
                      <a:pt x="12348" y="1"/>
                      <a:pt x="12345" y="1"/>
                      <a:pt x="12341" y="1"/>
                    </a:cubicBezTo>
                    <a:cubicBezTo>
                      <a:pt x="12007" y="32"/>
                      <a:pt x="12949" y="792"/>
                      <a:pt x="7387" y="4652"/>
                    </a:cubicBezTo>
                    <a:cubicBezTo>
                      <a:pt x="1794" y="8482"/>
                      <a:pt x="882" y="7722"/>
                      <a:pt x="639" y="7995"/>
                    </a:cubicBezTo>
                    <a:cubicBezTo>
                      <a:pt x="1" y="8786"/>
                      <a:pt x="15290" y="36506"/>
                      <a:pt x="19150" y="38300"/>
                    </a:cubicBezTo>
                    <a:cubicBezTo>
                      <a:pt x="20417" y="39560"/>
                      <a:pt x="22072" y="40114"/>
                      <a:pt x="23838" y="40114"/>
                    </a:cubicBezTo>
                    <a:cubicBezTo>
                      <a:pt x="29655" y="40114"/>
                      <a:pt x="36679" y="34101"/>
                      <a:pt x="35047" y="27479"/>
                    </a:cubicBezTo>
                    <a:cubicBezTo>
                      <a:pt x="33925" y="22992"/>
                      <a:pt x="13634" y="1"/>
                      <a:pt x="12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0" name="Google Shape;490;p20"/>
          <p:cNvGrpSpPr/>
          <p:nvPr/>
        </p:nvGrpSpPr>
        <p:grpSpPr>
          <a:xfrm>
            <a:off x="55656" y="4344619"/>
            <a:ext cx="3083543" cy="726888"/>
            <a:chOff x="2558825" y="1578175"/>
            <a:chExt cx="4373200" cy="1030900"/>
          </a:xfrm>
        </p:grpSpPr>
        <p:sp>
          <p:nvSpPr>
            <p:cNvPr id="491" name="Google Shape;491;p20"/>
            <p:cNvSpPr/>
            <p:nvPr/>
          </p:nvSpPr>
          <p:spPr>
            <a:xfrm>
              <a:off x="2558825" y="1621900"/>
              <a:ext cx="4373200" cy="950650"/>
            </a:xfrm>
            <a:custGeom>
              <a:rect b="b" l="l" r="r" t="t"/>
              <a:pathLst>
                <a:path extrusionOk="0" h="38026" w="174928">
                  <a:moveTo>
                    <a:pt x="49849" y="0"/>
                  </a:moveTo>
                  <a:lnTo>
                    <a:pt x="38299" y="20791"/>
                  </a:lnTo>
                  <a:lnTo>
                    <a:pt x="25077" y="22432"/>
                  </a:lnTo>
                  <a:lnTo>
                    <a:pt x="17326" y="15168"/>
                  </a:lnTo>
                  <a:lnTo>
                    <a:pt x="0" y="20548"/>
                  </a:lnTo>
                  <a:lnTo>
                    <a:pt x="122" y="20943"/>
                  </a:lnTo>
                  <a:lnTo>
                    <a:pt x="17235" y="15563"/>
                  </a:lnTo>
                  <a:lnTo>
                    <a:pt x="24925" y="22797"/>
                  </a:lnTo>
                  <a:lnTo>
                    <a:pt x="38512" y="21125"/>
                  </a:lnTo>
                  <a:lnTo>
                    <a:pt x="50001" y="487"/>
                  </a:lnTo>
                  <a:lnTo>
                    <a:pt x="63679" y="7903"/>
                  </a:lnTo>
                  <a:lnTo>
                    <a:pt x="66567" y="24286"/>
                  </a:lnTo>
                  <a:lnTo>
                    <a:pt x="78178" y="21885"/>
                  </a:lnTo>
                  <a:lnTo>
                    <a:pt x="86172" y="13374"/>
                  </a:lnTo>
                  <a:lnTo>
                    <a:pt x="94410" y="38025"/>
                  </a:lnTo>
                  <a:lnTo>
                    <a:pt x="108817" y="32615"/>
                  </a:lnTo>
                  <a:lnTo>
                    <a:pt x="115200" y="21125"/>
                  </a:lnTo>
                  <a:lnTo>
                    <a:pt x="125170" y="23435"/>
                  </a:lnTo>
                  <a:lnTo>
                    <a:pt x="131492" y="33679"/>
                  </a:lnTo>
                  <a:lnTo>
                    <a:pt x="151827" y="30730"/>
                  </a:lnTo>
                  <a:lnTo>
                    <a:pt x="151888" y="30700"/>
                  </a:lnTo>
                  <a:lnTo>
                    <a:pt x="160703" y="18086"/>
                  </a:lnTo>
                  <a:lnTo>
                    <a:pt x="174837" y="20791"/>
                  </a:lnTo>
                  <a:lnTo>
                    <a:pt x="174928" y="20396"/>
                  </a:lnTo>
                  <a:lnTo>
                    <a:pt x="160551" y="17660"/>
                  </a:lnTo>
                  <a:lnTo>
                    <a:pt x="151675" y="30365"/>
                  </a:lnTo>
                  <a:lnTo>
                    <a:pt x="131675" y="33253"/>
                  </a:lnTo>
                  <a:lnTo>
                    <a:pt x="125444" y="23192"/>
                  </a:lnTo>
                  <a:lnTo>
                    <a:pt x="125413" y="23101"/>
                  </a:lnTo>
                  <a:lnTo>
                    <a:pt x="115018" y="20700"/>
                  </a:lnTo>
                  <a:lnTo>
                    <a:pt x="108544" y="32311"/>
                  </a:lnTo>
                  <a:lnTo>
                    <a:pt x="94653" y="37539"/>
                  </a:lnTo>
                  <a:lnTo>
                    <a:pt x="86324" y="12645"/>
                  </a:lnTo>
                  <a:lnTo>
                    <a:pt x="77996" y="21551"/>
                  </a:lnTo>
                  <a:lnTo>
                    <a:pt x="66901" y="23830"/>
                  </a:lnTo>
                  <a:lnTo>
                    <a:pt x="64014" y="7690"/>
                  </a:lnTo>
                  <a:lnTo>
                    <a:pt x="49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096850" y="1765625"/>
              <a:ext cx="121600" cy="101800"/>
            </a:xfrm>
            <a:custGeom>
              <a:rect b="b" l="l" r="r" t="t"/>
              <a:pathLst>
                <a:path extrusionOk="0" h="4072" w="4864">
                  <a:moveTo>
                    <a:pt x="2466" y="0"/>
                  </a:moveTo>
                  <a:cubicBezTo>
                    <a:pt x="1545" y="0"/>
                    <a:pt x="645" y="453"/>
                    <a:pt x="365" y="1394"/>
                  </a:cubicBezTo>
                  <a:cubicBezTo>
                    <a:pt x="0" y="2640"/>
                    <a:pt x="912" y="3978"/>
                    <a:pt x="2219" y="4069"/>
                  </a:cubicBezTo>
                  <a:cubicBezTo>
                    <a:pt x="2260" y="4071"/>
                    <a:pt x="2300" y="4072"/>
                    <a:pt x="2341" y="4072"/>
                  </a:cubicBezTo>
                  <a:cubicBezTo>
                    <a:pt x="3035" y="4072"/>
                    <a:pt x="3768" y="3826"/>
                    <a:pt x="4256" y="3309"/>
                  </a:cubicBezTo>
                  <a:cubicBezTo>
                    <a:pt x="4742" y="2762"/>
                    <a:pt x="4864" y="1972"/>
                    <a:pt x="4590" y="1333"/>
                  </a:cubicBezTo>
                  <a:cubicBezTo>
                    <a:pt x="4438" y="938"/>
                    <a:pt x="4195" y="604"/>
                    <a:pt x="3830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131800" y="179480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1"/>
                    <a:pt x="153" y="622"/>
                  </a:cubicBezTo>
                  <a:cubicBezTo>
                    <a:pt x="1" y="1170"/>
                    <a:pt x="365" y="1747"/>
                    <a:pt x="943" y="1777"/>
                  </a:cubicBezTo>
                  <a:cubicBezTo>
                    <a:pt x="1247" y="1777"/>
                    <a:pt x="1642" y="1717"/>
                    <a:pt x="1824" y="1443"/>
                  </a:cubicBezTo>
                  <a:cubicBezTo>
                    <a:pt x="2098" y="1230"/>
                    <a:pt x="2128" y="835"/>
                    <a:pt x="2007" y="562"/>
                  </a:cubicBezTo>
                  <a:cubicBezTo>
                    <a:pt x="1946" y="410"/>
                    <a:pt x="1824" y="258"/>
                    <a:pt x="1672" y="166"/>
                  </a:cubicBezTo>
                  <a:cubicBezTo>
                    <a:pt x="1478" y="58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3741975" y="1578175"/>
              <a:ext cx="120850" cy="101725"/>
            </a:xfrm>
            <a:custGeom>
              <a:rect b="b" l="l" r="r" t="t"/>
              <a:pathLst>
                <a:path extrusionOk="0" h="4069" w="4834">
                  <a:moveTo>
                    <a:pt x="2477" y="0"/>
                  </a:moveTo>
                  <a:cubicBezTo>
                    <a:pt x="1564" y="0"/>
                    <a:pt x="674" y="461"/>
                    <a:pt x="396" y="1415"/>
                  </a:cubicBezTo>
                  <a:cubicBezTo>
                    <a:pt x="1" y="2661"/>
                    <a:pt x="912" y="3999"/>
                    <a:pt x="2250" y="4059"/>
                  </a:cubicBezTo>
                  <a:cubicBezTo>
                    <a:pt x="2322" y="4065"/>
                    <a:pt x="2396" y="4068"/>
                    <a:pt x="2469" y="4068"/>
                  </a:cubicBezTo>
                  <a:cubicBezTo>
                    <a:pt x="3134" y="4068"/>
                    <a:pt x="3818" y="3820"/>
                    <a:pt x="4256" y="3299"/>
                  </a:cubicBezTo>
                  <a:cubicBezTo>
                    <a:pt x="4712" y="2813"/>
                    <a:pt x="4834" y="2023"/>
                    <a:pt x="4621" y="1324"/>
                  </a:cubicBezTo>
                  <a:cubicBezTo>
                    <a:pt x="4469" y="959"/>
                    <a:pt x="4226" y="594"/>
                    <a:pt x="3861" y="381"/>
                  </a:cubicBezTo>
                  <a:cubicBezTo>
                    <a:pt x="3451" y="129"/>
                    <a:pt x="2961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3777700" y="1607275"/>
              <a:ext cx="53200" cy="45050"/>
            </a:xfrm>
            <a:custGeom>
              <a:rect b="b" l="l" r="r" t="t"/>
              <a:pathLst>
                <a:path extrusionOk="0" h="1802" w="2128">
                  <a:moveTo>
                    <a:pt x="1055" y="1"/>
                  </a:moveTo>
                  <a:cubicBezTo>
                    <a:pt x="653" y="1"/>
                    <a:pt x="272" y="197"/>
                    <a:pt x="152" y="616"/>
                  </a:cubicBezTo>
                  <a:cubicBezTo>
                    <a:pt x="0" y="1193"/>
                    <a:pt x="365" y="1771"/>
                    <a:pt x="942" y="1801"/>
                  </a:cubicBezTo>
                  <a:cubicBezTo>
                    <a:pt x="1246" y="1801"/>
                    <a:pt x="1611" y="1740"/>
                    <a:pt x="1824" y="1467"/>
                  </a:cubicBezTo>
                  <a:cubicBezTo>
                    <a:pt x="2067" y="1224"/>
                    <a:pt x="2128" y="889"/>
                    <a:pt x="2006" y="585"/>
                  </a:cubicBezTo>
                  <a:cubicBezTo>
                    <a:pt x="1915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464625" y="2089550"/>
              <a:ext cx="120850" cy="101600"/>
            </a:xfrm>
            <a:custGeom>
              <a:rect b="b" l="l" r="r" t="t"/>
              <a:pathLst>
                <a:path extrusionOk="0" h="4064" w="4834">
                  <a:moveTo>
                    <a:pt x="2470" y="0"/>
                  </a:moveTo>
                  <a:cubicBezTo>
                    <a:pt x="1559" y="0"/>
                    <a:pt x="673" y="454"/>
                    <a:pt x="395" y="1386"/>
                  </a:cubicBezTo>
                  <a:cubicBezTo>
                    <a:pt x="0" y="2662"/>
                    <a:pt x="912" y="3969"/>
                    <a:pt x="2249" y="4061"/>
                  </a:cubicBezTo>
                  <a:cubicBezTo>
                    <a:pt x="2294" y="4062"/>
                    <a:pt x="2339" y="4063"/>
                    <a:pt x="2385" y="4063"/>
                  </a:cubicBezTo>
                  <a:cubicBezTo>
                    <a:pt x="3075" y="4063"/>
                    <a:pt x="3799" y="3843"/>
                    <a:pt x="4256" y="3301"/>
                  </a:cubicBezTo>
                  <a:cubicBezTo>
                    <a:pt x="4772" y="2754"/>
                    <a:pt x="4833" y="1963"/>
                    <a:pt x="4620" y="1325"/>
                  </a:cubicBezTo>
                  <a:cubicBezTo>
                    <a:pt x="4468" y="930"/>
                    <a:pt x="4225" y="595"/>
                    <a:pt x="3860" y="383"/>
                  </a:cubicBezTo>
                  <a:cubicBezTo>
                    <a:pt x="3448" y="129"/>
                    <a:pt x="2955" y="0"/>
                    <a:pt x="2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500325" y="21177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2"/>
                    <a:pt x="153" y="623"/>
                  </a:cubicBezTo>
                  <a:cubicBezTo>
                    <a:pt x="1" y="1170"/>
                    <a:pt x="366" y="1747"/>
                    <a:pt x="943" y="1778"/>
                  </a:cubicBezTo>
                  <a:cubicBezTo>
                    <a:pt x="1247" y="1778"/>
                    <a:pt x="1612" y="1717"/>
                    <a:pt x="1825" y="1443"/>
                  </a:cubicBezTo>
                  <a:cubicBezTo>
                    <a:pt x="2068" y="1230"/>
                    <a:pt x="2128" y="866"/>
                    <a:pt x="2007" y="562"/>
                  </a:cubicBezTo>
                  <a:cubicBezTo>
                    <a:pt x="1916" y="410"/>
                    <a:pt x="1825" y="258"/>
                    <a:pt x="1673" y="167"/>
                  </a:cubicBezTo>
                  <a:cubicBezTo>
                    <a:pt x="1478" y="59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125700" y="213417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81" y="0"/>
                  </a:moveTo>
                  <a:cubicBezTo>
                    <a:pt x="1562" y="0"/>
                    <a:pt x="656" y="453"/>
                    <a:pt x="396" y="1394"/>
                  </a:cubicBezTo>
                  <a:cubicBezTo>
                    <a:pt x="1" y="2640"/>
                    <a:pt x="913" y="3978"/>
                    <a:pt x="2250" y="4069"/>
                  </a:cubicBezTo>
                  <a:cubicBezTo>
                    <a:pt x="2289" y="4071"/>
                    <a:pt x="2328" y="4071"/>
                    <a:pt x="2367" y="4071"/>
                  </a:cubicBezTo>
                  <a:cubicBezTo>
                    <a:pt x="3039" y="4071"/>
                    <a:pt x="3797" y="3826"/>
                    <a:pt x="4256" y="3309"/>
                  </a:cubicBezTo>
                  <a:cubicBezTo>
                    <a:pt x="4712" y="2762"/>
                    <a:pt x="4834" y="1972"/>
                    <a:pt x="4590" y="1333"/>
                  </a:cubicBezTo>
                  <a:cubicBezTo>
                    <a:pt x="4438" y="938"/>
                    <a:pt x="4226" y="604"/>
                    <a:pt x="3831" y="361"/>
                  </a:cubicBezTo>
                  <a:cubicBezTo>
                    <a:pt x="3436" y="122"/>
                    <a:pt x="2957" y="0"/>
                    <a:pt x="2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160650" y="21633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56" y="0"/>
                  </a:moveTo>
                  <a:cubicBezTo>
                    <a:pt x="667" y="0"/>
                    <a:pt x="290" y="191"/>
                    <a:pt x="153" y="622"/>
                  </a:cubicBezTo>
                  <a:cubicBezTo>
                    <a:pt x="1" y="1169"/>
                    <a:pt x="396" y="1747"/>
                    <a:pt x="974" y="1777"/>
                  </a:cubicBezTo>
                  <a:cubicBezTo>
                    <a:pt x="1277" y="1777"/>
                    <a:pt x="1642" y="1716"/>
                    <a:pt x="1825" y="1443"/>
                  </a:cubicBezTo>
                  <a:cubicBezTo>
                    <a:pt x="2068" y="1230"/>
                    <a:pt x="2129" y="835"/>
                    <a:pt x="2037" y="561"/>
                  </a:cubicBezTo>
                  <a:cubicBezTo>
                    <a:pt x="1946" y="409"/>
                    <a:pt x="1825" y="258"/>
                    <a:pt x="1673" y="166"/>
                  </a:cubicBezTo>
                  <a:cubicBezTo>
                    <a:pt x="1489" y="58"/>
                    <a:pt x="1271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926600" y="1967000"/>
              <a:ext cx="121625" cy="101800"/>
            </a:xfrm>
            <a:custGeom>
              <a:rect b="b" l="l" r="r" t="t"/>
              <a:pathLst>
                <a:path extrusionOk="0" h="4072" w="4865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882" y="3978"/>
                    <a:pt x="2220" y="4069"/>
                  </a:cubicBezTo>
                  <a:cubicBezTo>
                    <a:pt x="2260" y="4071"/>
                    <a:pt x="2301" y="4071"/>
                    <a:pt x="2342" y="4071"/>
                  </a:cubicBezTo>
                  <a:cubicBezTo>
                    <a:pt x="3036" y="4071"/>
                    <a:pt x="3768" y="3826"/>
                    <a:pt x="4256" y="3309"/>
                  </a:cubicBezTo>
                  <a:cubicBezTo>
                    <a:pt x="4743" y="2792"/>
                    <a:pt x="4864" y="2002"/>
                    <a:pt x="4591" y="1333"/>
                  </a:cubicBezTo>
                  <a:cubicBezTo>
                    <a:pt x="4439" y="938"/>
                    <a:pt x="419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2961575" y="1995800"/>
              <a:ext cx="53200" cy="44825"/>
            </a:xfrm>
            <a:custGeom>
              <a:rect b="b" l="l" r="r" t="t"/>
              <a:pathLst>
                <a:path extrusionOk="0" h="1793" w="2128">
                  <a:moveTo>
                    <a:pt x="1030" y="0"/>
                  </a:moveTo>
                  <a:cubicBezTo>
                    <a:pt x="637" y="0"/>
                    <a:pt x="269" y="197"/>
                    <a:pt x="152" y="607"/>
                  </a:cubicBezTo>
                  <a:cubicBezTo>
                    <a:pt x="0" y="1184"/>
                    <a:pt x="365" y="1762"/>
                    <a:pt x="942" y="1792"/>
                  </a:cubicBezTo>
                  <a:cubicBezTo>
                    <a:pt x="1246" y="1792"/>
                    <a:pt x="1642" y="1731"/>
                    <a:pt x="1824" y="1458"/>
                  </a:cubicBezTo>
                  <a:cubicBezTo>
                    <a:pt x="2098" y="1245"/>
                    <a:pt x="2128" y="850"/>
                    <a:pt x="2006" y="576"/>
                  </a:cubicBezTo>
                  <a:cubicBezTo>
                    <a:pt x="1946" y="424"/>
                    <a:pt x="1824" y="272"/>
                    <a:pt x="1672" y="181"/>
                  </a:cubicBezTo>
                  <a:cubicBezTo>
                    <a:pt x="1476" y="62"/>
                    <a:pt x="1249" y="0"/>
                    <a:pt x="1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450950" y="2111375"/>
              <a:ext cx="120850" cy="101200"/>
            </a:xfrm>
            <a:custGeom>
              <a:rect b="b" l="l" r="r" t="t"/>
              <a:pathLst>
                <a:path extrusionOk="0" h="4048" w="4834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913" y="3978"/>
                    <a:pt x="2250" y="4039"/>
                  </a:cubicBezTo>
                  <a:cubicBezTo>
                    <a:pt x="2320" y="4045"/>
                    <a:pt x="2390" y="4048"/>
                    <a:pt x="2462" y="4048"/>
                  </a:cubicBezTo>
                  <a:cubicBezTo>
                    <a:pt x="3109" y="4048"/>
                    <a:pt x="3818" y="3799"/>
                    <a:pt x="4256" y="3279"/>
                  </a:cubicBezTo>
                  <a:cubicBezTo>
                    <a:pt x="4712" y="2792"/>
                    <a:pt x="4834" y="2002"/>
                    <a:pt x="4591" y="1333"/>
                  </a:cubicBezTo>
                  <a:cubicBezTo>
                    <a:pt x="4439" y="938"/>
                    <a:pt x="422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485900" y="21405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49" y="0"/>
                  </a:moveTo>
                  <a:cubicBezTo>
                    <a:pt x="653" y="0"/>
                    <a:pt x="271" y="191"/>
                    <a:pt x="153" y="622"/>
                  </a:cubicBezTo>
                  <a:cubicBezTo>
                    <a:pt x="1" y="1170"/>
                    <a:pt x="396" y="1747"/>
                    <a:pt x="943" y="1777"/>
                  </a:cubicBezTo>
                  <a:cubicBezTo>
                    <a:pt x="1247" y="1777"/>
                    <a:pt x="1642" y="1717"/>
                    <a:pt x="1825" y="1443"/>
                  </a:cubicBezTo>
                  <a:cubicBezTo>
                    <a:pt x="2068" y="1230"/>
                    <a:pt x="2129" y="866"/>
                    <a:pt x="2007" y="562"/>
                  </a:cubicBezTo>
                  <a:cubicBezTo>
                    <a:pt x="1946" y="410"/>
                    <a:pt x="1825" y="258"/>
                    <a:pt x="1673" y="166"/>
                  </a:cubicBezTo>
                  <a:cubicBezTo>
                    <a:pt x="1489" y="58"/>
                    <a:pt x="1267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640175" y="1900325"/>
              <a:ext cx="120075" cy="101600"/>
            </a:xfrm>
            <a:custGeom>
              <a:rect b="b" l="l" r="r" t="t"/>
              <a:pathLst>
                <a:path extrusionOk="0" h="4064" w="4803">
                  <a:moveTo>
                    <a:pt x="2440" y="1"/>
                  </a:moveTo>
                  <a:cubicBezTo>
                    <a:pt x="1528" y="1"/>
                    <a:pt x="643" y="454"/>
                    <a:pt x="365" y="1386"/>
                  </a:cubicBezTo>
                  <a:cubicBezTo>
                    <a:pt x="0" y="2663"/>
                    <a:pt x="882" y="4000"/>
                    <a:pt x="2219" y="4061"/>
                  </a:cubicBezTo>
                  <a:cubicBezTo>
                    <a:pt x="2264" y="4063"/>
                    <a:pt x="2309" y="4064"/>
                    <a:pt x="2355" y="4064"/>
                  </a:cubicBezTo>
                  <a:cubicBezTo>
                    <a:pt x="3045" y="4064"/>
                    <a:pt x="3771" y="3843"/>
                    <a:pt x="4256" y="3301"/>
                  </a:cubicBezTo>
                  <a:cubicBezTo>
                    <a:pt x="4712" y="2815"/>
                    <a:pt x="4803" y="2025"/>
                    <a:pt x="4590" y="1325"/>
                  </a:cubicBezTo>
                  <a:cubicBezTo>
                    <a:pt x="4438" y="961"/>
                    <a:pt x="4195" y="596"/>
                    <a:pt x="3830" y="383"/>
                  </a:cubicBezTo>
                  <a:cubicBezTo>
                    <a:pt x="3418" y="130"/>
                    <a:pt x="2925" y="1"/>
                    <a:pt x="2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675125" y="192947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42" y="1710"/>
                    <a:pt x="1824" y="1436"/>
                  </a:cubicBezTo>
                  <a:cubicBezTo>
                    <a:pt x="2098" y="1223"/>
                    <a:pt x="2128" y="889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860550" y="2507500"/>
              <a:ext cx="120075" cy="101575"/>
            </a:xfrm>
            <a:custGeom>
              <a:rect b="b" l="l" r="r" t="t"/>
              <a:pathLst>
                <a:path extrusionOk="0" h="4063" w="4803">
                  <a:moveTo>
                    <a:pt x="2439" y="0"/>
                  </a:moveTo>
                  <a:cubicBezTo>
                    <a:pt x="1528" y="0"/>
                    <a:pt x="642" y="453"/>
                    <a:pt x="365" y="1385"/>
                  </a:cubicBezTo>
                  <a:cubicBezTo>
                    <a:pt x="0" y="2662"/>
                    <a:pt x="882" y="3969"/>
                    <a:pt x="2219" y="4060"/>
                  </a:cubicBezTo>
                  <a:cubicBezTo>
                    <a:pt x="2264" y="4062"/>
                    <a:pt x="2309" y="4063"/>
                    <a:pt x="2354" y="4063"/>
                  </a:cubicBezTo>
                  <a:cubicBezTo>
                    <a:pt x="3045" y="4063"/>
                    <a:pt x="3769" y="3842"/>
                    <a:pt x="4225" y="3300"/>
                  </a:cubicBezTo>
                  <a:cubicBezTo>
                    <a:pt x="4711" y="2753"/>
                    <a:pt x="4803" y="1963"/>
                    <a:pt x="4590" y="1325"/>
                  </a:cubicBezTo>
                  <a:cubicBezTo>
                    <a:pt x="4438" y="929"/>
                    <a:pt x="4195" y="595"/>
                    <a:pt x="3830" y="382"/>
                  </a:cubicBezTo>
                  <a:cubicBezTo>
                    <a:pt x="3418" y="129"/>
                    <a:pt x="2925" y="0"/>
                    <a:pt x="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895500" y="2536625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0" y="1193"/>
                    <a:pt x="365" y="1740"/>
                    <a:pt x="943" y="1801"/>
                  </a:cubicBezTo>
                  <a:cubicBezTo>
                    <a:pt x="1246" y="1801"/>
                    <a:pt x="1642" y="1710"/>
                    <a:pt x="1824" y="1436"/>
                  </a:cubicBezTo>
                  <a:cubicBezTo>
                    <a:pt x="2037" y="1193"/>
                    <a:pt x="2098" y="828"/>
                    <a:pt x="2006" y="585"/>
                  </a:cubicBezTo>
                  <a:cubicBezTo>
                    <a:pt x="1946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207800" y="23849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66" y="1"/>
                  </a:moveTo>
                  <a:cubicBezTo>
                    <a:pt x="1546" y="1"/>
                    <a:pt x="646" y="454"/>
                    <a:pt x="366" y="1395"/>
                  </a:cubicBezTo>
                  <a:cubicBezTo>
                    <a:pt x="1" y="2641"/>
                    <a:pt x="913" y="3978"/>
                    <a:pt x="2250" y="4069"/>
                  </a:cubicBezTo>
                  <a:cubicBezTo>
                    <a:pt x="2289" y="4071"/>
                    <a:pt x="2328" y="4072"/>
                    <a:pt x="2367" y="4072"/>
                  </a:cubicBezTo>
                  <a:cubicBezTo>
                    <a:pt x="3039" y="4072"/>
                    <a:pt x="3797" y="3826"/>
                    <a:pt x="4256" y="3310"/>
                  </a:cubicBezTo>
                  <a:cubicBezTo>
                    <a:pt x="4743" y="2793"/>
                    <a:pt x="4834" y="2003"/>
                    <a:pt x="4591" y="1334"/>
                  </a:cubicBezTo>
                  <a:cubicBezTo>
                    <a:pt x="4439" y="939"/>
                    <a:pt x="4226" y="604"/>
                    <a:pt x="3831" y="361"/>
                  </a:cubicBezTo>
                  <a:cubicBezTo>
                    <a:pt x="3426" y="123"/>
                    <a:pt x="2943" y="1"/>
                    <a:pt x="2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242775" y="2414100"/>
              <a:ext cx="53200" cy="44450"/>
            </a:xfrm>
            <a:custGeom>
              <a:rect b="b" l="l" r="r" t="t"/>
              <a:pathLst>
                <a:path extrusionOk="0" h="1778" w="2128">
                  <a:moveTo>
                    <a:pt x="1055" y="1"/>
                  </a:moveTo>
                  <a:cubicBezTo>
                    <a:pt x="666" y="1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1" y="1717"/>
                    <a:pt x="1824" y="1443"/>
                  </a:cubicBezTo>
                  <a:cubicBezTo>
                    <a:pt x="2097" y="1231"/>
                    <a:pt x="2128" y="866"/>
                    <a:pt x="2037" y="562"/>
                  </a:cubicBezTo>
                  <a:cubicBezTo>
                    <a:pt x="1945" y="410"/>
                    <a:pt x="1824" y="258"/>
                    <a:pt x="1672" y="167"/>
                  </a:cubicBezTo>
                  <a:cubicBezTo>
                    <a:pt x="1488" y="59"/>
                    <a:pt x="1270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370425" y="2089550"/>
              <a:ext cx="121600" cy="101600"/>
            </a:xfrm>
            <a:custGeom>
              <a:rect b="b" l="l" r="r" t="t"/>
              <a:pathLst>
                <a:path extrusionOk="0" h="4064" w="4864">
                  <a:moveTo>
                    <a:pt x="2440" y="0"/>
                  </a:moveTo>
                  <a:cubicBezTo>
                    <a:pt x="1529" y="0"/>
                    <a:pt x="643" y="454"/>
                    <a:pt x="365" y="1386"/>
                  </a:cubicBezTo>
                  <a:cubicBezTo>
                    <a:pt x="1" y="2662"/>
                    <a:pt x="912" y="3969"/>
                    <a:pt x="2219" y="4061"/>
                  </a:cubicBezTo>
                  <a:cubicBezTo>
                    <a:pt x="2264" y="4062"/>
                    <a:pt x="2310" y="4063"/>
                    <a:pt x="2355" y="4063"/>
                  </a:cubicBezTo>
                  <a:cubicBezTo>
                    <a:pt x="3045" y="4063"/>
                    <a:pt x="3771" y="3843"/>
                    <a:pt x="4256" y="3301"/>
                  </a:cubicBezTo>
                  <a:cubicBezTo>
                    <a:pt x="4742" y="2754"/>
                    <a:pt x="4864" y="1963"/>
                    <a:pt x="4590" y="1325"/>
                  </a:cubicBezTo>
                  <a:cubicBezTo>
                    <a:pt x="4438" y="930"/>
                    <a:pt x="4226" y="595"/>
                    <a:pt x="3830" y="383"/>
                  </a:cubicBezTo>
                  <a:cubicBezTo>
                    <a:pt x="3418" y="129"/>
                    <a:pt x="2926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406150" y="2117750"/>
              <a:ext cx="52450" cy="44450"/>
            </a:xfrm>
            <a:custGeom>
              <a:rect b="b" l="l" r="r" t="t"/>
              <a:pathLst>
                <a:path extrusionOk="0" h="1778" w="2098">
                  <a:moveTo>
                    <a:pt x="1055" y="0"/>
                  </a:moveTo>
                  <a:cubicBezTo>
                    <a:pt x="666" y="0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2" y="1717"/>
                    <a:pt x="1824" y="1443"/>
                  </a:cubicBezTo>
                  <a:cubicBezTo>
                    <a:pt x="2067" y="1230"/>
                    <a:pt x="2097" y="866"/>
                    <a:pt x="2037" y="562"/>
                  </a:cubicBezTo>
                  <a:cubicBezTo>
                    <a:pt x="1946" y="410"/>
                    <a:pt x="1824" y="258"/>
                    <a:pt x="1672" y="167"/>
                  </a:cubicBezTo>
                  <a:cubicBezTo>
                    <a:pt x="1488" y="59"/>
                    <a:pt x="1270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628800" y="21511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49" y="4060"/>
                  </a:cubicBezTo>
                  <a:cubicBezTo>
                    <a:pt x="2292" y="4061"/>
                    <a:pt x="2336" y="4062"/>
                    <a:pt x="2380" y="4062"/>
                  </a:cubicBezTo>
                  <a:cubicBezTo>
                    <a:pt x="3048" y="4062"/>
                    <a:pt x="3799" y="3842"/>
                    <a:pt x="4256" y="3300"/>
                  </a:cubicBezTo>
                  <a:cubicBezTo>
                    <a:pt x="4711" y="2813"/>
                    <a:pt x="4833" y="2023"/>
                    <a:pt x="4590" y="1324"/>
                  </a:cubicBezTo>
                  <a:cubicBezTo>
                    <a:pt x="4438" y="959"/>
                    <a:pt x="4225" y="595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663750" y="218025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8" y="0"/>
                  </a:moveTo>
                  <a:cubicBezTo>
                    <a:pt x="666" y="0"/>
                    <a:pt x="272" y="197"/>
                    <a:pt x="152" y="615"/>
                  </a:cubicBezTo>
                  <a:cubicBezTo>
                    <a:pt x="0" y="1192"/>
                    <a:pt x="395" y="1770"/>
                    <a:pt x="943" y="1800"/>
                  </a:cubicBezTo>
                  <a:cubicBezTo>
                    <a:pt x="1247" y="1800"/>
                    <a:pt x="1642" y="1709"/>
                    <a:pt x="1824" y="1466"/>
                  </a:cubicBezTo>
                  <a:cubicBezTo>
                    <a:pt x="2098" y="1223"/>
                    <a:pt x="2128" y="858"/>
                    <a:pt x="2006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86850" y="24077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96" y="1"/>
                  </a:moveTo>
                  <a:cubicBezTo>
                    <a:pt x="1576" y="1"/>
                    <a:pt x="676" y="454"/>
                    <a:pt x="396" y="1395"/>
                  </a:cubicBezTo>
                  <a:cubicBezTo>
                    <a:pt x="0" y="2641"/>
                    <a:pt x="912" y="3978"/>
                    <a:pt x="2250" y="4069"/>
                  </a:cubicBezTo>
                  <a:cubicBezTo>
                    <a:pt x="2290" y="4071"/>
                    <a:pt x="2331" y="4072"/>
                    <a:pt x="2371" y="4072"/>
                  </a:cubicBezTo>
                  <a:cubicBezTo>
                    <a:pt x="3066" y="4072"/>
                    <a:pt x="3796" y="3826"/>
                    <a:pt x="4256" y="3309"/>
                  </a:cubicBezTo>
                  <a:cubicBezTo>
                    <a:pt x="4742" y="2762"/>
                    <a:pt x="4833" y="1972"/>
                    <a:pt x="4621" y="1334"/>
                  </a:cubicBezTo>
                  <a:cubicBezTo>
                    <a:pt x="4469" y="939"/>
                    <a:pt x="4225" y="604"/>
                    <a:pt x="3861" y="361"/>
                  </a:cubicBezTo>
                  <a:cubicBezTo>
                    <a:pt x="3456" y="122"/>
                    <a:pt x="2973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822575" y="2435575"/>
              <a:ext cx="53200" cy="45025"/>
            </a:xfrm>
            <a:custGeom>
              <a:rect b="b" l="l" r="r" t="t"/>
              <a:pathLst>
                <a:path extrusionOk="0" h="1801" w="2128">
                  <a:moveTo>
                    <a:pt x="1055" y="0"/>
                  </a:moveTo>
                  <a:cubicBezTo>
                    <a:pt x="652" y="0"/>
                    <a:pt x="272" y="196"/>
                    <a:pt x="152" y="615"/>
                  </a:cubicBezTo>
                  <a:cubicBezTo>
                    <a:pt x="0" y="1192"/>
                    <a:pt x="365" y="1770"/>
                    <a:pt x="942" y="1800"/>
                  </a:cubicBezTo>
                  <a:cubicBezTo>
                    <a:pt x="1246" y="1800"/>
                    <a:pt x="1641" y="1740"/>
                    <a:pt x="1824" y="1466"/>
                  </a:cubicBezTo>
                  <a:cubicBezTo>
                    <a:pt x="2097" y="1223"/>
                    <a:pt x="2128" y="888"/>
                    <a:pt x="2006" y="584"/>
                  </a:cubicBezTo>
                  <a:cubicBezTo>
                    <a:pt x="1945" y="432"/>
                    <a:pt x="1824" y="281"/>
                    <a:pt x="1672" y="159"/>
                  </a:cubicBezTo>
                  <a:cubicBezTo>
                    <a:pt x="1483" y="54"/>
                    <a:pt x="1266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6293700" y="2334275"/>
              <a:ext cx="120850" cy="101550"/>
            </a:xfrm>
            <a:custGeom>
              <a:rect b="b" l="l" r="r" t="t"/>
              <a:pathLst>
                <a:path extrusionOk="0" h="4062" w="4834">
                  <a:moveTo>
                    <a:pt x="2447" y="0"/>
                  </a:moveTo>
                  <a:cubicBezTo>
                    <a:pt x="1533" y="0"/>
                    <a:pt x="643" y="460"/>
                    <a:pt x="365" y="1415"/>
                  </a:cubicBezTo>
                  <a:cubicBezTo>
                    <a:pt x="0" y="2661"/>
                    <a:pt x="912" y="3998"/>
                    <a:pt x="2250" y="4059"/>
                  </a:cubicBezTo>
                  <a:cubicBezTo>
                    <a:pt x="2293" y="4061"/>
                    <a:pt x="2336" y="4062"/>
                    <a:pt x="2380" y="4062"/>
                  </a:cubicBezTo>
                  <a:cubicBezTo>
                    <a:pt x="3049" y="4062"/>
                    <a:pt x="3799" y="3841"/>
                    <a:pt x="4256" y="3299"/>
                  </a:cubicBezTo>
                  <a:cubicBezTo>
                    <a:pt x="4712" y="2782"/>
                    <a:pt x="4833" y="1992"/>
                    <a:pt x="4590" y="1323"/>
                  </a:cubicBezTo>
                  <a:cubicBezTo>
                    <a:pt x="4438" y="959"/>
                    <a:pt x="4225" y="624"/>
                    <a:pt x="3830" y="381"/>
                  </a:cubicBezTo>
                  <a:cubicBezTo>
                    <a:pt x="3420" y="129"/>
                    <a:pt x="2930" y="0"/>
                    <a:pt x="2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328650" y="236262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128" y="888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511775" y="2018150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78" y="1"/>
                  </a:moveTo>
                  <a:cubicBezTo>
                    <a:pt x="1564" y="1"/>
                    <a:pt x="674" y="461"/>
                    <a:pt x="396" y="1415"/>
                  </a:cubicBezTo>
                  <a:cubicBezTo>
                    <a:pt x="1" y="2661"/>
                    <a:pt x="913" y="3999"/>
                    <a:pt x="2250" y="4059"/>
                  </a:cubicBezTo>
                  <a:cubicBezTo>
                    <a:pt x="2295" y="4061"/>
                    <a:pt x="2340" y="4062"/>
                    <a:pt x="2386" y="4062"/>
                  </a:cubicBezTo>
                  <a:cubicBezTo>
                    <a:pt x="3076" y="4062"/>
                    <a:pt x="3800" y="3841"/>
                    <a:pt x="4256" y="3300"/>
                  </a:cubicBezTo>
                  <a:cubicBezTo>
                    <a:pt x="4712" y="2783"/>
                    <a:pt x="4834" y="1962"/>
                    <a:pt x="4621" y="1324"/>
                  </a:cubicBezTo>
                  <a:cubicBezTo>
                    <a:pt x="4469" y="959"/>
                    <a:pt x="4226" y="594"/>
                    <a:pt x="3861" y="382"/>
                  </a:cubicBezTo>
                  <a:cubicBezTo>
                    <a:pt x="3451" y="129"/>
                    <a:pt x="2961" y="1"/>
                    <a:pt x="2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547500" y="204650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3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12" y="1710"/>
                    <a:pt x="1824" y="1436"/>
                  </a:cubicBezTo>
                  <a:cubicBezTo>
                    <a:pt x="2067" y="1223"/>
                    <a:pt x="2128" y="889"/>
                    <a:pt x="2007" y="585"/>
                  </a:cubicBezTo>
                  <a:cubicBezTo>
                    <a:pt x="1915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4169800" y="21625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19" y="4060"/>
                  </a:cubicBezTo>
                  <a:cubicBezTo>
                    <a:pt x="2264" y="4061"/>
                    <a:pt x="2309" y="4062"/>
                    <a:pt x="2355" y="4062"/>
                  </a:cubicBezTo>
                  <a:cubicBezTo>
                    <a:pt x="3045" y="4062"/>
                    <a:pt x="3771" y="3842"/>
                    <a:pt x="4256" y="3300"/>
                  </a:cubicBezTo>
                  <a:cubicBezTo>
                    <a:pt x="4712" y="2783"/>
                    <a:pt x="4833" y="1962"/>
                    <a:pt x="4590" y="1324"/>
                  </a:cubicBezTo>
                  <a:cubicBezTo>
                    <a:pt x="4438" y="959"/>
                    <a:pt x="4225" y="594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4204750" y="2191650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098" y="858"/>
                    <a:pt x="2007" y="584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" name="Google Shape;19;p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" name="Google Shape;22;p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 rot="-5400000">
            <a:off x="8000234" y="877971"/>
            <a:ext cx="1372494" cy="915118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24" name="Google Shape;524;p2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27" name="Google Shape;527;p2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1"/>
          <p:cNvSpPr txBox="1"/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0" name="Google Shape;530;p21"/>
          <p:cNvSpPr txBox="1"/>
          <p:nvPr>
            <p:ph idx="2" type="title"/>
          </p:nvPr>
        </p:nvSpPr>
        <p:spPr>
          <a:xfrm>
            <a:off x="34404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1" name="Google Shape;531;p21"/>
          <p:cNvSpPr txBox="1"/>
          <p:nvPr>
            <p:ph idx="1" type="subTitle"/>
          </p:nvPr>
        </p:nvSpPr>
        <p:spPr>
          <a:xfrm>
            <a:off x="720013" y="2035200"/>
            <a:ext cx="2263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2" name="Google Shape;532;p21"/>
          <p:cNvSpPr txBox="1"/>
          <p:nvPr>
            <p:ph idx="3" type="subTitle"/>
          </p:nvPr>
        </p:nvSpPr>
        <p:spPr>
          <a:xfrm>
            <a:off x="3440401" y="2035200"/>
            <a:ext cx="2263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4" type="title"/>
          </p:nvPr>
        </p:nvSpPr>
        <p:spPr>
          <a:xfrm>
            <a:off x="720006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4" name="Google Shape;534;p21"/>
          <p:cNvSpPr txBox="1"/>
          <p:nvPr>
            <p:ph idx="5" type="title"/>
          </p:nvPr>
        </p:nvSpPr>
        <p:spPr>
          <a:xfrm>
            <a:off x="3440394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5" name="Google Shape;535;p21"/>
          <p:cNvSpPr txBox="1"/>
          <p:nvPr>
            <p:ph idx="6" type="subTitle"/>
          </p:nvPr>
        </p:nvSpPr>
        <p:spPr>
          <a:xfrm>
            <a:off x="720013" y="3102500"/>
            <a:ext cx="2263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6" name="Google Shape;536;p21"/>
          <p:cNvSpPr txBox="1"/>
          <p:nvPr>
            <p:ph idx="7" type="subTitle"/>
          </p:nvPr>
        </p:nvSpPr>
        <p:spPr>
          <a:xfrm>
            <a:off x="3440401" y="3102500"/>
            <a:ext cx="2263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7" name="Google Shape;537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8" name="Google Shape;538;p21"/>
          <p:cNvSpPr txBox="1"/>
          <p:nvPr>
            <p:ph idx="9" type="title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21"/>
          <p:cNvSpPr txBox="1"/>
          <p:nvPr>
            <p:ph idx="13" type="subTitle"/>
          </p:nvPr>
        </p:nvSpPr>
        <p:spPr>
          <a:xfrm>
            <a:off x="6160945" y="2035200"/>
            <a:ext cx="2263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0" name="Google Shape;540;p21"/>
          <p:cNvSpPr txBox="1"/>
          <p:nvPr>
            <p:ph idx="14" type="title"/>
          </p:nvPr>
        </p:nvSpPr>
        <p:spPr>
          <a:xfrm>
            <a:off x="6160938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1" name="Google Shape;541;p21"/>
          <p:cNvSpPr txBox="1"/>
          <p:nvPr>
            <p:ph idx="15" type="subTitle"/>
          </p:nvPr>
        </p:nvSpPr>
        <p:spPr>
          <a:xfrm>
            <a:off x="6160945" y="3102500"/>
            <a:ext cx="2263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2" name="Google Shape;5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3" name="Google Shape;543;p21"/>
          <p:cNvGrpSpPr/>
          <p:nvPr/>
        </p:nvGrpSpPr>
        <p:grpSpPr>
          <a:xfrm rot="10800000">
            <a:off x="7879173" y="100052"/>
            <a:ext cx="1891143" cy="2921210"/>
            <a:chOff x="7864023" y="121502"/>
            <a:chExt cx="1891143" cy="2921210"/>
          </a:xfrm>
        </p:grpSpPr>
        <p:sp>
          <p:nvSpPr>
            <p:cNvPr id="544" name="Google Shape;544;p21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70" name="Google Shape;570;p2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73" name="Google Shape;573;p2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22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7" name="Google Shape;577;p22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8" name="Google Shape;578;p22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22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0" name="Google Shape;580;p22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1" name="Google Shape;581;p22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2" name="Google Shape;582;p22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3" name="Google Shape;583;p22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4" name="Google Shape;584;p22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5" name="Google Shape;585;p22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6" name="Google Shape;5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7" name="Google Shape;587;p22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588" name="Google Shape;588;p2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595" name="Google Shape;595;p2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2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602" name="Google Shape;602;p2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10" name="Google Shape;610;p2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3" name="Google Shape;613;p2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3"/>
          <p:cNvSpPr txBox="1"/>
          <p:nvPr>
            <p:ph type="title"/>
          </p:nvPr>
        </p:nvSpPr>
        <p:spPr>
          <a:xfrm>
            <a:off x="1074575" y="2039025"/>
            <a:ext cx="32187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6" name="Google Shape;616;p23"/>
          <p:cNvSpPr txBox="1"/>
          <p:nvPr>
            <p:ph idx="1" type="subTitle"/>
          </p:nvPr>
        </p:nvSpPr>
        <p:spPr>
          <a:xfrm>
            <a:off x="1319225" y="2845500"/>
            <a:ext cx="2729400" cy="9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7" name="Google Shape;6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8" name="Google Shape;618;p23"/>
          <p:cNvGrpSpPr/>
          <p:nvPr/>
        </p:nvGrpSpPr>
        <p:grpSpPr>
          <a:xfrm>
            <a:off x="-61900" y="0"/>
            <a:ext cx="1360250" cy="919525"/>
            <a:chOff x="-286950" y="732175"/>
            <a:chExt cx="1360250" cy="919525"/>
          </a:xfrm>
        </p:grpSpPr>
        <p:sp>
          <p:nvSpPr>
            <p:cNvPr id="619" name="Google Shape;619;p23"/>
            <p:cNvSpPr/>
            <p:nvPr/>
          </p:nvSpPr>
          <p:spPr>
            <a:xfrm flipH="1" rot="10800000">
              <a:off x="-286950" y="732175"/>
              <a:ext cx="1360250" cy="919525"/>
            </a:xfrm>
            <a:custGeom>
              <a:rect b="b" l="l" r="r" t="t"/>
              <a:pathLst>
                <a:path extrusionOk="0" h="36781" w="54410">
                  <a:moveTo>
                    <a:pt x="43930" y="1"/>
                  </a:moveTo>
                  <a:cubicBezTo>
                    <a:pt x="35713" y="1"/>
                    <a:pt x="25156" y="320"/>
                    <a:pt x="24986" y="792"/>
                  </a:cubicBezTo>
                  <a:cubicBezTo>
                    <a:pt x="24743" y="1552"/>
                    <a:pt x="30427" y="7722"/>
                    <a:pt x="30427" y="7722"/>
                  </a:cubicBezTo>
                  <a:cubicBezTo>
                    <a:pt x="30427" y="7722"/>
                    <a:pt x="4074" y="31461"/>
                    <a:pt x="1" y="36780"/>
                  </a:cubicBezTo>
                  <a:lnTo>
                    <a:pt x="32099" y="36780"/>
                  </a:lnTo>
                  <a:cubicBezTo>
                    <a:pt x="36962" y="32008"/>
                    <a:pt x="45929" y="23649"/>
                    <a:pt x="45929" y="23649"/>
                  </a:cubicBezTo>
                  <a:cubicBezTo>
                    <a:pt x="45929" y="23649"/>
                    <a:pt x="51860" y="29464"/>
                    <a:pt x="52888" y="29464"/>
                  </a:cubicBezTo>
                  <a:cubicBezTo>
                    <a:pt x="52911" y="29464"/>
                    <a:pt x="52932" y="29461"/>
                    <a:pt x="52950" y="29455"/>
                  </a:cubicBezTo>
                  <a:cubicBezTo>
                    <a:pt x="53862" y="29181"/>
                    <a:pt x="54409" y="1096"/>
                    <a:pt x="53467" y="397"/>
                  </a:cubicBezTo>
                  <a:cubicBezTo>
                    <a:pt x="53098" y="120"/>
                    <a:pt x="48951" y="1"/>
                    <a:pt x="43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 flipH="1" rot="10800000">
              <a:off x="469900" y="1127325"/>
              <a:ext cx="326025" cy="334375"/>
            </a:xfrm>
            <a:custGeom>
              <a:rect b="b" l="l" r="r" t="t"/>
              <a:pathLst>
                <a:path extrusionOk="0" h="13375" w="13041">
                  <a:moveTo>
                    <a:pt x="275" y="1"/>
                  </a:moveTo>
                  <a:lnTo>
                    <a:pt x="1" y="274"/>
                  </a:lnTo>
                  <a:cubicBezTo>
                    <a:pt x="92" y="335"/>
                    <a:pt x="6384" y="7235"/>
                    <a:pt x="12767" y="13375"/>
                  </a:cubicBezTo>
                  <a:lnTo>
                    <a:pt x="13041" y="13101"/>
                  </a:lnTo>
                  <a:cubicBezTo>
                    <a:pt x="6658" y="6931"/>
                    <a:pt x="335" y="92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23" name="Google Shape;623;p2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26" name="Google Shape;626;p2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4"/>
          <p:cNvSpPr txBox="1"/>
          <p:nvPr>
            <p:ph idx="1" type="subTitle"/>
          </p:nvPr>
        </p:nvSpPr>
        <p:spPr>
          <a:xfrm>
            <a:off x="1092025" y="2243425"/>
            <a:ext cx="2196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9" name="Google Shape;6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1" name="Google Shape;631;p24"/>
          <p:cNvGrpSpPr/>
          <p:nvPr/>
        </p:nvGrpSpPr>
        <p:grpSpPr>
          <a:xfrm>
            <a:off x="3807559" y="4469092"/>
            <a:ext cx="452039" cy="524114"/>
            <a:chOff x="5815634" y="1650855"/>
            <a:chExt cx="452039" cy="524114"/>
          </a:xfrm>
        </p:grpSpPr>
        <p:sp>
          <p:nvSpPr>
            <p:cNvPr id="632" name="Google Shape;632;p24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2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0" name="Google Shape;640;p2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2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43" name="Google Shape;643;p2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5"/>
          <p:cNvSpPr txBox="1"/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6" name="Google Shape;646;p25"/>
          <p:cNvSpPr txBox="1"/>
          <p:nvPr>
            <p:ph hasCustomPrompt="1" idx="2" type="title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47" name="Google Shape;647;p25"/>
          <p:cNvSpPr txBox="1"/>
          <p:nvPr>
            <p:ph idx="1" type="subTitle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50" name="Google Shape;650;p2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53" name="Google Shape;653;p2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26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6" name="Google Shape;656;p26"/>
          <p:cNvSpPr txBox="1"/>
          <p:nvPr>
            <p:ph hasCustomPrompt="1"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57" name="Google Shape;657;p26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8" name="Google Shape;658;p26"/>
          <p:cNvGrpSpPr/>
          <p:nvPr/>
        </p:nvGrpSpPr>
        <p:grpSpPr>
          <a:xfrm>
            <a:off x="2619284" y="4431317"/>
            <a:ext cx="452039" cy="524114"/>
            <a:chOff x="5815634" y="1650855"/>
            <a:chExt cx="452039" cy="524114"/>
          </a:xfrm>
        </p:grpSpPr>
        <p:sp>
          <p:nvSpPr>
            <p:cNvPr id="659" name="Google Shape;659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6"/>
          <p:cNvGrpSpPr/>
          <p:nvPr/>
        </p:nvGrpSpPr>
        <p:grpSpPr>
          <a:xfrm>
            <a:off x="2415209" y="156705"/>
            <a:ext cx="452039" cy="524114"/>
            <a:chOff x="5815634" y="1650855"/>
            <a:chExt cx="452039" cy="524114"/>
          </a:xfrm>
        </p:grpSpPr>
        <p:sp>
          <p:nvSpPr>
            <p:cNvPr id="666" name="Google Shape;666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2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74" name="Google Shape;674;p2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77" name="Google Shape;677;p2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7"/>
          <p:cNvSpPr txBox="1"/>
          <p:nvPr>
            <p:ph type="title"/>
          </p:nvPr>
        </p:nvSpPr>
        <p:spPr>
          <a:xfrm>
            <a:off x="1243950" y="25542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0" name="Google Shape;680;p27"/>
          <p:cNvSpPr txBox="1"/>
          <p:nvPr>
            <p:ph hasCustomPrompt="1" idx="2" type="title"/>
          </p:nvPr>
        </p:nvSpPr>
        <p:spPr>
          <a:xfrm>
            <a:off x="396045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81" name="Google Shape;681;p27"/>
          <p:cNvSpPr txBox="1"/>
          <p:nvPr>
            <p:ph idx="1" type="subTitle"/>
          </p:nvPr>
        </p:nvSpPr>
        <p:spPr>
          <a:xfrm>
            <a:off x="214470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82" name="Google Shape;682;p27"/>
          <p:cNvGrpSpPr/>
          <p:nvPr/>
        </p:nvGrpSpPr>
        <p:grpSpPr>
          <a:xfrm>
            <a:off x="720009" y="4489817"/>
            <a:ext cx="452039" cy="524114"/>
            <a:chOff x="5815634" y="1650855"/>
            <a:chExt cx="452039" cy="524114"/>
          </a:xfrm>
        </p:grpSpPr>
        <p:sp>
          <p:nvSpPr>
            <p:cNvPr id="683" name="Google Shape;683;p2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7"/>
          <p:cNvGrpSpPr/>
          <p:nvPr/>
        </p:nvGrpSpPr>
        <p:grpSpPr>
          <a:xfrm>
            <a:off x="6307609" y="165417"/>
            <a:ext cx="452039" cy="524114"/>
            <a:chOff x="5815634" y="1650855"/>
            <a:chExt cx="452039" cy="524114"/>
          </a:xfrm>
        </p:grpSpPr>
        <p:sp>
          <p:nvSpPr>
            <p:cNvPr id="690" name="Google Shape;690;p2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98" name="Google Shape;698;p2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2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01" name="Google Shape;701;p2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4" name="Google Shape;704;p28"/>
          <p:cNvSpPr/>
          <p:nvPr/>
        </p:nvSpPr>
        <p:spPr>
          <a:xfrm rot="-5400000">
            <a:off x="8390397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8"/>
          <p:cNvSpPr/>
          <p:nvPr/>
        </p:nvSpPr>
        <p:spPr>
          <a:xfrm flipH="1" rot="5400000">
            <a:off x="-150678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2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08" name="Google Shape;708;p2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11" name="Google Shape;711;p2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4" name="Google Shape;714;p29"/>
          <p:cNvGrpSpPr/>
          <p:nvPr/>
        </p:nvGrpSpPr>
        <p:grpSpPr>
          <a:xfrm>
            <a:off x="8350335" y="19176"/>
            <a:ext cx="768895" cy="625639"/>
            <a:chOff x="481275" y="890825"/>
            <a:chExt cx="1708275" cy="1390000"/>
          </a:xfrm>
        </p:grpSpPr>
        <p:sp>
          <p:nvSpPr>
            <p:cNvPr id="715" name="Google Shape;715;p29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9"/>
          <p:cNvGrpSpPr/>
          <p:nvPr/>
        </p:nvGrpSpPr>
        <p:grpSpPr>
          <a:xfrm rot="-5400000">
            <a:off x="-580562" y="3738745"/>
            <a:ext cx="1955999" cy="703517"/>
            <a:chOff x="3365825" y="3411425"/>
            <a:chExt cx="3866375" cy="1390625"/>
          </a:xfrm>
        </p:grpSpPr>
        <p:sp>
          <p:nvSpPr>
            <p:cNvPr id="721" name="Google Shape;721;p29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3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38" name="Google Shape;738;p3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41" name="Google Shape;741;p3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4" name="Google Shape;744;p30"/>
          <p:cNvGrpSpPr/>
          <p:nvPr/>
        </p:nvGrpSpPr>
        <p:grpSpPr>
          <a:xfrm>
            <a:off x="7900012" y="90568"/>
            <a:ext cx="1177606" cy="869950"/>
            <a:chOff x="887825" y="3946025"/>
            <a:chExt cx="1317675" cy="973425"/>
          </a:xfrm>
        </p:grpSpPr>
        <p:sp>
          <p:nvSpPr>
            <p:cNvPr id="745" name="Google Shape;745;p30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0"/>
          <p:cNvGrpSpPr/>
          <p:nvPr/>
        </p:nvGrpSpPr>
        <p:grpSpPr>
          <a:xfrm>
            <a:off x="131196" y="87115"/>
            <a:ext cx="1177569" cy="973387"/>
            <a:chOff x="390850" y="3207100"/>
            <a:chExt cx="1354150" cy="1119350"/>
          </a:xfrm>
        </p:grpSpPr>
        <p:sp>
          <p:nvSpPr>
            <p:cNvPr id="764" name="Google Shape;764;p30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0" name="Google Shape;30;p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3" name="Google Shape;33;p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03200"/>
            <a:ext cx="7704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066919" y="92141"/>
            <a:ext cx="972630" cy="1011658"/>
            <a:chOff x="512425" y="919675"/>
            <a:chExt cx="1712075" cy="1780775"/>
          </a:xfrm>
        </p:grpSpPr>
        <p:sp>
          <p:nvSpPr>
            <p:cNvPr id="39" name="Google Shape;39;p4"/>
            <p:cNvSpPr/>
            <p:nvPr/>
          </p:nvSpPr>
          <p:spPr>
            <a:xfrm>
              <a:off x="512425" y="919675"/>
              <a:ext cx="1712075" cy="1780775"/>
            </a:xfrm>
            <a:custGeom>
              <a:rect b="b" l="l" r="r" t="t"/>
              <a:pathLst>
                <a:path extrusionOk="0" h="71231" w="68483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66700" y="1096725"/>
              <a:ext cx="1075275" cy="488075"/>
            </a:xfrm>
            <a:custGeom>
              <a:rect b="b" l="l" r="r" t="t"/>
              <a:pathLst>
                <a:path extrusionOk="0" h="19523" w="43011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1600" y="1775475"/>
              <a:ext cx="215825" cy="203450"/>
            </a:xfrm>
            <a:custGeom>
              <a:rect b="b" l="l" r="r" t="t"/>
              <a:pathLst>
                <a:path extrusionOk="0" h="8138" w="8633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93000" y="1688850"/>
              <a:ext cx="215825" cy="203600"/>
            </a:xfrm>
            <a:custGeom>
              <a:rect b="b" l="l" r="r" t="t"/>
              <a:pathLst>
                <a:path extrusionOk="0" h="8144" w="8633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4400" y="1602400"/>
              <a:ext cx="215075" cy="203450"/>
            </a:xfrm>
            <a:custGeom>
              <a:rect b="b" l="l" r="r" t="t"/>
              <a:pathLst>
                <a:path extrusionOk="0" h="8138" w="8603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615800" y="1516550"/>
              <a:ext cx="215075" cy="202675"/>
            </a:xfrm>
            <a:custGeom>
              <a:rect b="b" l="l" r="r" t="t"/>
              <a:pathLst>
                <a:path extrusionOk="0" h="8107" w="8603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922775" y="2050150"/>
              <a:ext cx="215825" cy="203250"/>
            </a:xfrm>
            <a:custGeom>
              <a:rect b="b" l="l" r="r" t="t"/>
              <a:pathLst>
                <a:path extrusionOk="0" h="8130" w="8633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184175" y="196352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445575" y="187750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009400" y="231307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70800" y="222705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532975" y="2140400"/>
              <a:ext cx="215825" cy="203425"/>
            </a:xfrm>
            <a:custGeom>
              <a:rect b="b" l="l" r="r" t="t"/>
              <a:pathLst>
                <a:path extrusionOk="0" h="8137" w="8633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707750" y="1790875"/>
              <a:ext cx="300925" cy="466325"/>
            </a:xfrm>
            <a:custGeom>
              <a:rect b="b" l="l" r="r" t="t"/>
              <a:pathLst>
                <a:path extrusionOk="0" h="18653" w="12037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44650" y="1059325"/>
              <a:ext cx="1120875" cy="562600"/>
            </a:xfrm>
            <a:custGeom>
              <a:rect b="b" l="l" r="r" t="t"/>
              <a:pathLst>
                <a:path extrusionOk="0" h="22504" w="44835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46925" y="1344525"/>
              <a:ext cx="1260700" cy="425575"/>
            </a:xfrm>
            <a:custGeom>
              <a:rect b="b" l="l" r="r" t="t"/>
              <a:pathLst>
                <a:path extrusionOk="0" h="17023" w="50428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19450" y="2009450"/>
              <a:ext cx="98050" cy="54725"/>
            </a:xfrm>
            <a:custGeom>
              <a:rect b="b" l="l" r="r" t="t"/>
              <a:pathLst>
                <a:path extrusionOk="0" h="2189" w="3922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40725" y="1987400"/>
              <a:ext cx="54750" cy="98050"/>
            </a:xfrm>
            <a:custGeom>
              <a:rect b="b" l="l" r="r" t="t"/>
              <a:pathLst>
                <a:path extrusionOk="0" h="3922" w="219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72" name="Google Shape;772;p3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75" name="Google Shape;775;p3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8" name="Google Shape;778;p31"/>
          <p:cNvGrpSpPr/>
          <p:nvPr/>
        </p:nvGrpSpPr>
        <p:grpSpPr>
          <a:xfrm rot="743544">
            <a:off x="8127338" y="86749"/>
            <a:ext cx="889055" cy="741407"/>
            <a:chOff x="3503500" y="2319800"/>
            <a:chExt cx="750575" cy="625925"/>
          </a:xfrm>
        </p:grpSpPr>
        <p:sp>
          <p:nvSpPr>
            <p:cNvPr id="779" name="Google Shape;779;p31"/>
            <p:cNvSpPr/>
            <p:nvPr/>
          </p:nvSpPr>
          <p:spPr>
            <a:xfrm>
              <a:off x="3511850" y="2384775"/>
              <a:ext cx="736375" cy="560950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503500" y="2384875"/>
              <a:ext cx="750575" cy="327900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525200" y="2699050"/>
              <a:ext cx="711350" cy="20025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621925" y="2681700"/>
              <a:ext cx="57575" cy="73250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81425" y="2681700"/>
              <a:ext cx="57550" cy="73250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619425" y="2722475"/>
              <a:ext cx="64225" cy="17575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078075" y="2722475"/>
              <a:ext cx="64250" cy="17575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722825" y="2319800"/>
              <a:ext cx="311925" cy="74050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726175" y="2383825"/>
              <a:ext cx="47550" cy="15025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987175" y="2386325"/>
              <a:ext cx="48400" cy="1252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1"/>
          <p:cNvGrpSpPr/>
          <p:nvPr/>
        </p:nvGrpSpPr>
        <p:grpSpPr>
          <a:xfrm rot="-5400000">
            <a:off x="635423" y="3443327"/>
            <a:ext cx="1891143" cy="2921210"/>
            <a:chOff x="7864023" y="121502"/>
            <a:chExt cx="1891143" cy="2921210"/>
          </a:xfrm>
        </p:grpSpPr>
        <p:sp>
          <p:nvSpPr>
            <p:cNvPr id="790" name="Google Shape;790;p31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_1_1_1_1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3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16" name="Google Shape;816;p3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19" name="Google Shape;819;p3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22" name="Google Shape;822;p32"/>
          <p:cNvGrpSpPr/>
          <p:nvPr/>
        </p:nvGrpSpPr>
        <p:grpSpPr>
          <a:xfrm flipH="1" rot="10800000">
            <a:off x="8549125" y="2965875"/>
            <a:ext cx="551700" cy="2117650"/>
            <a:chOff x="6472275" y="2445175"/>
            <a:chExt cx="551700" cy="2117650"/>
          </a:xfrm>
        </p:grpSpPr>
        <p:sp>
          <p:nvSpPr>
            <p:cNvPr id="823" name="Google Shape;823;p32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2"/>
          <p:cNvGrpSpPr/>
          <p:nvPr/>
        </p:nvGrpSpPr>
        <p:grpSpPr>
          <a:xfrm rot="3190324">
            <a:off x="-77109" y="30703"/>
            <a:ext cx="1035174" cy="1021942"/>
            <a:chOff x="5877275" y="2495575"/>
            <a:chExt cx="743200" cy="733700"/>
          </a:xfrm>
        </p:grpSpPr>
        <p:sp>
          <p:nvSpPr>
            <p:cNvPr id="830" name="Google Shape;830;p32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51" name="Google Shape;851;p3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54" name="Google Shape;854;p3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3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857" name="Google Shape;857;p33"/>
          <p:cNvSpPr txBox="1"/>
          <p:nvPr>
            <p:ph idx="1" type="subTitle"/>
          </p:nvPr>
        </p:nvSpPr>
        <p:spPr>
          <a:xfrm>
            <a:off x="3538475" y="1882194"/>
            <a:ext cx="4892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8" name="Google Shape;858;p33"/>
          <p:cNvSpPr txBox="1"/>
          <p:nvPr>
            <p:ph idx="2" type="subTitle"/>
          </p:nvPr>
        </p:nvSpPr>
        <p:spPr>
          <a:xfrm>
            <a:off x="3538475" y="2221382"/>
            <a:ext cx="48924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33"/>
          <p:cNvSpPr txBox="1"/>
          <p:nvPr>
            <p:ph idx="3" type="subTitle"/>
          </p:nvPr>
        </p:nvSpPr>
        <p:spPr>
          <a:xfrm>
            <a:off x="3538475" y="4141975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0" name="Google Shape;860;p33"/>
          <p:cNvSpPr txBox="1"/>
          <p:nvPr/>
        </p:nvSpPr>
        <p:spPr>
          <a:xfrm>
            <a:off x="35384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3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63" name="Google Shape;863;p3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66" name="Google Shape;866;p3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4"/>
          <p:cNvGrpSpPr/>
          <p:nvPr/>
        </p:nvGrpSpPr>
        <p:grpSpPr>
          <a:xfrm>
            <a:off x="8619559" y="65092"/>
            <a:ext cx="452039" cy="524114"/>
            <a:chOff x="5815634" y="1650855"/>
            <a:chExt cx="452039" cy="524114"/>
          </a:xfrm>
        </p:grpSpPr>
        <p:sp>
          <p:nvSpPr>
            <p:cNvPr id="869" name="Google Shape;869;p34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4"/>
          <p:cNvGrpSpPr/>
          <p:nvPr/>
        </p:nvGrpSpPr>
        <p:grpSpPr>
          <a:xfrm>
            <a:off x="9" y="3301492"/>
            <a:ext cx="452039" cy="524114"/>
            <a:chOff x="5815634" y="1650855"/>
            <a:chExt cx="452039" cy="524114"/>
          </a:xfrm>
        </p:grpSpPr>
        <p:sp>
          <p:nvSpPr>
            <p:cNvPr id="876" name="Google Shape;876;p34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4"/>
          <p:cNvGrpSpPr/>
          <p:nvPr/>
        </p:nvGrpSpPr>
        <p:grpSpPr>
          <a:xfrm>
            <a:off x="9" y="2681392"/>
            <a:ext cx="452039" cy="524114"/>
            <a:chOff x="5815634" y="1650855"/>
            <a:chExt cx="452039" cy="524114"/>
          </a:xfrm>
        </p:grpSpPr>
        <p:sp>
          <p:nvSpPr>
            <p:cNvPr id="883" name="Google Shape;883;p34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91" name="Google Shape;891;p3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94" name="Google Shape;894;p3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35"/>
          <p:cNvSpPr/>
          <p:nvPr/>
        </p:nvSpPr>
        <p:spPr>
          <a:xfrm flipH="1" rot="5400000">
            <a:off x="-150678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5"/>
          <p:cNvSpPr/>
          <p:nvPr/>
        </p:nvSpPr>
        <p:spPr>
          <a:xfrm rot="-5400000">
            <a:off x="8390397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8" name="Google Shape;58;p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" name="Google Shape;61;p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title"/>
          </p:nvPr>
        </p:nvSpPr>
        <p:spPr>
          <a:xfrm>
            <a:off x="720000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3" type="title"/>
          </p:nvPr>
        </p:nvSpPr>
        <p:spPr>
          <a:xfrm>
            <a:off x="4901688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720000" y="2630625"/>
            <a:ext cx="3522300" cy="187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4901700" y="2630625"/>
            <a:ext cx="3522300" cy="187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flipH="1" rot="10800000">
            <a:off x="7505003" y="256"/>
            <a:ext cx="1638701" cy="2363711"/>
            <a:chOff x="3924650" y="1876400"/>
            <a:chExt cx="2477625" cy="3573800"/>
          </a:xfrm>
        </p:grpSpPr>
        <p:sp>
          <p:nvSpPr>
            <p:cNvPr id="70" name="Google Shape;70;p5"/>
            <p:cNvSpPr/>
            <p:nvPr/>
          </p:nvSpPr>
          <p:spPr>
            <a:xfrm>
              <a:off x="5496625" y="3541525"/>
              <a:ext cx="497850" cy="465100"/>
            </a:xfrm>
            <a:custGeom>
              <a:rect b="b" l="l" r="r" t="t"/>
              <a:pathLst>
                <a:path extrusionOk="0" h="18604" w="19914">
                  <a:moveTo>
                    <a:pt x="19419" y="1"/>
                  </a:moveTo>
                  <a:cubicBezTo>
                    <a:pt x="17328" y="1"/>
                    <a:pt x="0" y="15847"/>
                    <a:pt x="1000" y="18072"/>
                  </a:cubicBezTo>
                  <a:cubicBezTo>
                    <a:pt x="1219" y="18370"/>
                    <a:pt x="2039" y="18604"/>
                    <a:pt x="3224" y="18604"/>
                  </a:cubicBezTo>
                  <a:cubicBezTo>
                    <a:pt x="6007" y="18604"/>
                    <a:pt x="10800" y="17317"/>
                    <a:pt x="14543" y="12568"/>
                  </a:cubicBezTo>
                  <a:cubicBezTo>
                    <a:pt x="19747" y="5896"/>
                    <a:pt x="19914" y="159"/>
                    <a:pt x="19580" y="59"/>
                  </a:cubicBezTo>
                  <a:cubicBezTo>
                    <a:pt x="19546" y="20"/>
                    <a:pt x="19492" y="1"/>
                    <a:pt x="19419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785250" y="2718225"/>
              <a:ext cx="778075" cy="675450"/>
            </a:xfrm>
            <a:custGeom>
              <a:rect b="b" l="l" r="r" t="t"/>
              <a:pathLst>
                <a:path extrusionOk="0" h="27018" w="31123">
                  <a:moveTo>
                    <a:pt x="18747" y="0"/>
                  </a:moveTo>
                  <a:lnTo>
                    <a:pt x="14644" y="367"/>
                  </a:lnTo>
                  <a:lnTo>
                    <a:pt x="7973" y="7873"/>
                  </a:lnTo>
                  <a:cubicBezTo>
                    <a:pt x="7940" y="7873"/>
                    <a:pt x="6272" y="9140"/>
                    <a:pt x="5004" y="10074"/>
                  </a:cubicBezTo>
                  <a:cubicBezTo>
                    <a:pt x="3770" y="11042"/>
                    <a:pt x="1" y="17646"/>
                    <a:pt x="1" y="17646"/>
                  </a:cubicBezTo>
                  <a:cubicBezTo>
                    <a:pt x="1" y="17646"/>
                    <a:pt x="352" y="19592"/>
                    <a:pt x="2732" y="19592"/>
                  </a:cubicBezTo>
                  <a:cubicBezTo>
                    <a:pt x="2997" y="19592"/>
                    <a:pt x="3286" y="19568"/>
                    <a:pt x="3603" y="19514"/>
                  </a:cubicBezTo>
                  <a:cubicBezTo>
                    <a:pt x="6005" y="19014"/>
                    <a:pt x="7106" y="17313"/>
                    <a:pt x="7106" y="17313"/>
                  </a:cubicBezTo>
                  <a:lnTo>
                    <a:pt x="7106" y="17313"/>
                  </a:lnTo>
                  <a:cubicBezTo>
                    <a:pt x="7106" y="17313"/>
                    <a:pt x="5071" y="25352"/>
                    <a:pt x="5271" y="26052"/>
                  </a:cubicBezTo>
                  <a:cubicBezTo>
                    <a:pt x="5443" y="26616"/>
                    <a:pt x="6240" y="27017"/>
                    <a:pt x="7236" y="27017"/>
                  </a:cubicBezTo>
                  <a:cubicBezTo>
                    <a:pt x="8951" y="27017"/>
                    <a:pt x="11258" y="25825"/>
                    <a:pt x="11976" y="22216"/>
                  </a:cubicBezTo>
                  <a:cubicBezTo>
                    <a:pt x="12076" y="23150"/>
                    <a:pt x="12176" y="24184"/>
                    <a:pt x="12643" y="25018"/>
                  </a:cubicBezTo>
                  <a:cubicBezTo>
                    <a:pt x="12943" y="25552"/>
                    <a:pt x="13344" y="25919"/>
                    <a:pt x="13977" y="25986"/>
                  </a:cubicBezTo>
                  <a:cubicBezTo>
                    <a:pt x="14009" y="25987"/>
                    <a:pt x="14040" y="25987"/>
                    <a:pt x="14071" y="25987"/>
                  </a:cubicBezTo>
                  <a:cubicBezTo>
                    <a:pt x="14911" y="25987"/>
                    <a:pt x="15797" y="25560"/>
                    <a:pt x="16279" y="24885"/>
                  </a:cubicBezTo>
                  <a:cubicBezTo>
                    <a:pt x="16813" y="24151"/>
                    <a:pt x="16946" y="23150"/>
                    <a:pt x="17013" y="22250"/>
                  </a:cubicBezTo>
                  <a:cubicBezTo>
                    <a:pt x="17080" y="21683"/>
                    <a:pt x="17080" y="21049"/>
                    <a:pt x="17013" y="20482"/>
                  </a:cubicBezTo>
                  <a:cubicBezTo>
                    <a:pt x="17013" y="20081"/>
                    <a:pt x="16979" y="19748"/>
                    <a:pt x="16946" y="19381"/>
                  </a:cubicBezTo>
                  <a:cubicBezTo>
                    <a:pt x="16946" y="19247"/>
                    <a:pt x="16746" y="18213"/>
                    <a:pt x="16813" y="18180"/>
                  </a:cubicBezTo>
                  <a:cubicBezTo>
                    <a:pt x="17580" y="17746"/>
                    <a:pt x="17913" y="17179"/>
                    <a:pt x="17913" y="17179"/>
                  </a:cubicBezTo>
                  <a:lnTo>
                    <a:pt x="18514" y="11876"/>
                  </a:lnTo>
                  <a:lnTo>
                    <a:pt x="31123" y="8206"/>
                  </a:lnTo>
                  <a:lnTo>
                    <a:pt x="28955" y="834"/>
                  </a:lnTo>
                  <a:lnTo>
                    <a:pt x="24185" y="134"/>
                  </a:lnTo>
                  <a:lnTo>
                    <a:pt x="18747" y="0"/>
                  </a:lnTo>
                  <a:close/>
                </a:path>
              </a:pathLst>
            </a:custGeom>
            <a:solidFill>
              <a:srgbClr val="DD8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924650" y="1876400"/>
              <a:ext cx="1400175" cy="1140875"/>
            </a:xfrm>
            <a:custGeom>
              <a:rect b="b" l="l" r="r" t="t"/>
              <a:pathLst>
                <a:path extrusionOk="0" h="45635" w="56007">
                  <a:moveTo>
                    <a:pt x="13012" y="0"/>
                  </a:moveTo>
                  <a:cubicBezTo>
                    <a:pt x="11594" y="0"/>
                    <a:pt x="10254" y="878"/>
                    <a:pt x="9707" y="2284"/>
                  </a:cubicBezTo>
                  <a:lnTo>
                    <a:pt x="667" y="26035"/>
                  </a:lnTo>
                  <a:cubicBezTo>
                    <a:pt x="0" y="27836"/>
                    <a:pt x="901" y="29837"/>
                    <a:pt x="2702" y="30538"/>
                  </a:cubicBezTo>
                  <a:lnTo>
                    <a:pt x="41763" y="45415"/>
                  </a:lnTo>
                  <a:cubicBezTo>
                    <a:pt x="42166" y="45564"/>
                    <a:pt x="42580" y="45635"/>
                    <a:pt x="42988" y="45635"/>
                  </a:cubicBezTo>
                  <a:cubicBezTo>
                    <a:pt x="44405" y="45635"/>
                    <a:pt x="45748" y="44779"/>
                    <a:pt x="46266" y="43380"/>
                  </a:cubicBezTo>
                  <a:lnTo>
                    <a:pt x="55340" y="19630"/>
                  </a:lnTo>
                  <a:cubicBezTo>
                    <a:pt x="56007" y="17829"/>
                    <a:pt x="55073" y="15827"/>
                    <a:pt x="53271" y="15127"/>
                  </a:cubicBezTo>
                  <a:lnTo>
                    <a:pt x="14210" y="216"/>
                  </a:lnTo>
                  <a:cubicBezTo>
                    <a:pt x="13815" y="70"/>
                    <a:pt x="13410" y="0"/>
                    <a:pt x="13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905350" y="2811625"/>
              <a:ext cx="45875" cy="83425"/>
            </a:xfrm>
            <a:custGeom>
              <a:rect b="b" l="l" r="r" t="t"/>
              <a:pathLst>
                <a:path extrusionOk="0" h="3337" w="1835">
                  <a:moveTo>
                    <a:pt x="1535" y="0"/>
                  </a:moveTo>
                  <a:cubicBezTo>
                    <a:pt x="967" y="301"/>
                    <a:pt x="500" y="801"/>
                    <a:pt x="267" y="1435"/>
                  </a:cubicBezTo>
                  <a:cubicBezTo>
                    <a:pt x="0" y="2102"/>
                    <a:pt x="33" y="2769"/>
                    <a:pt x="267" y="3336"/>
                  </a:cubicBezTo>
                  <a:cubicBezTo>
                    <a:pt x="834" y="3069"/>
                    <a:pt x="1301" y="2569"/>
                    <a:pt x="1535" y="1935"/>
                  </a:cubicBezTo>
                  <a:cubicBezTo>
                    <a:pt x="1835" y="1301"/>
                    <a:pt x="1801" y="634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801925" y="2765575"/>
              <a:ext cx="149300" cy="143650"/>
            </a:xfrm>
            <a:custGeom>
              <a:rect b="b" l="l" r="r" t="t"/>
              <a:pathLst>
                <a:path extrusionOk="0" h="5746" w="5972">
                  <a:moveTo>
                    <a:pt x="3236" y="408"/>
                  </a:moveTo>
                  <a:cubicBezTo>
                    <a:pt x="3503" y="408"/>
                    <a:pt x="3804" y="441"/>
                    <a:pt x="4070" y="508"/>
                  </a:cubicBezTo>
                  <a:cubicBezTo>
                    <a:pt x="4637" y="742"/>
                    <a:pt x="5104" y="1175"/>
                    <a:pt x="5405" y="1742"/>
                  </a:cubicBezTo>
                  <a:cubicBezTo>
                    <a:pt x="4838" y="2076"/>
                    <a:pt x="4437" y="2576"/>
                    <a:pt x="4170" y="3177"/>
                  </a:cubicBezTo>
                  <a:cubicBezTo>
                    <a:pt x="3970" y="3810"/>
                    <a:pt x="3937" y="4478"/>
                    <a:pt x="4137" y="5111"/>
                  </a:cubicBezTo>
                  <a:cubicBezTo>
                    <a:pt x="3825" y="5233"/>
                    <a:pt x="3514" y="5291"/>
                    <a:pt x="3202" y="5291"/>
                  </a:cubicBezTo>
                  <a:cubicBezTo>
                    <a:pt x="2913" y="5291"/>
                    <a:pt x="2624" y="5241"/>
                    <a:pt x="2336" y="5145"/>
                  </a:cubicBezTo>
                  <a:cubicBezTo>
                    <a:pt x="1102" y="4644"/>
                    <a:pt x="434" y="3243"/>
                    <a:pt x="935" y="1976"/>
                  </a:cubicBezTo>
                  <a:cubicBezTo>
                    <a:pt x="1302" y="975"/>
                    <a:pt x="2236" y="408"/>
                    <a:pt x="3236" y="408"/>
                  </a:cubicBezTo>
                  <a:close/>
                  <a:moveTo>
                    <a:pt x="3270" y="1"/>
                  </a:moveTo>
                  <a:cubicBezTo>
                    <a:pt x="2100" y="1"/>
                    <a:pt x="1010" y="699"/>
                    <a:pt x="568" y="1842"/>
                  </a:cubicBezTo>
                  <a:cubicBezTo>
                    <a:pt x="1" y="3343"/>
                    <a:pt x="768" y="4978"/>
                    <a:pt x="2236" y="5578"/>
                  </a:cubicBezTo>
                  <a:cubicBezTo>
                    <a:pt x="2503" y="5678"/>
                    <a:pt x="2903" y="5745"/>
                    <a:pt x="3236" y="5745"/>
                  </a:cubicBezTo>
                  <a:cubicBezTo>
                    <a:pt x="3670" y="5745"/>
                    <a:pt x="4104" y="5612"/>
                    <a:pt x="4504" y="5445"/>
                  </a:cubicBezTo>
                  <a:lnTo>
                    <a:pt x="4671" y="5345"/>
                  </a:lnTo>
                  <a:lnTo>
                    <a:pt x="4604" y="5178"/>
                  </a:lnTo>
                  <a:cubicBezTo>
                    <a:pt x="4404" y="4611"/>
                    <a:pt x="4404" y="3977"/>
                    <a:pt x="4604" y="3377"/>
                  </a:cubicBezTo>
                  <a:cubicBezTo>
                    <a:pt x="4804" y="2810"/>
                    <a:pt x="5271" y="2343"/>
                    <a:pt x="5805" y="2043"/>
                  </a:cubicBezTo>
                  <a:lnTo>
                    <a:pt x="5972" y="1976"/>
                  </a:lnTo>
                  <a:lnTo>
                    <a:pt x="5905" y="1809"/>
                  </a:lnTo>
                  <a:cubicBezTo>
                    <a:pt x="5605" y="1042"/>
                    <a:pt x="5004" y="475"/>
                    <a:pt x="4271" y="174"/>
                  </a:cubicBezTo>
                  <a:cubicBezTo>
                    <a:pt x="3939" y="57"/>
                    <a:pt x="3601" y="1"/>
                    <a:pt x="327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53975" y="2104025"/>
              <a:ext cx="172650" cy="165050"/>
            </a:xfrm>
            <a:custGeom>
              <a:rect b="b" l="l" r="r" t="t"/>
              <a:pathLst>
                <a:path extrusionOk="0" h="6602" w="6906">
                  <a:moveTo>
                    <a:pt x="2496" y="1"/>
                  </a:moveTo>
                  <a:cubicBezTo>
                    <a:pt x="2037" y="1"/>
                    <a:pt x="1604" y="270"/>
                    <a:pt x="1401" y="751"/>
                  </a:cubicBezTo>
                  <a:lnTo>
                    <a:pt x="234" y="3787"/>
                  </a:lnTo>
                  <a:cubicBezTo>
                    <a:pt x="0" y="4421"/>
                    <a:pt x="301" y="5088"/>
                    <a:pt x="901" y="5355"/>
                  </a:cubicBezTo>
                  <a:lnTo>
                    <a:pt x="3970" y="6522"/>
                  </a:lnTo>
                  <a:cubicBezTo>
                    <a:pt x="4100" y="6576"/>
                    <a:pt x="4238" y="6601"/>
                    <a:pt x="4376" y="6601"/>
                  </a:cubicBezTo>
                  <a:cubicBezTo>
                    <a:pt x="4837" y="6601"/>
                    <a:pt x="5299" y="6317"/>
                    <a:pt x="5504" y="5855"/>
                  </a:cubicBezTo>
                  <a:lnTo>
                    <a:pt x="6672" y="2786"/>
                  </a:lnTo>
                  <a:cubicBezTo>
                    <a:pt x="6905" y="2186"/>
                    <a:pt x="6638" y="1519"/>
                    <a:pt x="6005" y="1252"/>
                  </a:cubicBezTo>
                  <a:lnTo>
                    <a:pt x="2936" y="84"/>
                  </a:lnTo>
                  <a:cubicBezTo>
                    <a:pt x="2791" y="28"/>
                    <a:pt x="2642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225700" y="2110275"/>
              <a:ext cx="20850" cy="31725"/>
            </a:xfrm>
            <a:custGeom>
              <a:rect b="b" l="l" r="r" t="t"/>
              <a:pathLst>
                <a:path extrusionOk="0" h="1269" w="834">
                  <a:moveTo>
                    <a:pt x="434" y="1"/>
                  </a:moveTo>
                  <a:lnTo>
                    <a:pt x="0" y="1135"/>
                  </a:lnTo>
                  <a:lnTo>
                    <a:pt x="400" y="1269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1550" y="2126975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1" y="1134"/>
                  </a:lnTo>
                  <a:lnTo>
                    <a:pt x="401" y="1301"/>
                  </a:lnTo>
                  <a:lnTo>
                    <a:pt x="835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186500" y="2213700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0" y="1134"/>
                  </a:lnTo>
                  <a:lnTo>
                    <a:pt x="401" y="1301"/>
                  </a:lnTo>
                  <a:lnTo>
                    <a:pt x="834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231525" y="2231200"/>
              <a:ext cx="20875" cy="31725"/>
            </a:xfrm>
            <a:custGeom>
              <a:rect b="b" l="l" r="r" t="t"/>
              <a:pathLst>
                <a:path extrusionOk="0" h="1269" w="835">
                  <a:moveTo>
                    <a:pt x="434" y="1"/>
                  </a:moveTo>
                  <a:lnTo>
                    <a:pt x="1" y="1135"/>
                  </a:lnTo>
                  <a:lnTo>
                    <a:pt x="401" y="1268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284075" y="2172000"/>
              <a:ext cx="32525" cy="20875"/>
            </a:xfrm>
            <a:custGeom>
              <a:rect b="b" l="l" r="r" t="t"/>
              <a:pathLst>
                <a:path extrusionOk="0" h="835" w="1301">
                  <a:moveTo>
                    <a:pt x="167" y="0"/>
                  </a:moveTo>
                  <a:lnTo>
                    <a:pt x="0" y="401"/>
                  </a:lnTo>
                  <a:lnTo>
                    <a:pt x="1134" y="834"/>
                  </a:lnTo>
                  <a:lnTo>
                    <a:pt x="1301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266550" y="2220375"/>
              <a:ext cx="31725" cy="20875"/>
            </a:xfrm>
            <a:custGeom>
              <a:rect b="b" l="l" r="r" t="t"/>
              <a:pathLst>
                <a:path extrusionOk="0" h="835" w="1269">
                  <a:moveTo>
                    <a:pt x="167" y="0"/>
                  </a:moveTo>
                  <a:lnTo>
                    <a:pt x="1" y="400"/>
                  </a:lnTo>
                  <a:lnTo>
                    <a:pt x="1135" y="834"/>
                  </a:lnTo>
                  <a:lnTo>
                    <a:pt x="1268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180650" y="2133625"/>
              <a:ext cx="31725" cy="20050"/>
            </a:xfrm>
            <a:custGeom>
              <a:rect b="b" l="l" r="r" t="t"/>
              <a:pathLst>
                <a:path extrusionOk="0" h="802" w="1269">
                  <a:moveTo>
                    <a:pt x="134" y="1"/>
                  </a:moveTo>
                  <a:lnTo>
                    <a:pt x="1" y="368"/>
                  </a:lnTo>
                  <a:lnTo>
                    <a:pt x="1135" y="802"/>
                  </a:lnTo>
                  <a:lnTo>
                    <a:pt x="1268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163150" y="2181175"/>
              <a:ext cx="31700" cy="20025"/>
            </a:xfrm>
            <a:custGeom>
              <a:rect b="b" l="l" r="r" t="t"/>
              <a:pathLst>
                <a:path extrusionOk="0" h="801" w="1268">
                  <a:moveTo>
                    <a:pt x="134" y="0"/>
                  </a:moveTo>
                  <a:lnTo>
                    <a:pt x="0" y="367"/>
                  </a:lnTo>
                  <a:lnTo>
                    <a:pt x="1134" y="801"/>
                  </a:lnTo>
                  <a:lnTo>
                    <a:pt x="1268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224025" y="1978275"/>
              <a:ext cx="336100" cy="178725"/>
            </a:xfrm>
            <a:custGeom>
              <a:rect b="b" l="l" r="r" t="t"/>
              <a:pathLst>
                <a:path extrusionOk="0" h="7149" w="13444">
                  <a:moveTo>
                    <a:pt x="1668" y="478"/>
                  </a:moveTo>
                  <a:cubicBezTo>
                    <a:pt x="1802" y="478"/>
                    <a:pt x="1935" y="478"/>
                    <a:pt x="2068" y="578"/>
                  </a:cubicBezTo>
                  <a:lnTo>
                    <a:pt x="12109" y="4414"/>
                  </a:lnTo>
                  <a:cubicBezTo>
                    <a:pt x="12409" y="4480"/>
                    <a:pt x="12676" y="4747"/>
                    <a:pt x="12776" y="5047"/>
                  </a:cubicBezTo>
                  <a:cubicBezTo>
                    <a:pt x="12943" y="5314"/>
                    <a:pt x="12943" y="5648"/>
                    <a:pt x="12843" y="5948"/>
                  </a:cubicBezTo>
                  <a:cubicBezTo>
                    <a:pt x="12743" y="6248"/>
                    <a:pt x="12509" y="6482"/>
                    <a:pt x="12209" y="6615"/>
                  </a:cubicBezTo>
                  <a:cubicBezTo>
                    <a:pt x="12051" y="6703"/>
                    <a:pt x="11883" y="6745"/>
                    <a:pt x="11716" y="6745"/>
                  </a:cubicBezTo>
                  <a:cubicBezTo>
                    <a:pt x="11566" y="6745"/>
                    <a:pt x="11417" y="6712"/>
                    <a:pt x="11275" y="6649"/>
                  </a:cubicBezTo>
                  <a:lnTo>
                    <a:pt x="1235" y="2813"/>
                  </a:lnTo>
                  <a:cubicBezTo>
                    <a:pt x="934" y="2746"/>
                    <a:pt x="701" y="2479"/>
                    <a:pt x="567" y="2212"/>
                  </a:cubicBezTo>
                  <a:cubicBezTo>
                    <a:pt x="401" y="1912"/>
                    <a:pt x="401" y="1578"/>
                    <a:pt x="534" y="1278"/>
                  </a:cubicBezTo>
                  <a:cubicBezTo>
                    <a:pt x="601" y="978"/>
                    <a:pt x="868" y="744"/>
                    <a:pt x="1168" y="611"/>
                  </a:cubicBezTo>
                  <a:cubicBezTo>
                    <a:pt x="1335" y="544"/>
                    <a:pt x="1501" y="478"/>
                    <a:pt x="1668" y="478"/>
                  </a:cubicBezTo>
                  <a:close/>
                  <a:moveTo>
                    <a:pt x="1713" y="1"/>
                  </a:moveTo>
                  <a:cubicBezTo>
                    <a:pt x="1484" y="1"/>
                    <a:pt x="1254" y="52"/>
                    <a:pt x="1034" y="144"/>
                  </a:cubicBezTo>
                  <a:cubicBezTo>
                    <a:pt x="601" y="311"/>
                    <a:pt x="301" y="644"/>
                    <a:pt x="134" y="1078"/>
                  </a:cubicBezTo>
                  <a:cubicBezTo>
                    <a:pt x="0" y="1478"/>
                    <a:pt x="34" y="1912"/>
                    <a:pt x="200" y="2312"/>
                  </a:cubicBezTo>
                  <a:cubicBezTo>
                    <a:pt x="367" y="2746"/>
                    <a:pt x="701" y="3046"/>
                    <a:pt x="1101" y="3213"/>
                  </a:cubicBezTo>
                  <a:lnTo>
                    <a:pt x="11175" y="7049"/>
                  </a:lnTo>
                  <a:cubicBezTo>
                    <a:pt x="11375" y="7116"/>
                    <a:pt x="11542" y="7149"/>
                    <a:pt x="11742" y="7149"/>
                  </a:cubicBezTo>
                  <a:cubicBezTo>
                    <a:pt x="11942" y="7149"/>
                    <a:pt x="12209" y="7116"/>
                    <a:pt x="12409" y="6982"/>
                  </a:cubicBezTo>
                  <a:cubicBezTo>
                    <a:pt x="12843" y="6815"/>
                    <a:pt x="13110" y="6482"/>
                    <a:pt x="13276" y="6082"/>
                  </a:cubicBezTo>
                  <a:cubicBezTo>
                    <a:pt x="13443" y="5648"/>
                    <a:pt x="13410" y="5248"/>
                    <a:pt x="13243" y="4814"/>
                  </a:cubicBezTo>
                  <a:cubicBezTo>
                    <a:pt x="13076" y="4414"/>
                    <a:pt x="12743" y="4113"/>
                    <a:pt x="12342" y="3947"/>
                  </a:cubicBezTo>
                  <a:lnTo>
                    <a:pt x="2269" y="111"/>
                  </a:lnTo>
                  <a:cubicBezTo>
                    <a:pt x="2088" y="35"/>
                    <a:pt x="1901" y="1"/>
                    <a:pt x="171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063900" y="22967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1" y="82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9"/>
                    <a:pt x="1335" y="3217"/>
                  </a:cubicBezTo>
                  <a:cubicBezTo>
                    <a:pt x="1502" y="3151"/>
                    <a:pt x="2436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3100" y="2314425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7" y="1"/>
                  </a:moveTo>
                  <a:cubicBezTo>
                    <a:pt x="1159" y="1"/>
                    <a:pt x="1144" y="3"/>
                    <a:pt x="1135" y="7"/>
                  </a:cubicBezTo>
                  <a:cubicBezTo>
                    <a:pt x="1002" y="108"/>
                    <a:pt x="1" y="2643"/>
                    <a:pt x="101" y="2776"/>
                  </a:cubicBezTo>
                  <a:cubicBezTo>
                    <a:pt x="163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1"/>
                    <a:pt x="11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162300" y="2333425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90" y="1"/>
                  </a:moveTo>
                  <a:cubicBezTo>
                    <a:pt x="1164" y="1"/>
                    <a:pt x="1145" y="5"/>
                    <a:pt x="1135" y="15"/>
                  </a:cubicBezTo>
                  <a:cubicBezTo>
                    <a:pt x="1002" y="81"/>
                    <a:pt x="1" y="2617"/>
                    <a:pt x="68" y="2750"/>
                  </a:cubicBezTo>
                  <a:cubicBezTo>
                    <a:pt x="163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3" y="582"/>
                    <a:pt x="2369" y="448"/>
                  </a:cubicBezTo>
                  <a:cubicBezTo>
                    <a:pt x="2339" y="388"/>
                    <a:pt x="1437" y="1"/>
                    <a:pt x="119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211500" y="2351950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2" y="8"/>
                  </a:cubicBezTo>
                  <a:cubicBezTo>
                    <a:pt x="1002" y="108"/>
                    <a:pt x="1" y="2643"/>
                    <a:pt x="68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3" y="3215"/>
                    <a:pt x="1335" y="3210"/>
                  </a:cubicBezTo>
                  <a:cubicBezTo>
                    <a:pt x="1469" y="3176"/>
                    <a:pt x="2403" y="608"/>
                    <a:pt x="2369" y="475"/>
                  </a:cubicBezTo>
                  <a:cubicBezTo>
                    <a:pt x="2307" y="382"/>
                    <a:pt x="1381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45775" y="2402825"/>
              <a:ext cx="59225" cy="81150"/>
            </a:xfrm>
            <a:custGeom>
              <a:rect b="b" l="l" r="r" t="t"/>
              <a:pathLst>
                <a:path extrusionOk="0" h="3246" w="2369">
                  <a:moveTo>
                    <a:pt x="1140" y="1"/>
                  </a:moveTo>
                  <a:cubicBezTo>
                    <a:pt x="1123" y="1"/>
                    <a:pt x="1110" y="3"/>
                    <a:pt x="1101" y="7"/>
                  </a:cubicBezTo>
                  <a:cubicBezTo>
                    <a:pt x="1001" y="107"/>
                    <a:pt x="0" y="2643"/>
                    <a:pt x="67" y="2776"/>
                  </a:cubicBezTo>
                  <a:cubicBezTo>
                    <a:pt x="163" y="2904"/>
                    <a:pt x="1083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76"/>
                    <a:pt x="2369" y="608"/>
                    <a:pt x="2369" y="474"/>
                  </a:cubicBezTo>
                  <a:cubicBezTo>
                    <a:pt x="2338" y="412"/>
                    <a:pt x="1376" y="1"/>
                    <a:pt x="114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394975" y="2421825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5" y="1"/>
                  </a:moveTo>
                  <a:cubicBezTo>
                    <a:pt x="1136" y="1"/>
                    <a:pt x="1114" y="5"/>
                    <a:pt x="1101" y="15"/>
                  </a:cubicBezTo>
                  <a:cubicBezTo>
                    <a:pt x="1001" y="81"/>
                    <a:pt x="1" y="2650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3"/>
                    <a:pt x="2369" y="582"/>
                    <a:pt x="2369" y="482"/>
                  </a:cubicBezTo>
                  <a:cubicBezTo>
                    <a:pt x="2339" y="391"/>
                    <a:pt x="1436" y="1"/>
                    <a:pt x="11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443350" y="2440350"/>
              <a:ext cx="60050" cy="81150"/>
            </a:xfrm>
            <a:custGeom>
              <a:rect b="b" l="l" r="r" t="t"/>
              <a:pathLst>
                <a:path extrusionOk="0" h="3246" w="2402">
                  <a:moveTo>
                    <a:pt x="1173" y="1"/>
                  </a:moveTo>
                  <a:cubicBezTo>
                    <a:pt x="1156" y="1"/>
                    <a:pt x="1143" y="3"/>
                    <a:pt x="1134" y="7"/>
                  </a:cubicBezTo>
                  <a:cubicBezTo>
                    <a:pt x="1001" y="107"/>
                    <a:pt x="0" y="2643"/>
                    <a:pt x="100" y="2776"/>
                  </a:cubicBezTo>
                  <a:cubicBezTo>
                    <a:pt x="164" y="2904"/>
                    <a:pt x="1083" y="3245"/>
                    <a:pt x="1308" y="3245"/>
                  </a:cubicBezTo>
                  <a:cubicBezTo>
                    <a:pt x="1319" y="3245"/>
                    <a:pt x="1327" y="3244"/>
                    <a:pt x="1335" y="3243"/>
                  </a:cubicBezTo>
                  <a:cubicBezTo>
                    <a:pt x="1501" y="3176"/>
                    <a:pt x="2402" y="608"/>
                    <a:pt x="2402" y="474"/>
                  </a:cubicBezTo>
                  <a:cubicBezTo>
                    <a:pt x="2340" y="412"/>
                    <a:pt x="1405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492550" y="2459350"/>
              <a:ext cx="59225" cy="80500"/>
            </a:xfrm>
            <a:custGeom>
              <a:rect b="b" l="l" r="r" t="t"/>
              <a:pathLst>
                <a:path extrusionOk="0" h="3220" w="2369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50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369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25975" y="2510400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6" y="0"/>
                  </a:moveTo>
                  <a:cubicBezTo>
                    <a:pt x="1158" y="0"/>
                    <a:pt x="1144" y="3"/>
                    <a:pt x="1135" y="7"/>
                  </a:cubicBezTo>
                  <a:cubicBezTo>
                    <a:pt x="1001" y="107"/>
                    <a:pt x="0" y="2643"/>
                    <a:pt x="101" y="2776"/>
                  </a:cubicBezTo>
                  <a:cubicBezTo>
                    <a:pt x="162" y="2868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0"/>
                    <a:pt x="117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675175" y="2529400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89" y="1"/>
                  </a:moveTo>
                  <a:cubicBezTo>
                    <a:pt x="1163" y="1"/>
                    <a:pt x="1144" y="5"/>
                    <a:pt x="1135" y="15"/>
                  </a:cubicBezTo>
                  <a:cubicBezTo>
                    <a:pt x="1001" y="81"/>
                    <a:pt x="1" y="2616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2" y="582"/>
                    <a:pt x="2369" y="448"/>
                  </a:cubicBezTo>
                  <a:cubicBezTo>
                    <a:pt x="2339" y="388"/>
                    <a:pt x="1437" y="1"/>
                    <a:pt x="118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724375" y="2547925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1" y="7"/>
                  </a:cubicBezTo>
                  <a:cubicBezTo>
                    <a:pt x="1001" y="108"/>
                    <a:pt x="1" y="2643"/>
                    <a:pt x="67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02" y="608"/>
                    <a:pt x="2369" y="474"/>
                  </a:cubicBezTo>
                  <a:cubicBezTo>
                    <a:pt x="2338" y="381"/>
                    <a:pt x="1385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772750" y="25669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17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435" y="582"/>
                    <a:pt x="2402" y="448"/>
                  </a:cubicBezTo>
                  <a:cubicBezTo>
                    <a:pt x="2342" y="388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907850" y="2617800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4" y="1"/>
                  </a:moveTo>
                  <a:cubicBezTo>
                    <a:pt x="1135" y="1"/>
                    <a:pt x="1114" y="5"/>
                    <a:pt x="1101" y="14"/>
                  </a:cubicBezTo>
                  <a:cubicBezTo>
                    <a:pt x="1001" y="81"/>
                    <a:pt x="0" y="2650"/>
                    <a:pt x="67" y="2750"/>
                  </a:cubicBezTo>
                  <a:cubicBezTo>
                    <a:pt x="163" y="2877"/>
                    <a:pt x="1083" y="3219"/>
                    <a:pt x="1308" y="3219"/>
                  </a:cubicBezTo>
                  <a:cubicBezTo>
                    <a:pt x="1319" y="3219"/>
                    <a:pt x="1327" y="3218"/>
                    <a:pt x="1334" y="3217"/>
                  </a:cubicBezTo>
                  <a:cubicBezTo>
                    <a:pt x="1501" y="3183"/>
                    <a:pt x="2369" y="582"/>
                    <a:pt x="2369" y="481"/>
                  </a:cubicBezTo>
                  <a:cubicBezTo>
                    <a:pt x="2338" y="391"/>
                    <a:pt x="1436" y="1"/>
                    <a:pt x="11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56200" y="2636325"/>
              <a:ext cx="60900" cy="81150"/>
            </a:xfrm>
            <a:custGeom>
              <a:rect b="b" l="l" r="r" t="t"/>
              <a:pathLst>
                <a:path extrusionOk="0" h="3246" w="2436">
                  <a:moveTo>
                    <a:pt x="1173" y="1"/>
                  </a:moveTo>
                  <a:cubicBezTo>
                    <a:pt x="1157" y="1"/>
                    <a:pt x="1144" y="3"/>
                    <a:pt x="1135" y="7"/>
                  </a:cubicBezTo>
                  <a:cubicBezTo>
                    <a:pt x="1002" y="107"/>
                    <a:pt x="1" y="2643"/>
                    <a:pt x="101" y="2776"/>
                  </a:cubicBezTo>
                  <a:cubicBezTo>
                    <a:pt x="165" y="2904"/>
                    <a:pt x="1084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43"/>
                    <a:pt x="2436" y="608"/>
                    <a:pt x="2403" y="474"/>
                  </a:cubicBezTo>
                  <a:cubicBezTo>
                    <a:pt x="2340" y="412"/>
                    <a:pt x="1406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005400" y="2655325"/>
              <a:ext cx="60925" cy="80475"/>
            </a:xfrm>
            <a:custGeom>
              <a:rect b="b" l="l" r="r" t="t"/>
              <a:pathLst>
                <a:path extrusionOk="0" h="3219" w="2437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2" y="81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50"/>
                    <a:pt x="2436" y="582"/>
                    <a:pt x="2369" y="482"/>
                  </a:cubicBezTo>
                  <a:cubicBezTo>
                    <a:pt x="2339" y="391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13875" y="2572275"/>
              <a:ext cx="146800" cy="64250"/>
            </a:xfrm>
            <a:custGeom>
              <a:rect b="b" l="l" r="r" t="t"/>
              <a:pathLst>
                <a:path extrusionOk="0" h="2570" w="5872">
                  <a:moveTo>
                    <a:pt x="134" y="1"/>
                  </a:moveTo>
                  <a:lnTo>
                    <a:pt x="0" y="401"/>
                  </a:lnTo>
                  <a:lnTo>
                    <a:pt x="5704" y="2569"/>
                  </a:lnTo>
                  <a:lnTo>
                    <a:pt x="5871" y="22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992375" y="2467100"/>
              <a:ext cx="1323175" cy="1758050"/>
            </a:xfrm>
            <a:custGeom>
              <a:rect b="b" l="l" r="r" t="t"/>
              <a:pathLst>
                <a:path extrusionOk="0" h="70322" w="52927">
                  <a:moveTo>
                    <a:pt x="13465" y="8211"/>
                  </a:moveTo>
                  <a:cubicBezTo>
                    <a:pt x="13865" y="8511"/>
                    <a:pt x="14365" y="8711"/>
                    <a:pt x="14966" y="8844"/>
                  </a:cubicBezTo>
                  <a:cubicBezTo>
                    <a:pt x="15966" y="10679"/>
                    <a:pt x="17401" y="11880"/>
                    <a:pt x="19702" y="13047"/>
                  </a:cubicBezTo>
                  <a:cubicBezTo>
                    <a:pt x="18401" y="15216"/>
                    <a:pt x="17401" y="17451"/>
                    <a:pt x="16300" y="19119"/>
                  </a:cubicBezTo>
                  <a:cubicBezTo>
                    <a:pt x="14365" y="15916"/>
                    <a:pt x="12897" y="12514"/>
                    <a:pt x="11163" y="9445"/>
                  </a:cubicBezTo>
                  <a:cubicBezTo>
                    <a:pt x="11963" y="9078"/>
                    <a:pt x="12731" y="8678"/>
                    <a:pt x="13465" y="8211"/>
                  </a:cubicBezTo>
                  <a:close/>
                  <a:moveTo>
                    <a:pt x="15006" y="0"/>
                  </a:moveTo>
                  <a:cubicBezTo>
                    <a:pt x="13668" y="0"/>
                    <a:pt x="11997" y="638"/>
                    <a:pt x="10629" y="1306"/>
                  </a:cubicBezTo>
                  <a:lnTo>
                    <a:pt x="8728" y="6243"/>
                  </a:lnTo>
                  <a:lnTo>
                    <a:pt x="7360" y="5008"/>
                  </a:lnTo>
                  <a:cubicBezTo>
                    <a:pt x="6097" y="3979"/>
                    <a:pt x="4872" y="3544"/>
                    <a:pt x="3809" y="3544"/>
                  </a:cubicBezTo>
                  <a:cubicBezTo>
                    <a:pt x="1531" y="3544"/>
                    <a:pt x="0" y="5543"/>
                    <a:pt x="455" y="7977"/>
                  </a:cubicBezTo>
                  <a:cubicBezTo>
                    <a:pt x="1122" y="11580"/>
                    <a:pt x="3024" y="15583"/>
                    <a:pt x="4291" y="17317"/>
                  </a:cubicBezTo>
                  <a:cubicBezTo>
                    <a:pt x="5492" y="19085"/>
                    <a:pt x="7694" y="22688"/>
                    <a:pt x="8628" y="24689"/>
                  </a:cubicBezTo>
                  <a:cubicBezTo>
                    <a:pt x="9528" y="26691"/>
                    <a:pt x="11063" y="32295"/>
                    <a:pt x="11063" y="32295"/>
                  </a:cubicBezTo>
                  <a:cubicBezTo>
                    <a:pt x="11430" y="37365"/>
                    <a:pt x="13064" y="43202"/>
                    <a:pt x="16400" y="49273"/>
                  </a:cubicBezTo>
                  <a:cubicBezTo>
                    <a:pt x="21137" y="59481"/>
                    <a:pt x="32545" y="70322"/>
                    <a:pt x="32545" y="70322"/>
                  </a:cubicBezTo>
                  <a:lnTo>
                    <a:pt x="52926" y="61082"/>
                  </a:lnTo>
                  <a:cubicBezTo>
                    <a:pt x="52893" y="60982"/>
                    <a:pt x="40217" y="50074"/>
                    <a:pt x="39150" y="46872"/>
                  </a:cubicBezTo>
                  <a:cubicBezTo>
                    <a:pt x="37815" y="43936"/>
                    <a:pt x="36581" y="40067"/>
                    <a:pt x="36414" y="36431"/>
                  </a:cubicBezTo>
                  <a:cubicBezTo>
                    <a:pt x="36214" y="32762"/>
                    <a:pt x="36014" y="14916"/>
                    <a:pt x="34880" y="12681"/>
                  </a:cubicBezTo>
                  <a:cubicBezTo>
                    <a:pt x="33746" y="10412"/>
                    <a:pt x="18568" y="105"/>
                    <a:pt x="15199" y="5"/>
                  </a:cubicBezTo>
                  <a:cubicBezTo>
                    <a:pt x="15136" y="2"/>
                    <a:pt x="15071" y="0"/>
                    <a:pt x="1500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472400" y="2935875"/>
              <a:ext cx="220200" cy="125950"/>
            </a:xfrm>
            <a:custGeom>
              <a:rect b="b" l="l" r="r" t="t"/>
              <a:pathLst>
                <a:path extrusionOk="0" h="5038" w="8808">
                  <a:moveTo>
                    <a:pt x="8674" y="1"/>
                  </a:moveTo>
                  <a:cubicBezTo>
                    <a:pt x="3904" y="1702"/>
                    <a:pt x="34" y="4671"/>
                    <a:pt x="1" y="4704"/>
                  </a:cubicBezTo>
                  <a:lnTo>
                    <a:pt x="268" y="5038"/>
                  </a:lnTo>
                  <a:cubicBezTo>
                    <a:pt x="301" y="5004"/>
                    <a:pt x="4104" y="2102"/>
                    <a:pt x="8807" y="368"/>
                  </a:cubicBezTo>
                  <a:lnTo>
                    <a:pt x="867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395700" y="2941725"/>
              <a:ext cx="156800" cy="185975"/>
            </a:xfrm>
            <a:custGeom>
              <a:rect b="b" l="l" r="r" t="t"/>
              <a:pathLst>
                <a:path extrusionOk="0" h="7439" w="6272">
                  <a:moveTo>
                    <a:pt x="367" y="0"/>
                  </a:moveTo>
                  <a:lnTo>
                    <a:pt x="0" y="234"/>
                  </a:lnTo>
                  <a:cubicBezTo>
                    <a:pt x="100" y="467"/>
                    <a:pt x="3236" y="6305"/>
                    <a:pt x="6104" y="7439"/>
                  </a:cubicBezTo>
                  <a:lnTo>
                    <a:pt x="6271" y="7038"/>
                  </a:lnTo>
                  <a:cubicBezTo>
                    <a:pt x="3536" y="5938"/>
                    <a:pt x="400" y="67"/>
                    <a:pt x="3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484925" y="2779925"/>
              <a:ext cx="88425" cy="20875"/>
            </a:xfrm>
            <a:custGeom>
              <a:rect b="b" l="l" r="r" t="t"/>
              <a:pathLst>
                <a:path extrusionOk="0" h="835" w="3537">
                  <a:moveTo>
                    <a:pt x="3436" y="1"/>
                  </a:moveTo>
                  <a:cubicBezTo>
                    <a:pt x="2329" y="339"/>
                    <a:pt x="1412" y="412"/>
                    <a:pt x="822" y="412"/>
                  </a:cubicBezTo>
                  <a:cubicBezTo>
                    <a:pt x="362" y="412"/>
                    <a:pt x="100" y="368"/>
                    <a:pt x="100" y="368"/>
                  </a:cubicBezTo>
                  <a:lnTo>
                    <a:pt x="0" y="768"/>
                  </a:lnTo>
                  <a:cubicBezTo>
                    <a:pt x="0" y="768"/>
                    <a:pt x="301" y="835"/>
                    <a:pt x="801" y="835"/>
                  </a:cubicBezTo>
                  <a:cubicBezTo>
                    <a:pt x="1435" y="835"/>
                    <a:pt x="2335" y="735"/>
                    <a:pt x="3536" y="401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325650" y="2618975"/>
              <a:ext cx="29200" cy="57575"/>
            </a:xfrm>
            <a:custGeom>
              <a:rect b="b" l="l" r="r" t="t"/>
              <a:pathLst>
                <a:path extrusionOk="0" h="2303" w="1168">
                  <a:moveTo>
                    <a:pt x="1001" y="1"/>
                  </a:moveTo>
                  <a:lnTo>
                    <a:pt x="567" y="34"/>
                  </a:lnTo>
                  <a:cubicBezTo>
                    <a:pt x="734" y="1268"/>
                    <a:pt x="33" y="1969"/>
                    <a:pt x="0" y="2002"/>
                  </a:cubicBezTo>
                  <a:lnTo>
                    <a:pt x="300" y="2302"/>
                  </a:lnTo>
                  <a:cubicBezTo>
                    <a:pt x="300" y="2269"/>
                    <a:pt x="1168" y="1368"/>
                    <a:pt x="10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364000" y="2659850"/>
              <a:ext cx="34225" cy="33375"/>
            </a:xfrm>
            <a:custGeom>
              <a:rect b="b" l="l" r="r" t="t"/>
              <a:pathLst>
                <a:path extrusionOk="0" h="1335" w="1369">
                  <a:moveTo>
                    <a:pt x="1001" y="0"/>
                  </a:moveTo>
                  <a:cubicBezTo>
                    <a:pt x="701" y="634"/>
                    <a:pt x="1" y="968"/>
                    <a:pt x="1" y="968"/>
                  </a:cubicBezTo>
                  <a:lnTo>
                    <a:pt x="167" y="1335"/>
                  </a:lnTo>
                  <a:cubicBezTo>
                    <a:pt x="201" y="1301"/>
                    <a:pt x="1035" y="901"/>
                    <a:pt x="1368" y="1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206400" y="2619825"/>
              <a:ext cx="69225" cy="86750"/>
            </a:xfrm>
            <a:custGeom>
              <a:rect b="b" l="l" r="r" t="t"/>
              <a:pathLst>
                <a:path extrusionOk="0" h="3470" w="2769">
                  <a:moveTo>
                    <a:pt x="334" y="0"/>
                  </a:moveTo>
                  <a:lnTo>
                    <a:pt x="0" y="267"/>
                  </a:lnTo>
                  <a:cubicBezTo>
                    <a:pt x="67" y="267"/>
                    <a:pt x="1468" y="2102"/>
                    <a:pt x="2435" y="3469"/>
                  </a:cubicBezTo>
                  <a:lnTo>
                    <a:pt x="2769" y="3269"/>
                  </a:lnTo>
                  <a:cubicBezTo>
                    <a:pt x="1801" y="1902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958700" y="2969225"/>
              <a:ext cx="191850" cy="186000"/>
            </a:xfrm>
            <a:custGeom>
              <a:rect b="b" l="l" r="r" t="t"/>
              <a:pathLst>
                <a:path extrusionOk="0" h="7440" w="7674">
                  <a:moveTo>
                    <a:pt x="7373" y="1"/>
                  </a:moveTo>
                  <a:cubicBezTo>
                    <a:pt x="6305" y="1168"/>
                    <a:pt x="4738" y="2169"/>
                    <a:pt x="2703" y="3036"/>
                  </a:cubicBezTo>
                  <a:lnTo>
                    <a:pt x="2636" y="3070"/>
                  </a:lnTo>
                  <a:lnTo>
                    <a:pt x="2569" y="3170"/>
                  </a:lnTo>
                  <a:cubicBezTo>
                    <a:pt x="1836" y="4638"/>
                    <a:pt x="1002" y="5938"/>
                    <a:pt x="1" y="7173"/>
                  </a:cubicBezTo>
                  <a:lnTo>
                    <a:pt x="335" y="7440"/>
                  </a:lnTo>
                  <a:cubicBezTo>
                    <a:pt x="1335" y="6139"/>
                    <a:pt x="2169" y="4838"/>
                    <a:pt x="2903" y="3403"/>
                  </a:cubicBezTo>
                  <a:cubicBezTo>
                    <a:pt x="5005" y="2536"/>
                    <a:pt x="6539" y="1502"/>
                    <a:pt x="7673" y="301"/>
                  </a:cubicBezTo>
                  <a:lnTo>
                    <a:pt x="7373" y="1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079625" y="3058475"/>
              <a:ext cx="121775" cy="216825"/>
            </a:xfrm>
            <a:custGeom>
              <a:rect b="b" l="l" r="r" t="t"/>
              <a:pathLst>
                <a:path extrusionOk="0" h="8673" w="4871">
                  <a:moveTo>
                    <a:pt x="4504" y="0"/>
                  </a:moveTo>
                  <a:cubicBezTo>
                    <a:pt x="3870" y="1434"/>
                    <a:pt x="2803" y="3069"/>
                    <a:pt x="1135" y="5137"/>
                  </a:cubicBezTo>
                  <a:lnTo>
                    <a:pt x="1" y="8573"/>
                  </a:lnTo>
                  <a:lnTo>
                    <a:pt x="401" y="8673"/>
                  </a:lnTo>
                  <a:lnTo>
                    <a:pt x="1468" y="5337"/>
                  </a:lnTo>
                  <a:cubicBezTo>
                    <a:pt x="3170" y="3269"/>
                    <a:pt x="4237" y="1635"/>
                    <a:pt x="4871" y="167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801100" y="3060125"/>
              <a:ext cx="69250" cy="88425"/>
            </a:xfrm>
            <a:custGeom>
              <a:rect b="b" l="l" r="r" t="t"/>
              <a:pathLst>
                <a:path extrusionOk="0" h="3537" w="2770">
                  <a:moveTo>
                    <a:pt x="2135" y="1"/>
                  </a:moveTo>
                  <a:lnTo>
                    <a:pt x="1969" y="368"/>
                  </a:lnTo>
                  <a:cubicBezTo>
                    <a:pt x="2035" y="401"/>
                    <a:pt x="2102" y="501"/>
                    <a:pt x="2135" y="568"/>
                  </a:cubicBezTo>
                  <a:cubicBezTo>
                    <a:pt x="2269" y="1068"/>
                    <a:pt x="1602" y="2169"/>
                    <a:pt x="1101" y="2803"/>
                  </a:cubicBezTo>
                  <a:lnTo>
                    <a:pt x="0" y="3170"/>
                  </a:lnTo>
                  <a:lnTo>
                    <a:pt x="134" y="3537"/>
                  </a:lnTo>
                  <a:lnTo>
                    <a:pt x="1335" y="3070"/>
                  </a:lnTo>
                  <a:lnTo>
                    <a:pt x="1368" y="3036"/>
                  </a:lnTo>
                  <a:cubicBezTo>
                    <a:pt x="1535" y="2870"/>
                    <a:pt x="2769" y="1335"/>
                    <a:pt x="2536" y="468"/>
                  </a:cubicBezTo>
                  <a:cubicBezTo>
                    <a:pt x="2502" y="234"/>
                    <a:pt x="2335" y="68"/>
                    <a:pt x="2135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26200" y="3232750"/>
              <a:ext cx="61725" cy="115125"/>
            </a:xfrm>
            <a:custGeom>
              <a:rect b="b" l="l" r="r" t="t"/>
              <a:pathLst>
                <a:path extrusionOk="0" h="4605" w="2469">
                  <a:moveTo>
                    <a:pt x="967" y="1"/>
                  </a:moveTo>
                  <a:lnTo>
                    <a:pt x="967" y="434"/>
                  </a:lnTo>
                  <a:cubicBezTo>
                    <a:pt x="1134" y="434"/>
                    <a:pt x="1301" y="501"/>
                    <a:pt x="1401" y="635"/>
                  </a:cubicBezTo>
                  <a:cubicBezTo>
                    <a:pt x="1868" y="1168"/>
                    <a:pt x="1868" y="2603"/>
                    <a:pt x="1835" y="3270"/>
                  </a:cubicBezTo>
                  <a:cubicBezTo>
                    <a:pt x="1101" y="3470"/>
                    <a:pt x="467" y="3904"/>
                    <a:pt x="0" y="4270"/>
                  </a:cubicBezTo>
                  <a:lnTo>
                    <a:pt x="267" y="4604"/>
                  </a:lnTo>
                  <a:cubicBezTo>
                    <a:pt x="701" y="4204"/>
                    <a:pt x="1334" y="3803"/>
                    <a:pt x="2068" y="3637"/>
                  </a:cubicBezTo>
                  <a:lnTo>
                    <a:pt x="2202" y="3603"/>
                  </a:lnTo>
                  <a:lnTo>
                    <a:pt x="2202" y="3470"/>
                  </a:lnTo>
                  <a:cubicBezTo>
                    <a:pt x="2202" y="3336"/>
                    <a:pt x="2468" y="1235"/>
                    <a:pt x="1701" y="401"/>
                  </a:cubicBezTo>
                  <a:cubicBezTo>
                    <a:pt x="1534" y="134"/>
                    <a:pt x="1234" y="1"/>
                    <a:pt x="967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103825" y="3235525"/>
              <a:ext cx="62550" cy="108175"/>
            </a:xfrm>
            <a:custGeom>
              <a:rect b="b" l="l" r="r" t="t"/>
              <a:pathLst>
                <a:path extrusionOk="0" h="4327" w="2502">
                  <a:moveTo>
                    <a:pt x="394" y="1"/>
                  </a:moveTo>
                  <a:cubicBezTo>
                    <a:pt x="289" y="1"/>
                    <a:pt x="180" y="8"/>
                    <a:pt x="67" y="23"/>
                  </a:cubicBezTo>
                  <a:lnTo>
                    <a:pt x="100" y="457"/>
                  </a:lnTo>
                  <a:cubicBezTo>
                    <a:pt x="205" y="439"/>
                    <a:pt x="306" y="430"/>
                    <a:pt x="403" y="430"/>
                  </a:cubicBezTo>
                  <a:cubicBezTo>
                    <a:pt x="1201" y="430"/>
                    <a:pt x="1734" y="1042"/>
                    <a:pt x="2002" y="2291"/>
                  </a:cubicBezTo>
                  <a:cubicBezTo>
                    <a:pt x="1068" y="2825"/>
                    <a:pt x="434" y="3426"/>
                    <a:pt x="0" y="4093"/>
                  </a:cubicBezTo>
                  <a:lnTo>
                    <a:pt x="334" y="4326"/>
                  </a:lnTo>
                  <a:cubicBezTo>
                    <a:pt x="734" y="3659"/>
                    <a:pt x="1401" y="3059"/>
                    <a:pt x="2368" y="2558"/>
                  </a:cubicBezTo>
                  <a:lnTo>
                    <a:pt x="2502" y="2492"/>
                  </a:lnTo>
                  <a:lnTo>
                    <a:pt x="2435" y="2358"/>
                  </a:lnTo>
                  <a:cubicBezTo>
                    <a:pt x="2131" y="778"/>
                    <a:pt x="1468" y="1"/>
                    <a:pt x="394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008750" y="2573950"/>
              <a:ext cx="191825" cy="169325"/>
            </a:xfrm>
            <a:custGeom>
              <a:rect b="b" l="l" r="r" t="t"/>
              <a:pathLst>
                <a:path extrusionOk="0" h="6773" w="7673">
                  <a:moveTo>
                    <a:pt x="4037" y="1"/>
                  </a:moveTo>
                  <a:lnTo>
                    <a:pt x="4003" y="434"/>
                  </a:lnTo>
                  <a:cubicBezTo>
                    <a:pt x="4904" y="501"/>
                    <a:pt x="5871" y="1168"/>
                    <a:pt x="6572" y="2169"/>
                  </a:cubicBezTo>
                  <a:cubicBezTo>
                    <a:pt x="7039" y="2903"/>
                    <a:pt x="7206" y="3470"/>
                    <a:pt x="7139" y="3737"/>
                  </a:cubicBezTo>
                  <a:cubicBezTo>
                    <a:pt x="6914" y="4378"/>
                    <a:pt x="3293" y="6348"/>
                    <a:pt x="2336" y="6348"/>
                  </a:cubicBezTo>
                  <a:cubicBezTo>
                    <a:pt x="2298" y="6348"/>
                    <a:pt x="2264" y="6345"/>
                    <a:pt x="2235" y="6338"/>
                  </a:cubicBezTo>
                  <a:cubicBezTo>
                    <a:pt x="2069" y="6305"/>
                    <a:pt x="1735" y="5971"/>
                    <a:pt x="1401" y="5338"/>
                  </a:cubicBezTo>
                  <a:cubicBezTo>
                    <a:pt x="868" y="4337"/>
                    <a:pt x="467" y="2803"/>
                    <a:pt x="834" y="1802"/>
                  </a:cubicBezTo>
                  <a:lnTo>
                    <a:pt x="467" y="1635"/>
                  </a:lnTo>
                  <a:lnTo>
                    <a:pt x="467" y="1635"/>
                  </a:lnTo>
                  <a:cubicBezTo>
                    <a:pt x="0" y="2769"/>
                    <a:pt x="401" y="4437"/>
                    <a:pt x="1034" y="5571"/>
                  </a:cubicBezTo>
                  <a:cubicBezTo>
                    <a:pt x="1235" y="5971"/>
                    <a:pt x="1702" y="6639"/>
                    <a:pt x="2169" y="6772"/>
                  </a:cubicBezTo>
                  <a:lnTo>
                    <a:pt x="2335" y="6772"/>
                  </a:lnTo>
                  <a:cubicBezTo>
                    <a:pt x="3503" y="6772"/>
                    <a:pt x="7306" y="4671"/>
                    <a:pt x="7539" y="3837"/>
                  </a:cubicBezTo>
                  <a:cubicBezTo>
                    <a:pt x="7673" y="3436"/>
                    <a:pt x="7406" y="2669"/>
                    <a:pt x="6905" y="1969"/>
                  </a:cubicBezTo>
                  <a:cubicBezTo>
                    <a:pt x="6171" y="834"/>
                    <a:pt x="5071" y="101"/>
                    <a:pt x="403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521625" y="3542975"/>
              <a:ext cx="612125" cy="625475"/>
            </a:xfrm>
            <a:custGeom>
              <a:rect b="b" l="l" r="r" t="t"/>
              <a:pathLst>
                <a:path extrusionOk="0" h="25019" w="24485">
                  <a:moveTo>
                    <a:pt x="18580" y="1"/>
                  </a:moveTo>
                  <a:lnTo>
                    <a:pt x="18580" y="1"/>
                  </a:lnTo>
                  <a:cubicBezTo>
                    <a:pt x="19033" y="2360"/>
                    <a:pt x="5046" y="18063"/>
                    <a:pt x="415" y="18063"/>
                  </a:cubicBezTo>
                  <a:cubicBezTo>
                    <a:pt x="267" y="18063"/>
                    <a:pt x="128" y="18047"/>
                    <a:pt x="0" y="18014"/>
                  </a:cubicBezTo>
                  <a:lnTo>
                    <a:pt x="0" y="18014"/>
                  </a:lnTo>
                  <a:lnTo>
                    <a:pt x="4236" y="25019"/>
                  </a:lnTo>
                  <a:cubicBezTo>
                    <a:pt x="14310" y="22517"/>
                    <a:pt x="24251" y="10341"/>
                    <a:pt x="24484" y="5171"/>
                  </a:cubicBezTo>
                  <a:lnTo>
                    <a:pt x="1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603350" y="3647075"/>
              <a:ext cx="798925" cy="1803125"/>
            </a:xfrm>
            <a:custGeom>
              <a:rect b="b" l="l" r="r" t="t"/>
              <a:pathLst>
                <a:path extrusionOk="0" h="72125" w="31957">
                  <a:moveTo>
                    <a:pt x="20595" y="1"/>
                  </a:moveTo>
                  <a:cubicBezTo>
                    <a:pt x="20352" y="1"/>
                    <a:pt x="20148" y="73"/>
                    <a:pt x="20148" y="73"/>
                  </a:cubicBezTo>
                  <a:lnTo>
                    <a:pt x="21082" y="907"/>
                  </a:lnTo>
                  <a:cubicBezTo>
                    <a:pt x="20882" y="5777"/>
                    <a:pt x="5804" y="20554"/>
                    <a:pt x="801" y="20621"/>
                  </a:cubicBezTo>
                  <a:lnTo>
                    <a:pt x="267" y="19754"/>
                  </a:lnTo>
                  <a:cubicBezTo>
                    <a:pt x="100" y="19954"/>
                    <a:pt x="0" y="20221"/>
                    <a:pt x="167" y="20554"/>
                  </a:cubicBezTo>
                  <a:lnTo>
                    <a:pt x="25418" y="72125"/>
                  </a:lnTo>
                  <a:lnTo>
                    <a:pt x="31956" y="72125"/>
                  </a:lnTo>
                  <a:lnTo>
                    <a:pt x="31956" y="10380"/>
                  </a:lnTo>
                  <a:lnTo>
                    <a:pt x="21082" y="140"/>
                  </a:lnTo>
                  <a:cubicBezTo>
                    <a:pt x="20935" y="33"/>
                    <a:pt x="20756" y="1"/>
                    <a:pt x="20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617525" y="4035825"/>
              <a:ext cx="54225" cy="54225"/>
            </a:xfrm>
            <a:custGeom>
              <a:rect b="b" l="l" r="r" t="t"/>
              <a:pathLst>
                <a:path extrusionOk="0" h="2169" w="2169">
                  <a:moveTo>
                    <a:pt x="1068" y="1"/>
                  </a:moveTo>
                  <a:cubicBezTo>
                    <a:pt x="500" y="1"/>
                    <a:pt x="0" y="468"/>
                    <a:pt x="0" y="1068"/>
                  </a:cubicBezTo>
                  <a:cubicBezTo>
                    <a:pt x="0" y="1669"/>
                    <a:pt x="500" y="2169"/>
                    <a:pt x="1068" y="2169"/>
                  </a:cubicBezTo>
                  <a:cubicBezTo>
                    <a:pt x="1668" y="2169"/>
                    <a:pt x="2168" y="1669"/>
                    <a:pt x="2168" y="1068"/>
                  </a:cubicBezTo>
                  <a:cubicBezTo>
                    <a:pt x="2168" y="501"/>
                    <a:pt x="1668" y="1"/>
                    <a:pt x="1068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19" name="Google Shape;119;p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22" name="Google Shape;122;p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6"/>
          <p:cNvGrpSpPr/>
          <p:nvPr/>
        </p:nvGrpSpPr>
        <p:grpSpPr>
          <a:xfrm>
            <a:off x="16859" y="89405"/>
            <a:ext cx="452039" cy="524114"/>
            <a:chOff x="5815634" y="1650855"/>
            <a:chExt cx="452039" cy="524114"/>
          </a:xfrm>
        </p:grpSpPr>
        <p:sp>
          <p:nvSpPr>
            <p:cNvPr id="126" name="Google Shape;126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35809" y="4566605"/>
            <a:ext cx="452039" cy="524114"/>
            <a:chOff x="5815634" y="1650855"/>
            <a:chExt cx="452039" cy="524114"/>
          </a:xfrm>
        </p:grpSpPr>
        <p:sp>
          <p:nvSpPr>
            <p:cNvPr id="133" name="Google Shape;133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8635809" y="3938780"/>
            <a:ext cx="452039" cy="524114"/>
            <a:chOff x="5815634" y="1650855"/>
            <a:chExt cx="452039" cy="524114"/>
          </a:xfrm>
        </p:grpSpPr>
        <p:sp>
          <p:nvSpPr>
            <p:cNvPr id="140" name="Google Shape;140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48" name="Google Shape;148;p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51" name="Google Shape;151;p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7"/>
          <p:cNvSpPr txBox="1"/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7"/>
          <p:cNvSpPr txBox="1"/>
          <p:nvPr>
            <p:ph idx="1" type="subTitle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5559284" y="105617"/>
            <a:ext cx="452039" cy="524114"/>
            <a:chOff x="5815634" y="1650855"/>
            <a:chExt cx="452039" cy="524114"/>
          </a:xfrm>
        </p:grpSpPr>
        <p:sp>
          <p:nvSpPr>
            <p:cNvPr id="157" name="Google Shape;157;p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6560209" y="4534017"/>
            <a:ext cx="452039" cy="524114"/>
            <a:chOff x="5815634" y="1650855"/>
            <a:chExt cx="452039" cy="524114"/>
          </a:xfrm>
        </p:grpSpPr>
        <p:sp>
          <p:nvSpPr>
            <p:cNvPr id="164" name="Google Shape;164;p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>
            <a:off x="8494834" y="1346892"/>
            <a:ext cx="452039" cy="524114"/>
            <a:chOff x="5815634" y="1650855"/>
            <a:chExt cx="452039" cy="524114"/>
          </a:xfrm>
        </p:grpSpPr>
        <p:sp>
          <p:nvSpPr>
            <p:cNvPr id="171" name="Google Shape;171;p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79" name="Google Shape;179;p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82" name="Google Shape;182;p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8"/>
          <p:cNvSpPr txBox="1"/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8"/>
          <p:cNvGrpSpPr/>
          <p:nvPr/>
        </p:nvGrpSpPr>
        <p:grpSpPr>
          <a:xfrm>
            <a:off x="3626334" y="4513380"/>
            <a:ext cx="452039" cy="524114"/>
            <a:chOff x="5815634" y="1650855"/>
            <a:chExt cx="452039" cy="524114"/>
          </a:xfrm>
        </p:grpSpPr>
        <p:sp>
          <p:nvSpPr>
            <p:cNvPr id="187" name="Google Shape;187;p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8"/>
          <p:cNvGrpSpPr/>
          <p:nvPr/>
        </p:nvGrpSpPr>
        <p:grpSpPr>
          <a:xfrm>
            <a:off x="8479313" y="2956411"/>
            <a:ext cx="452735" cy="524789"/>
            <a:chOff x="8479313" y="2956411"/>
            <a:chExt cx="452735" cy="524789"/>
          </a:xfrm>
        </p:grpSpPr>
        <p:sp>
          <p:nvSpPr>
            <p:cNvPr id="194" name="Google Shape;194;p8"/>
            <p:cNvSpPr/>
            <p:nvPr/>
          </p:nvSpPr>
          <p:spPr>
            <a:xfrm>
              <a:off x="8479313" y="3101093"/>
              <a:ext cx="452735" cy="380107"/>
            </a:xfrm>
            <a:custGeom>
              <a:rect b="b" l="l" r="r" t="t"/>
              <a:pathLst>
                <a:path extrusionOk="0" h="18569" w="22117">
                  <a:moveTo>
                    <a:pt x="11330" y="1"/>
                  </a:moveTo>
                  <a:cubicBezTo>
                    <a:pt x="7143" y="1"/>
                    <a:pt x="3041" y="2086"/>
                    <a:pt x="1769" y="6409"/>
                  </a:cubicBezTo>
                  <a:cubicBezTo>
                    <a:pt x="1" y="12180"/>
                    <a:pt x="4204" y="18251"/>
                    <a:pt x="10208" y="18551"/>
                  </a:cubicBezTo>
                  <a:cubicBezTo>
                    <a:pt x="10436" y="18563"/>
                    <a:pt x="10665" y="18568"/>
                    <a:pt x="10895" y="18568"/>
                  </a:cubicBezTo>
                  <a:cubicBezTo>
                    <a:pt x="14005" y="18568"/>
                    <a:pt x="17300" y="17511"/>
                    <a:pt x="19381" y="15182"/>
                  </a:cubicBezTo>
                  <a:cubicBezTo>
                    <a:pt x="21616" y="12680"/>
                    <a:pt x="22117" y="9044"/>
                    <a:pt x="21016" y="6009"/>
                  </a:cubicBezTo>
                  <a:cubicBezTo>
                    <a:pt x="20382" y="4241"/>
                    <a:pt x="19214" y="2673"/>
                    <a:pt x="17547" y="1672"/>
                  </a:cubicBezTo>
                  <a:cubicBezTo>
                    <a:pt x="15709" y="565"/>
                    <a:pt x="13508" y="1"/>
                    <a:pt x="11330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527806" y="3140498"/>
              <a:ext cx="358491" cy="300356"/>
            </a:xfrm>
            <a:custGeom>
              <a:rect b="b" l="l" r="r" t="t"/>
              <a:pathLst>
                <a:path extrusionOk="0" h="14673" w="17513">
                  <a:moveTo>
                    <a:pt x="8977" y="1"/>
                  </a:moveTo>
                  <a:cubicBezTo>
                    <a:pt x="5668" y="1"/>
                    <a:pt x="2432" y="1642"/>
                    <a:pt x="1401" y="5085"/>
                  </a:cubicBezTo>
                  <a:cubicBezTo>
                    <a:pt x="0" y="9621"/>
                    <a:pt x="3336" y="14458"/>
                    <a:pt x="8072" y="14658"/>
                  </a:cubicBezTo>
                  <a:cubicBezTo>
                    <a:pt x="8254" y="14668"/>
                    <a:pt x="8437" y="14672"/>
                    <a:pt x="8621" y="14672"/>
                  </a:cubicBezTo>
                  <a:cubicBezTo>
                    <a:pt x="11041" y="14672"/>
                    <a:pt x="13637" y="13849"/>
                    <a:pt x="15311" y="11989"/>
                  </a:cubicBezTo>
                  <a:cubicBezTo>
                    <a:pt x="17112" y="10021"/>
                    <a:pt x="17513" y="7153"/>
                    <a:pt x="16645" y="4751"/>
                  </a:cubicBezTo>
                  <a:cubicBezTo>
                    <a:pt x="16145" y="3350"/>
                    <a:pt x="15244" y="2116"/>
                    <a:pt x="13910" y="1315"/>
                  </a:cubicBezTo>
                  <a:cubicBezTo>
                    <a:pt x="12447" y="447"/>
                    <a:pt x="10702" y="1"/>
                    <a:pt x="897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638406" y="3166720"/>
              <a:ext cx="137968" cy="247892"/>
            </a:xfrm>
            <a:custGeom>
              <a:rect b="b" l="l" r="r" t="t"/>
              <a:pathLst>
                <a:path extrusionOk="0" h="12110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68"/>
                    <a:pt x="2569" y="201"/>
                    <a:pt x="2569" y="334"/>
                  </a:cubicBezTo>
                  <a:lnTo>
                    <a:pt x="2569" y="1469"/>
                  </a:lnTo>
                  <a:cubicBezTo>
                    <a:pt x="2236" y="1502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01" y="2703"/>
                  </a:cubicBezTo>
                  <a:cubicBezTo>
                    <a:pt x="368" y="3136"/>
                    <a:pt x="234" y="3570"/>
                    <a:pt x="234" y="4037"/>
                  </a:cubicBezTo>
                  <a:cubicBezTo>
                    <a:pt x="234" y="4604"/>
                    <a:pt x="401" y="5104"/>
                    <a:pt x="735" y="5505"/>
                  </a:cubicBezTo>
                  <a:cubicBezTo>
                    <a:pt x="1068" y="5872"/>
                    <a:pt x="1535" y="6205"/>
                    <a:pt x="2169" y="6405"/>
                  </a:cubicBezTo>
                  <a:lnTo>
                    <a:pt x="3737" y="6939"/>
                  </a:lnTo>
                  <a:cubicBezTo>
                    <a:pt x="4104" y="7073"/>
                    <a:pt x="4404" y="7239"/>
                    <a:pt x="4571" y="7439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40"/>
                    <a:pt x="4704" y="8707"/>
                    <a:pt x="4437" y="8840"/>
                  </a:cubicBezTo>
                  <a:cubicBezTo>
                    <a:pt x="4171" y="9007"/>
                    <a:pt x="3770" y="9107"/>
                    <a:pt x="3337" y="9107"/>
                  </a:cubicBezTo>
                  <a:cubicBezTo>
                    <a:pt x="2870" y="9107"/>
                    <a:pt x="2436" y="9041"/>
                    <a:pt x="2036" y="8874"/>
                  </a:cubicBezTo>
                  <a:cubicBezTo>
                    <a:pt x="1602" y="8707"/>
                    <a:pt x="1235" y="8507"/>
                    <a:pt x="902" y="8273"/>
                  </a:cubicBezTo>
                  <a:cubicBezTo>
                    <a:pt x="868" y="8240"/>
                    <a:pt x="810" y="8223"/>
                    <a:pt x="747" y="8223"/>
                  </a:cubicBezTo>
                  <a:cubicBezTo>
                    <a:pt x="685" y="8223"/>
                    <a:pt x="618" y="8240"/>
                    <a:pt x="568" y="8273"/>
                  </a:cubicBezTo>
                  <a:cubicBezTo>
                    <a:pt x="435" y="8373"/>
                    <a:pt x="368" y="8440"/>
                    <a:pt x="268" y="8574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274"/>
                    <a:pt x="1" y="9441"/>
                  </a:cubicBezTo>
                  <a:cubicBezTo>
                    <a:pt x="1" y="9541"/>
                    <a:pt x="34" y="9674"/>
                    <a:pt x="101" y="9708"/>
                  </a:cubicBezTo>
                  <a:cubicBezTo>
                    <a:pt x="368" y="9875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575"/>
                  </a:cubicBezTo>
                  <a:cubicBezTo>
                    <a:pt x="2236" y="10608"/>
                    <a:pt x="2369" y="10608"/>
                    <a:pt x="2503" y="10675"/>
                  </a:cubicBezTo>
                  <a:lnTo>
                    <a:pt x="2503" y="11776"/>
                  </a:lnTo>
                  <a:cubicBezTo>
                    <a:pt x="2503" y="11909"/>
                    <a:pt x="2569" y="12043"/>
                    <a:pt x="2736" y="12076"/>
                  </a:cubicBezTo>
                  <a:cubicBezTo>
                    <a:pt x="2903" y="12110"/>
                    <a:pt x="3070" y="12110"/>
                    <a:pt x="3337" y="12110"/>
                  </a:cubicBezTo>
                  <a:lnTo>
                    <a:pt x="3603" y="12110"/>
                  </a:lnTo>
                  <a:cubicBezTo>
                    <a:pt x="3737" y="12110"/>
                    <a:pt x="3837" y="12076"/>
                    <a:pt x="3904" y="12076"/>
                  </a:cubicBezTo>
                  <a:cubicBezTo>
                    <a:pt x="4037" y="12043"/>
                    <a:pt x="4171" y="11909"/>
                    <a:pt x="4171" y="11776"/>
                  </a:cubicBezTo>
                  <a:lnTo>
                    <a:pt x="4171" y="10708"/>
                  </a:lnTo>
                  <a:cubicBezTo>
                    <a:pt x="4537" y="10675"/>
                    <a:pt x="4871" y="10542"/>
                    <a:pt x="5171" y="10408"/>
                  </a:cubicBezTo>
                  <a:cubicBezTo>
                    <a:pt x="5672" y="10208"/>
                    <a:pt x="6039" y="9875"/>
                    <a:pt x="6339" y="9474"/>
                  </a:cubicBezTo>
                  <a:cubicBezTo>
                    <a:pt x="6606" y="9041"/>
                    <a:pt x="6739" y="8574"/>
                    <a:pt x="6739" y="8073"/>
                  </a:cubicBezTo>
                  <a:cubicBezTo>
                    <a:pt x="6739" y="7406"/>
                    <a:pt x="6572" y="6839"/>
                    <a:pt x="6172" y="6405"/>
                  </a:cubicBezTo>
                  <a:cubicBezTo>
                    <a:pt x="5772" y="6005"/>
                    <a:pt x="5271" y="5672"/>
                    <a:pt x="4604" y="5438"/>
                  </a:cubicBezTo>
                  <a:lnTo>
                    <a:pt x="3103" y="4904"/>
                  </a:lnTo>
                  <a:cubicBezTo>
                    <a:pt x="2770" y="4771"/>
                    <a:pt x="2536" y="4671"/>
                    <a:pt x="2336" y="4504"/>
                  </a:cubicBezTo>
                  <a:cubicBezTo>
                    <a:pt x="2169" y="4371"/>
                    <a:pt x="2102" y="4204"/>
                    <a:pt x="2102" y="3937"/>
                  </a:cubicBezTo>
                  <a:cubicBezTo>
                    <a:pt x="2102" y="3670"/>
                    <a:pt x="2236" y="3437"/>
                    <a:pt x="2436" y="3270"/>
                  </a:cubicBezTo>
                  <a:cubicBezTo>
                    <a:pt x="2703" y="3103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7" y="3170"/>
                  </a:cubicBezTo>
                  <a:cubicBezTo>
                    <a:pt x="4871" y="3303"/>
                    <a:pt x="5238" y="3403"/>
                    <a:pt x="5538" y="3570"/>
                  </a:cubicBezTo>
                  <a:cubicBezTo>
                    <a:pt x="5587" y="3607"/>
                    <a:pt x="5632" y="3621"/>
                    <a:pt x="5673" y="3621"/>
                  </a:cubicBezTo>
                  <a:cubicBezTo>
                    <a:pt x="5745" y="3621"/>
                    <a:pt x="5808" y="3579"/>
                    <a:pt x="5872" y="3537"/>
                  </a:cubicBezTo>
                  <a:cubicBezTo>
                    <a:pt x="6039" y="3403"/>
                    <a:pt x="6172" y="3203"/>
                    <a:pt x="6239" y="3003"/>
                  </a:cubicBezTo>
                  <a:cubicBezTo>
                    <a:pt x="6339" y="2769"/>
                    <a:pt x="6372" y="2569"/>
                    <a:pt x="6372" y="2369"/>
                  </a:cubicBezTo>
                  <a:cubicBezTo>
                    <a:pt x="6372" y="2236"/>
                    <a:pt x="6339" y="2169"/>
                    <a:pt x="6205" y="2102"/>
                  </a:cubicBezTo>
                  <a:cubicBezTo>
                    <a:pt x="5872" y="1902"/>
                    <a:pt x="5405" y="1735"/>
                    <a:pt x="4938" y="1635"/>
                  </a:cubicBezTo>
                  <a:cubicBezTo>
                    <a:pt x="4738" y="1535"/>
                    <a:pt x="4504" y="1502"/>
                    <a:pt x="4237" y="1469"/>
                  </a:cubicBezTo>
                  <a:lnTo>
                    <a:pt x="4237" y="334"/>
                  </a:lnTo>
                  <a:cubicBezTo>
                    <a:pt x="4237" y="201"/>
                    <a:pt x="4171" y="68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8703971" y="2956411"/>
              <a:ext cx="8208" cy="60120"/>
            </a:xfrm>
            <a:custGeom>
              <a:rect b="b" l="l" r="r" t="t"/>
              <a:pathLst>
                <a:path extrusionOk="0" h="2937" w="401">
                  <a:moveTo>
                    <a:pt x="0" y="1"/>
                  </a:moveTo>
                  <a:lnTo>
                    <a:pt x="0" y="2936"/>
                  </a:lnTo>
                  <a:lnTo>
                    <a:pt x="400" y="293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654127" y="2987136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746303" y="2997392"/>
              <a:ext cx="8884" cy="73753"/>
            </a:xfrm>
            <a:custGeom>
              <a:rect b="b" l="l" r="r" t="t"/>
              <a:pathLst>
                <a:path extrusionOk="0" h="3603" w="434">
                  <a:moveTo>
                    <a:pt x="0" y="0"/>
                  </a:moveTo>
                  <a:lnTo>
                    <a:pt x="0" y="3603"/>
                  </a:lnTo>
                  <a:lnTo>
                    <a:pt x="434" y="36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8"/>
          <p:cNvGrpSpPr/>
          <p:nvPr/>
        </p:nvGrpSpPr>
        <p:grpSpPr>
          <a:xfrm>
            <a:off x="1550633" y="93826"/>
            <a:ext cx="453431" cy="524769"/>
            <a:chOff x="5416858" y="2175276"/>
            <a:chExt cx="453431" cy="524769"/>
          </a:xfrm>
        </p:grpSpPr>
        <p:sp>
          <p:nvSpPr>
            <p:cNvPr id="201" name="Google Shape;201;p8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09" name="Google Shape;209;p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12" name="Google Shape;212;p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720000" y="1722975"/>
            <a:ext cx="41103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Open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5" name="Google Shape;21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720000" y="3498225"/>
            <a:ext cx="7704000" cy="75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9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</a:lstStyle>
          <a:p/>
        </p:txBody>
      </p:sp>
      <p:sp>
        <p:nvSpPr>
          <p:cNvPr id="219" name="Google Shape;2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sz="25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36"/>
          <p:cNvGrpSpPr/>
          <p:nvPr/>
        </p:nvGrpSpPr>
        <p:grpSpPr>
          <a:xfrm>
            <a:off x="1755112" y="2557033"/>
            <a:ext cx="969446" cy="790771"/>
            <a:chOff x="481275" y="890825"/>
            <a:chExt cx="1708275" cy="1390000"/>
          </a:xfrm>
        </p:grpSpPr>
        <p:sp>
          <p:nvSpPr>
            <p:cNvPr id="903" name="Google Shape;903;p36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36"/>
          <p:cNvSpPr txBox="1"/>
          <p:nvPr>
            <p:ph idx="1" type="subTitle"/>
          </p:nvPr>
        </p:nvSpPr>
        <p:spPr>
          <a:xfrm>
            <a:off x="3058200" y="2722313"/>
            <a:ext cx="5170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 Anubhav Rajput, Arpan Ghosh, Davy Sharma, Sashrika Surya &amp; Vardhah Anees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guidance of: Rajashekhar GS</a:t>
            </a:r>
            <a:endParaRPr/>
          </a:p>
        </p:txBody>
      </p:sp>
      <p:sp>
        <p:nvSpPr>
          <p:cNvPr id="909" name="Google Shape;909;p36"/>
          <p:cNvSpPr txBox="1"/>
          <p:nvPr>
            <p:ph type="ctrTitle"/>
          </p:nvPr>
        </p:nvSpPr>
        <p:spPr>
          <a:xfrm>
            <a:off x="3058200" y="860300"/>
            <a:ext cx="5170500" cy="19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3"/>
                </a:solidFill>
              </a:rPr>
              <a:t>EZLOANS</a:t>
            </a:r>
            <a:r>
              <a:rPr lang="en" sz="5300"/>
              <a:t>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Loan Management App</a:t>
            </a:r>
            <a:endParaRPr sz="3800"/>
          </a:p>
        </p:txBody>
      </p:sp>
      <p:grpSp>
        <p:nvGrpSpPr>
          <p:cNvPr id="910" name="Google Shape;910;p36"/>
          <p:cNvGrpSpPr/>
          <p:nvPr/>
        </p:nvGrpSpPr>
        <p:grpSpPr>
          <a:xfrm>
            <a:off x="990390" y="1245715"/>
            <a:ext cx="1342636" cy="1217594"/>
            <a:chOff x="2659125" y="656075"/>
            <a:chExt cx="1689275" cy="1531950"/>
          </a:xfrm>
        </p:grpSpPr>
        <p:sp>
          <p:nvSpPr>
            <p:cNvPr id="911" name="Google Shape;911;p36"/>
            <p:cNvSpPr/>
            <p:nvPr/>
          </p:nvSpPr>
          <p:spPr>
            <a:xfrm>
              <a:off x="4205500" y="862775"/>
              <a:ext cx="19025" cy="873900"/>
            </a:xfrm>
            <a:custGeom>
              <a:rect b="b" l="l" r="r" t="t"/>
              <a:pathLst>
                <a:path extrusionOk="0" h="34956" w="761">
                  <a:moveTo>
                    <a:pt x="1" y="0"/>
                  </a:moveTo>
                  <a:lnTo>
                    <a:pt x="1" y="34955"/>
                  </a:lnTo>
                  <a:lnTo>
                    <a:pt x="761" y="3495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080125" y="999925"/>
              <a:ext cx="268275" cy="433250"/>
            </a:xfrm>
            <a:custGeom>
              <a:rect b="b" l="l" r="r" t="t"/>
              <a:pathLst>
                <a:path extrusionOk="0" h="17330" w="10731">
                  <a:moveTo>
                    <a:pt x="5427" y="0"/>
                  </a:moveTo>
                  <a:cubicBezTo>
                    <a:pt x="3018" y="0"/>
                    <a:pt x="583" y="145"/>
                    <a:pt x="396" y="411"/>
                  </a:cubicBezTo>
                  <a:cubicBezTo>
                    <a:pt x="122" y="806"/>
                    <a:pt x="1" y="16521"/>
                    <a:pt x="396" y="16885"/>
                  </a:cubicBezTo>
                  <a:cubicBezTo>
                    <a:pt x="696" y="17185"/>
                    <a:pt x="2951" y="17330"/>
                    <a:pt x="5235" y="17330"/>
                  </a:cubicBezTo>
                  <a:cubicBezTo>
                    <a:pt x="7578" y="17330"/>
                    <a:pt x="9951" y="17178"/>
                    <a:pt x="10274" y="16885"/>
                  </a:cubicBezTo>
                  <a:cubicBezTo>
                    <a:pt x="10730" y="16521"/>
                    <a:pt x="10730" y="836"/>
                    <a:pt x="10274" y="411"/>
                  </a:cubicBezTo>
                  <a:cubicBezTo>
                    <a:pt x="9964" y="130"/>
                    <a:pt x="7707" y="0"/>
                    <a:pt x="542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498050" y="1143925"/>
              <a:ext cx="19025" cy="823750"/>
            </a:xfrm>
            <a:custGeom>
              <a:rect b="b" l="l" r="r" t="t"/>
              <a:pathLst>
                <a:path extrusionOk="0" h="32950" w="761">
                  <a:moveTo>
                    <a:pt x="1" y="0"/>
                  </a:moveTo>
                  <a:lnTo>
                    <a:pt x="1" y="32949"/>
                  </a:lnTo>
                  <a:lnTo>
                    <a:pt x="760" y="3294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367350" y="1221050"/>
              <a:ext cx="278150" cy="173375"/>
            </a:xfrm>
            <a:custGeom>
              <a:rect b="b" l="l" r="r" t="t"/>
              <a:pathLst>
                <a:path extrusionOk="0" h="6935" w="11126">
                  <a:moveTo>
                    <a:pt x="5628" y="0"/>
                  </a:moveTo>
                  <a:cubicBezTo>
                    <a:pt x="3223" y="0"/>
                    <a:pt x="796" y="145"/>
                    <a:pt x="608" y="411"/>
                  </a:cubicBezTo>
                  <a:cubicBezTo>
                    <a:pt x="213" y="958"/>
                    <a:pt x="1" y="5882"/>
                    <a:pt x="608" y="6490"/>
                  </a:cubicBezTo>
                  <a:cubicBezTo>
                    <a:pt x="908" y="6790"/>
                    <a:pt x="3156" y="6935"/>
                    <a:pt x="5436" y="6935"/>
                  </a:cubicBezTo>
                  <a:cubicBezTo>
                    <a:pt x="7775" y="6935"/>
                    <a:pt x="10148" y="6783"/>
                    <a:pt x="10487" y="6490"/>
                  </a:cubicBezTo>
                  <a:cubicBezTo>
                    <a:pt x="11125" y="5973"/>
                    <a:pt x="11125" y="1019"/>
                    <a:pt x="10487" y="411"/>
                  </a:cubicBezTo>
                  <a:cubicBezTo>
                    <a:pt x="10162" y="130"/>
                    <a:pt x="7904" y="0"/>
                    <a:pt x="562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143950" y="1132525"/>
              <a:ext cx="19025" cy="648200"/>
            </a:xfrm>
            <a:custGeom>
              <a:rect b="b" l="l" r="r" t="t"/>
              <a:pathLst>
                <a:path extrusionOk="0" h="25928" w="761">
                  <a:moveTo>
                    <a:pt x="0" y="1"/>
                  </a:moveTo>
                  <a:lnTo>
                    <a:pt x="0" y="25928"/>
                  </a:lnTo>
                  <a:lnTo>
                    <a:pt x="760" y="2592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3014000" y="1316325"/>
              <a:ext cx="276625" cy="288325"/>
            </a:xfrm>
            <a:custGeom>
              <a:rect b="b" l="l" r="r" t="t"/>
              <a:pathLst>
                <a:path extrusionOk="0" h="11533" w="11065">
                  <a:moveTo>
                    <a:pt x="5534" y="0"/>
                  </a:moveTo>
                  <a:cubicBezTo>
                    <a:pt x="3159" y="0"/>
                    <a:pt x="793" y="137"/>
                    <a:pt x="608" y="399"/>
                  </a:cubicBezTo>
                  <a:cubicBezTo>
                    <a:pt x="213" y="947"/>
                    <a:pt x="1" y="10491"/>
                    <a:pt x="608" y="11099"/>
                  </a:cubicBezTo>
                  <a:cubicBezTo>
                    <a:pt x="904" y="11395"/>
                    <a:pt x="3095" y="11532"/>
                    <a:pt x="5343" y="11532"/>
                  </a:cubicBezTo>
                  <a:cubicBezTo>
                    <a:pt x="7712" y="11532"/>
                    <a:pt x="10144" y="11379"/>
                    <a:pt x="10487" y="11099"/>
                  </a:cubicBezTo>
                  <a:cubicBezTo>
                    <a:pt x="11065" y="10552"/>
                    <a:pt x="11065" y="1007"/>
                    <a:pt x="10487" y="399"/>
                  </a:cubicBezTo>
                  <a:cubicBezTo>
                    <a:pt x="10157" y="130"/>
                    <a:pt x="7842" y="0"/>
                    <a:pt x="553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3851400" y="656075"/>
              <a:ext cx="19025" cy="809300"/>
            </a:xfrm>
            <a:custGeom>
              <a:rect b="b" l="l" r="r" t="t"/>
              <a:pathLst>
                <a:path extrusionOk="0" h="32372" w="761">
                  <a:moveTo>
                    <a:pt x="1" y="1"/>
                  </a:moveTo>
                  <a:lnTo>
                    <a:pt x="1" y="32372"/>
                  </a:lnTo>
                  <a:lnTo>
                    <a:pt x="760" y="3237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3721450" y="750975"/>
              <a:ext cx="277400" cy="539350"/>
            </a:xfrm>
            <a:custGeom>
              <a:rect b="b" l="l" r="r" t="t"/>
              <a:pathLst>
                <a:path extrusionOk="0" h="21574" w="11096">
                  <a:moveTo>
                    <a:pt x="5546" y="0"/>
                  </a:moveTo>
                  <a:cubicBezTo>
                    <a:pt x="3168" y="0"/>
                    <a:pt x="794" y="137"/>
                    <a:pt x="609" y="399"/>
                  </a:cubicBezTo>
                  <a:cubicBezTo>
                    <a:pt x="214" y="946"/>
                    <a:pt x="1" y="20521"/>
                    <a:pt x="609" y="21129"/>
                  </a:cubicBezTo>
                  <a:cubicBezTo>
                    <a:pt x="909" y="21429"/>
                    <a:pt x="3164" y="21574"/>
                    <a:pt x="5448" y="21574"/>
                  </a:cubicBezTo>
                  <a:cubicBezTo>
                    <a:pt x="7791" y="21574"/>
                    <a:pt x="10164" y="21421"/>
                    <a:pt x="10487" y="21129"/>
                  </a:cubicBezTo>
                  <a:cubicBezTo>
                    <a:pt x="11095" y="20551"/>
                    <a:pt x="11095" y="977"/>
                    <a:pt x="10487" y="399"/>
                  </a:cubicBezTo>
                  <a:cubicBezTo>
                    <a:pt x="10173" y="129"/>
                    <a:pt x="7857" y="0"/>
                    <a:pt x="55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2790600" y="1328575"/>
              <a:ext cx="19025" cy="859450"/>
            </a:xfrm>
            <a:custGeom>
              <a:rect b="b" l="l" r="r" t="t"/>
              <a:pathLst>
                <a:path extrusionOk="0" h="34378" w="761">
                  <a:moveTo>
                    <a:pt x="0" y="1"/>
                  </a:moveTo>
                  <a:lnTo>
                    <a:pt x="0" y="34378"/>
                  </a:lnTo>
                  <a:lnTo>
                    <a:pt x="760" y="3437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2659125" y="1437900"/>
              <a:ext cx="278900" cy="514300"/>
            </a:xfrm>
            <a:custGeom>
              <a:rect b="b" l="l" r="r" t="t"/>
              <a:pathLst>
                <a:path extrusionOk="0" h="20572" w="11156">
                  <a:moveTo>
                    <a:pt x="5557" y="1"/>
                  </a:moveTo>
                  <a:cubicBezTo>
                    <a:pt x="3183" y="1"/>
                    <a:pt x="809" y="138"/>
                    <a:pt x="609" y="400"/>
                  </a:cubicBezTo>
                  <a:cubicBezTo>
                    <a:pt x="244" y="947"/>
                    <a:pt x="1" y="19519"/>
                    <a:pt x="609" y="20126"/>
                  </a:cubicBezTo>
                  <a:cubicBezTo>
                    <a:pt x="909" y="20427"/>
                    <a:pt x="3164" y="20571"/>
                    <a:pt x="5448" y="20571"/>
                  </a:cubicBezTo>
                  <a:cubicBezTo>
                    <a:pt x="7791" y="20571"/>
                    <a:pt x="10164" y="20419"/>
                    <a:pt x="10487" y="20126"/>
                  </a:cubicBezTo>
                  <a:cubicBezTo>
                    <a:pt x="11156" y="19610"/>
                    <a:pt x="11156" y="1008"/>
                    <a:pt x="10487" y="400"/>
                  </a:cubicBezTo>
                  <a:cubicBezTo>
                    <a:pt x="10173" y="130"/>
                    <a:pt x="7864" y="1"/>
                    <a:pt x="555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6"/>
          <p:cNvGrpSpPr/>
          <p:nvPr/>
        </p:nvGrpSpPr>
        <p:grpSpPr>
          <a:xfrm>
            <a:off x="-76194" y="2294177"/>
            <a:ext cx="2630229" cy="2925895"/>
            <a:chOff x="425050" y="1800700"/>
            <a:chExt cx="3073775" cy="3419300"/>
          </a:xfrm>
        </p:grpSpPr>
        <p:sp>
          <p:nvSpPr>
            <p:cNvPr id="922" name="Google Shape;922;p36"/>
            <p:cNvSpPr/>
            <p:nvPr/>
          </p:nvSpPr>
          <p:spPr>
            <a:xfrm>
              <a:off x="2239675" y="2273800"/>
              <a:ext cx="129200" cy="244800"/>
            </a:xfrm>
            <a:custGeom>
              <a:rect b="b" l="l" r="r" t="t"/>
              <a:pathLst>
                <a:path extrusionOk="0" h="9792" w="5168">
                  <a:moveTo>
                    <a:pt x="1125" y="368"/>
                  </a:moveTo>
                  <a:cubicBezTo>
                    <a:pt x="1490" y="368"/>
                    <a:pt x="1946" y="703"/>
                    <a:pt x="2371" y="1372"/>
                  </a:cubicBezTo>
                  <a:cubicBezTo>
                    <a:pt x="2979" y="2162"/>
                    <a:pt x="3526" y="3256"/>
                    <a:pt x="3891" y="4472"/>
                  </a:cubicBezTo>
                  <a:cubicBezTo>
                    <a:pt x="4742" y="7147"/>
                    <a:pt x="4560" y="9214"/>
                    <a:pt x="3861" y="9457"/>
                  </a:cubicBezTo>
                  <a:cubicBezTo>
                    <a:pt x="3816" y="9471"/>
                    <a:pt x="3770" y="9479"/>
                    <a:pt x="3723" y="9479"/>
                  </a:cubicBezTo>
                  <a:cubicBezTo>
                    <a:pt x="3377" y="9479"/>
                    <a:pt x="2943" y="9102"/>
                    <a:pt x="2462" y="8514"/>
                  </a:cubicBezTo>
                  <a:cubicBezTo>
                    <a:pt x="1854" y="7694"/>
                    <a:pt x="1338" y="6600"/>
                    <a:pt x="943" y="5384"/>
                  </a:cubicBezTo>
                  <a:cubicBezTo>
                    <a:pt x="517" y="4138"/>
                    <a:pt x="335" y="2922"/>
                    <a:pt x="365" y="1979"/>
                  </a:cubicBezTo>
                  <a:cubicBezTo>
                    <a:pt x="426" y="1098"/>
                    <a:pt x="639" y="520"/>
                    <a:pt x="973" y="399"/>
                  </a:cubicBezTo>
                  <a:cubicBezTo>
                    <a:pt x="1064" y="368"/>
                    <a:pt x="1095" y="368"/>
                    <a:pt x="1125" y="368"/>
                  </a:cubicBezTo>
                  <a:close/>
                  <a:moveTo>
                    <a:pt x="1150" y="0"/>
                  </a:moveTo>
                  <a:cubicBezTo>
                    <a:pt x="1068" y="0"/>
                    <a:pt x="988" y="12"/>
                    <a:pt x="912" y="34"/>
                  </a:cubicBezTo>
                  <a:cubicBezTo>
                    <a:pt x="365" y="186"/>
                    <a:pt x="61" y="855"/>
                    <a:pt x="31" y="1919"/>
                  </a:cubicBezTo>
                  <a:cubicBezTo>
                    <a:pt x="0" y="2922"/>
                    <a:pt x="183" y="4198"/>
                    <a:pt x="608" y="5475"/>
                  </a:cubicBezTo>
                  <a:cubicBezTo>
                    <a:pt x="1034" y="6752"/>
                    <a:pt x="1550" y="7907"/>
                    <a:pt x="2158" y="8697"/>
                  </a:cubicBezTo>
                  <a:cubicBezTo>
                    <a:pt x="2706" y="9426"/>
                    <a:pt x="3253" y="9791"/>
                    <a:pt x="3709" y="9791"/>
                  </a:cubicBezTo>
                  <a:cubicBezTo>
                    <a:pt x="3800" y="9791"/>
                    <a:pt x="3861" y="9791"/>
                    <a:pt x="3982" y="9761"/>
                  </a:cubicBezTo>
                  <a:cubicBezTo>
                    <a:pt x="5046" y="9457"/>
                    <a:pt x="5168" y="7086"/>
                    <a:pt x="4286" y="4320"/>
                  </a:cubicBezTo>
                  <a:cubicBezTo>
                    <a:pt x="3861" y="3043"/>
                    <a:pt x="3344" y="1888"/>
                    <a:pt x="2736" y="1098"/>
                  </a:cubicBezTo>
                  <a:cubicBezTo>
                    <a:pt x="2192" y="373"/>
                    <a:pt x="1626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1515500" y="2071750"/>
              <a:ext cx="845775" cy="1199925"/>
            </a:xfrm>
            <a:custGeom>
              <a:rect b="b" l="l" r="r" t="t"/>
              <a:pathLst>
                <a:path extrusionOk="0" h="47997" w="33831">
                  <a:moveTo>
                    <a:pt x="25168" y="0"/>
                  </a:moveTo>
                  <a:lnTo>
                    <a:pt x="2979" y="26384"/>
                  </a:lnTo>
                  <a:lnTo>
                    <a:pt x="730" y="33071"/>
                  </a:lnTo>
                  <a:lnTo>
                    <a:pt x="0" y="40396"/>
                  </a:lnTo>
                  <a:lnTo>
                    <a:pt x="3253" y="42372"/>
                  </a:lnTo>
                  <a:lnTo>
                    <a:pt x="9362" y="46627"/>
                  </a:lnTo>
                  <a:cubicBezTo>
                    <a:pt x="9362" y="46627"/>
                    <a:pt x="20183" y="47934"/>
                    <a:pt x="20821" y="47995"/>
                  </a:cubicBezTo>
                  <a:cubicBezTo>
                    <a:pt x="20827" y="47996"/>
                    <a:pt x="20833" y="47996"/>
                    <a:pt x="20838" y="47996"/>
                  </a:cubicBezTo>
                  <a:cubicBezTo>
                    <a:pt x="21454" y="47996"/>
                    <a:pt x="19453" y="43010"/>
                    <a:pt x="19453" y="43010"/>
                  </a:cubicBezTo>
                  <a:lnTo>
                    <a:pt x="19727" y="35928"/>
                  </a:lnTo>
                  <a:cubicBezTo>
                    <a:pt x="19727" y="35928"/>
                    <a:pt x="21870" y="36077"/>
                    <a:pt x="24231" y="36077"/>
                  </a:cubicBezTo>
                  <a:cubicBezTo>
                    <a:pt x="26395" y="36077"/>
                    <a:pt x="28741" y="35952"/>
                    <a:pt x="29788" y="35472"/>
                  </a:cubicBezTo>
                  <a:cubicBezTo>
                    <a:pt x="32432" y="34104"/>
                    <a:pt x="33101" y="32493"/>
                    <a:pt x="32128" y="22554"/>
                  </a:cubicBezTo>
                  <a:cubicBezTo>
                    <a:pt x="32037" y="21703"/>
                    <a:pt x="33831" y="21308"/>
                    <a:pt x="33587" y="19849"/>
                  </a:cubicBezTo>
                  <a:cubicBezTo>
                    <a:pt x="33344" y="18390"/>
                    <a:pt x="30517" y="14043"/>
                    <a:pt x="29940" y="11946"/>
                  </a:cubicBezTo>
                  <a:cubicBezTo>
                    <a:pt x="27903" y="4317"/>
                    <a:pt x="25168" y="0"/>
                    <a:pt x="2516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1105150" y="1800700"/>
              <a:ext cx="1168650" cy="1118600"/>
            </a:xfrm>
            <a:custGeom>
              <a:rect b="b" l="l" r="r" t="t"/>
              <a:pathLst>
                <a:path extrusionOk="0" h="44744" w="46746">
                  <a:moveTo>
                    <a:pt x="35587" y="0"/>
                  </a:moveTo>
                  <a:cubicBezTo>
                    <a:pt x="33757" y="0"/>
                    <a:pt x="31942" y="542"/>
                    <a:pt x="30487" y="1663"/>
                  </a:cubicBezTo>
                  <a:cubicBezTo>
                    <a:pt x="29154" y="1517"/>
                    <a:pt x="27860" y="1447"/>
                    <a:pt x="26608" y="1447"/>
                  </a:cubicBezTo>
                  <a:cubicBezTo>
                    <a:pt x="13760" y="1447"/>
                    <a:pt x="5386" y="8846"/>
                    <a:pt x="5441" y="17985"/>
                  </a:cubicBezTo>
                  <a:cubicBezTo>
                    <a:pt x="0" y="25676"/>
                    <a:pt x="6201" y="34156"/>
                    <a:pt x="16870" y="44703"/>
                  </a:cubicBezTo>
                  <a:cubicBezTo>
                    <a:pt x="17558" y="44727"/>
                    <a:pt x="18247" y="44744"/>
                    <a:pt x="18933" y="44744"/>
                  </a:cubicBezTo>
                  <a:cubicBezTo>
                    <a:pt x="24433" y="44744"/>
                    <a:pt x="29808" y="43661"/>
                    <a:pt x="33861" y="36284"/>
                  </a:cubicBezTo>
                  <a:cubicBezTo>
                    <a:pt x="33861" y="36284"/>
                    <a:pt x="30548" y="30995"/>
                    <a:pt x="33983" y="27986"/>
                  </a:cubicBezTo>
                  <a:cubicBezTo>
                    <a:pt x="34768" y="27304"/>
                    <a:pt x="35492" y="27040"/>
                    <a:pt x="36143" y="27040"/>
                  </a:cubicBezTo>
                  <a:cubicBezTo>
                    <a:pt x="38364" y="27040"/>
                    <a:pt x="39728" y="30113"/>
                    <a:pt x="39728" y="30113"/>
                  </a:cubicBezTo>
                  <a:cubicBezTo>
                    <a:pt x="40184" y="30833"/>
                    <a:pt x="40650" y="31269"/>
                    <a:pt x="41139" y="31269"/>
                  </a:cubicBezTo>
                  <a:cubicBezTo>
                    <a:pt x="41496" y="31269"/>
                    <a:pt x="41865" y="31035"/>
                    <a:pt x="42251" y="30508"/>
                  </a:cubicBezTo>
                  <a:cubicBezTo>
                    <a:pt x="37296" y="20235"/>
                    <a:pt x="43071" y="13700"/>
                    <a:pt x="43071" y="13700"/>
                  </a:cubicBezTo>
                  <a:cubicBezTo>
                    <a:pt x="46745" y="4914"/>
                    <a:pt x="41099" y="0"/>
                    <a:pt x="35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1947875" y="2704725"/>
              <a:ext cx="108675" cy="49425"/>
            </a:xfrm>
            <a:custGeom>
              <a:rect b="b" l="l" r="r" t="t"/>
              <a:pathLst>
                <a:path extrusionOk="0" h="1977" w="4347">
                  <a:moveTo>
                    <a:pt x="304" y="1"/>
                  </a:moveTo>
                  <a:lnTo>
                    <a:pt x="0" y="183"/>
                  </a:lnTo>
                  <a:cubicBezTo>
                    <a:pt x="31" y="275"/>
                    <a:pt x="1155" y="1977"/>
                    <a:pt x="3769" y="1977"/>
                  </a:cubicBezTo>
                  <a:cubicBezTo>
                    <a:pt x="3952" y="1977"/>
                    <a:pt x="4134" y="1977"/>
                    <a:pt x="4347" y="1946"/>
                  </a:cubicBezTo>
                  <a:lnTo>
                    <a:pt x="4286" y="1551"/>
                  </a:lnTo>
                  <a:cubicBezTo>
                    <a:pt x="4082" y="1571"/>
                    <a:pt x="3886" y="1580"/>
                    <a:pt x="3700" y="1580"/>
                  </a:cubicBezTo>
                  <a:cubicBezTo>
                    <a:pt x="1327" y="1580"/>
                    <a:pt x="332" y="86"/>
                    <a:pt x="30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1996500" y="2875700"/>
              <a:ext cx="16750" cy="95025"/>
            </a:xfrm>
            <a:custGeom>
              <a:rect b="b" l="l" r="r" t="t"/>
              <a:pathLst>
                <a:path extrusionOk="0" h="3801" w="670">
                  <a:moveTo>
                    <a:pt x="396" y="1"/>
                  </a:moveTo>
                  <a:lnTo>
                    <a:pt x="1" y="31"/>
                  </a:lnTo>
                  <a:lnTo>
                    <a:pt x="274" y="3800"/>
                  </a:lnTo>
                  <a:lnTo>
                    <a:pt x="669" y="377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1958500" y="2518575"/>
              <a:ext cx="67675" cy="148950"/>
            </a:xfrm>
            <a:custGeom>
              <a:rect b="b" l="l" r="r" t="t"/>
              <a:pathLst>
                <a:path extrusionOk="0" h="5958" w="2707">
                  <a:moveTo>
                    <a:pt x="2311" y="0"/>
                  </a:moveTo>
                  <a:cubicBezTo>
                    <a:pt x="670" y="182"/>
                    <a:pt x="62" y="1398"/>
                    <a:pt x="31" y="2523"/>
                  </a:cubicBezTo>
                  <a:cubicBezTo>
                    <a:pt x="1" y="3982"/>
                    <a:pt x="1034" y="5745"/>
                    <a:pt x="2645" y="5958"/>
                  </a:cubicBezTo>
                  <a:lnTo>
                    <a:pt x="2706" y="5593"/>
                  </a:lnTo>
                  <a:cubicBezTo>
                    <a:pt x="1247" y="5350"/>
                    <a:pt x="366" y="3800"/>
                    <a:pt x="426" y="2523"/>
                  </a:cubicBezTo>
                  <a:cubicBezTo>
                    <a:pt x="457" y="1307"/>
                    <a:pt x="1186" y="486"/>
                    <a:pt x="2341" y="395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1978275" y="2611600"/>
              <a:ext cx="89675" cy="27800"/>
            </a:xfrm>
            <a:custGeom>
              <a:rect b="b" l="l" r="r" t="t"/>
              <a:pathLst>
                <a:path extrusionOk="0" h="1112" w="3587">
                  <a:moveTo>
                    <a:pt x="1782" y="1"/>
                  </a:moveTo>
                  <a:cubicBezTo>
                    <a:pt x="1695" y="1"/>
                    <a:pt x="1608" y="6"/>
                    <a:pt x="1520" y="18"/>
                  </a:cubicBezTo>
                  <a:cubicBezTo>
                    <a:pt x="578" y="109"/>
                    <a:pt x="31" y="808"/>
                    <a:pt x="0" y="838"/>
                  </a:cubicBezTo>
                  <a:lnTo>
                    <a:pt x="304" y="1082"/>
                  </a:lnTo>
                  <a:cubicBezTo>
                    <a:pt x="304" y="1082"/>
                    <a:pt x="760" y="474"/>
                    <a:pt x="1550" y="382"/>
                  </a:cubicBezTo>
                  <a:cubicBezTo>
                    <a:pt x="1586" y="381"/>
                    <a:pt x="1622" y="380"/>
                    <a:pt x="1658" y="380"/>
                  </a:cubicBezTo>
                  <a:cubicBezTo>
                    <a:pt x="2203" y="380"/>
                    <a:pt x="2773" y="599"/>
                    <a:pt x="3344" y="1112"/>
                  </a:cubicBezTo>
                  <a:lnTo>
                    <a:pt x="3587" y="808"/>
                  </a:lnTo>
                  <a:cubicBezTo>
                    <a:pt x="2976" y="276"/>
                    <a:pt x="2388" y="1"/>
                    <a:pt x="178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5050" y="3371725"/>
              <a:ext cx="1477250" cy="1411750"/>
            </a:xfrm>
            <a:custGeom>
              <a:rect b="b" l="l" r="r" t="t"/>
              <a:pathLst>
                <a:path extrusionOk="0" h="56470" w="59090">
                  <a:moveTo>
                    <a:pt x="29267" y="1"/>
                  </a:moveTo>
                  <a:cubicBezTo>
                    <a:pt x="24578" y="1"/>
                    <a:pt x="20669" y="495"/>
                    <a:pt x="20669" y="495"/>
                  </a:cubicBezTo>
                  <a:cubicBezTo>
                    <a:pt x="20669" y="495"/>
                    <a:pt x="0" y="42896"/>
                    <a:pt x="9545" y="52623"/>
                  </a:cubicBezTo>
                  <a:cubicBezTo>
                    <a:pt x="12282" y="55412"/>
                    <a:pt x="16286" y="56469"/>
                    <a:pt x="20944" y="56469"/>
                  </a:cubicBezTo>
                  <a:cubicBezTo>
                    <a:pt x="32529" y="56469"/>
                    <a:pt x="48158" y="49931"/>
                    <a:pt x="58390" y="47243"/>
                  </a:cubicBezTo>
                  <a:cubicBezTo>
                    <a:pt x="59090" y="44021"/>
                    <a:pt x="57691" y="36483"/>
                    <a:pt x="56628" y="34143"/>
                  </a:cubicBezTo>
                  <a:cubicBezTo>
                    <a:pt x="54406" y="34093"/>
                    <a:pt x="52120" y="34065"/>
                    <a:pt x="49799" y="34065"/>
                  </a:cubicBezTo>
                  <a:cubicBezTo>
                    <a:pt x="43643" y="34065"/>
                    <a:pt x="37240" y="34256"/>
                    <a:pt x="31126" y="34720"/>
                  </a:cubicBezTo>
                  <a:cubicBezTo>
                    <a:pt x="37296" y="25328"/>
                    <a:pt x="44013" y="13929"/>
                    <a:pt x="45016" y="7577"/>
                  </a:cubicBezTo>
                  <a:cubicBezTo>
                    <a:pt x="46021" y="1231"/>
                    <a:pt x="36671" y="1"/>
                    <a:pt x="2926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3042125" y="2760875"/>
              <a:ext cx="456700" cy="734175"/>
            </a:xfrm>
            <a:custGeom>
              <a:rect b="b" l="l" r="r" t="t"/>
              <a:pathLst>
                <a:path extrusionOk="0" h="29367" w="18268">
                  <a:moveTo>
                    <a:pt x="11557" y="1"/>
                  </a:moveTo>
                  <a:cubicBezTo>
                    <a:pt x="10946" y="1"/>
                    <a:pt x="10297" y="395"/>
                    <a:pt x="9909" y="1342"/>
                  </a:cubicBezTo>
                  <a:lnTo>
                    <a:pt x="4104" y="15780"/>
                  </a:lnTo>
                  <a:lnTo>
                    <a:pt x="3800" y="13378"/>
                  </a:lnTo>
                  <a:cubicBezTo>
                    <a:pt x="3800" y="13378"/>
                    <a:pt x="4377" y="12011"/>
                    <a:pt x="4863" y="10369"/>
                  </a:cubicBezTo>
                  <a:cubicBezTo>
                    <a:pt x="5350" y="8728"/>
                    <a:pt x="3769" y="8029"/>
                    <a:pt x="3769" y="8029"/>
                  </a:cubicBezTo>
                  <a:cubicBezTo>
                    <a:pt x="3769" y="8029"/>
                    <a:pt x="942" y="11615"/>
                    <a:pt x="578" y="12345"/>
                  </a:cubicBezTo>
                  <a:cubicBezTo>
                    <a:pt x="183" y="13074"/>
                    <a:pt x="0" y="17603"/>
                    <a:pt x="183" y="18880"/>
                  </a:cubicBezTo>
                  <a:cubicBezTo>
                    <a:pt x="395" y="20187"/>
                    <a:pt x="3526" y="27330"/>
                    <a:pt x="3526" y="27330"/>
                  </a:cubicBezTo>
                  <a:lnTo>
                    <a:pt x="13465" y="29366"/>
                  </a:lnTo>
                  <a:cubicBezTo>
                    <a:pt x="13465" y="29366"/>
                    <a:pt x="16140" y="24959"/>
                    <a:pt x="17204" y="21646"/>
                  </a:cubicBezTo>
                  <a:cubicBezTo>
                    <a:pt x="18268" y="18394"/>
                    <a:pt x="17964" y="16175"/>
                    <a:pt x="17964" y="16175"/>
                  </a:cubicBezTo>
                  <a:cubicBezTo>
                    <a:pt x="17884" y="14540"/>
                    <a:pt x="17307" y="13827"/>
                    <a:pt x="16276" y="13827"/>
                  </a:cubicBezTo>
                  <a:cubicBezTo>
                    <a:pt x="16137" y="13827"/>
                    <a:pt x="15991" y="13839"/>
                    <a:pt x="15836" y="13865"/>
                  </a:cubicBezTo>
                  <a:cubicBezTo>
                    <a:pt x="16151" y="11463"/>
                    <a:pt x="15497" y="10325"/>
                    <a:pt x="13875" y="10325"/>
                  </a:cubicBezTo>
                  <a:cubicBezTo>
                    <a:pt x="13773" y="10325"/>
                    <a:pt x="13667" y="10330"/>
                    <a:pt x="13557" y="10339"/>
                  </a:cubicBezTo>
                  <a:cubicBezTo>
                    <a:pt x="13683" y="8540"/>
                    <a:pt x="13472" y="7649"/>
                    <a:pt x="12095" y="7649"/>
                  </a:cubicBezTo>
                  <a:cubicBezTo>
                    <a:pt x="11820" y="7649"/>
                    <a:pt x="11499" y="7684"/>
                    <a:pt x="11125" y="7755"/>
                  </a:cubicBezTo>
                  <a:lnTo>
                    <a:pt x="12918" y="2557"/>
                  </a:lnTo>
                  <a:cubicBezTo>
                    <a:pt x="13488" y="1095"/>
                    <a:pt x="12574" y="1"/>
                    <a:pt x="1155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3114300" y="3153075"/>
              <a:ext cx="35750" cy="71450"/>
            </a:xfrm>
            <a:custGeom>
              <a:rect b="b" l="l" r="r" t="t"/>
              <a:pathLst>
                <a:path extrusionOk="0" h="2858" w="1430">
                  <a:moveTo>
                    <a:pt x="1065" y="0"/>
                  </a:moveTo>
                  <a:lnTo>
                    <a:pt x="1" y="2706"/>
                  </a:lnTo>
                  <a:lnTo>
                    <a:pt x="365" y="2858"/>
                  </a:lnTo>
                  <a:lnTo>
                    <a:pt x="1429" y="12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268575" y="2952450"/>
              <a:ext cx="56250" cy="139850"/>
            </a:xfrm>
            <a:custGeom>
              <a:rect b="b" l="l" r="r" t="t"/>
              <a:pathLst>
                <a:path extrusionOk="0" h="5594" w="2250">
                  <a:moveTo>
                    <a:pt x="1885" y="1"/>
                  </a:moveTo>
                  <a:lnTo>
                    <a:pt x="0" y="5472"/>
                  </a:lnTo>
                  <a:lnTo>
                    <a:pt x="365" y="5594"/>
                  </a:lnTo>
                  <a:lnTo>
                    <a:pt x="2249" y="12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352150" y="3017050"/>
              <a:ext cx="33450" cy="98800"/>
            </a:xfrm>
            <a:custGeom>
              <a:rect b="b" l="l" r="r" t="t"/>
              <a:pathLst>
                <a:path extrusionOk="0" h="3952" w="1338">
                  <a:moveTo>
                    <a:pt x="973" y="1"/>
                  </a:moveTo>
                  <a:lnTo>
                    <a:pt x="1" y="3830"/>
                  </a:lnTo>
                  <a:lnTo>
                    <a:pt x="365" y="3952"/>
                  </a:lnTo>
                  <a:lnTo>
                    <a:pt x="1338" y="9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426625" y="3105950"/>
              <a:ext cx="15975" cy="38025"/>
            </a:xfrm>
            <a:custGeom>
              <a:rect b="b" l="l" r="r" t="t"/>
              <a:pathLst>
                <a:path extrusionOk="0" h="1521" w="639">
                  <a:moveTo>
                    <a:pt x="274" y="1"/>
                  </a:moveTo>
                  <a:lnTo>
                    <a:pt x="0" y="1460"/>
                  </a:lnTo>
                  <a:lnTo>
                    <a:pt x="396" y="1521"/>
                  </a:lnTo>
                  <a:lnTo>
                    <a:pt x="639" y="6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3061875" y="3374950"/>
              <a:ext cx="352625" cy="174050"/>
            </a:xfrm>
            <a:custGeom>
              <a:rect b="b" l="l" r="r" t="t"/>
              <a:pathLst>
                <a:path extrusionOk="0" h="6962" w="14105">
                  <a:moveTo>
                    <a:pt x="2954" y="1"/>
                  </a:moveTo>
                  <a:cubicBezTo>
                    <a:pt x="2299" y="1"/>
                    <a:pt x="1778" y="58"/>
                    <a:pt x="1459" y="183"/>
                  </a:cubicBezTo>
                  <a:cubicBezTo>
                    <a:pt x="852" y="852"/>
                    <a:pt x="0" y="4165"/>
                    <a:pt x="0" y="4165"/>
                  </a:cubicBezTo>
                  <a:lnTo>
                    <a:pt x="13618" y="6961"/>
                  </a:lnTo>
                  <a:cubicBezTo>
                    <a:pt x="13618" y="6961"/>
                    <a:pt x="14104" y="3284"/>
                    <a:pt x="13800" y="2767"/>
                  </a:cubicBezTo>
                  <a:cubicBezTo>
                    <a:pt x="12365" y="1332"/>
                    <a:pt x="611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819425" y="3052875"/>
              <a:ext cx="1815425" cy="2167125"/>
            </a:xfrm>
            <a:custGeom>
              <a:rect b="b" l="l" r="r" t="t"/>
              <a:pathLst>
                <a:path extrusionOk="0" h="86685" w="72617">
                  <a:moveTo>
                    <a:pt x="30163" y="0"/>
                  </a:moveTo>
                  <a:cubicBezTo>
                    <a:pt x="29419" y="0"/>
                    <a:pt x="28665" y="9"/>
                    <a:pt x="27904" y="27"/>
                  </a:cubicBezTo>
                  <a:cubicBezTo>
                    <a:pt x="27904" y="27"/>
                    <a:pt x="9849" y="3796"/>
                    <a:pt x="4894" y="13249"/>
                  </a:cubicBezTo>
                  <a:cubicBezTo>
                    <a:pt x="1" y="22732"/>
                    <a:pt x="11551" y="86684"/>
                    <a:pt x="11551" y="86684"/>
                  </a:cubicBezTo>
                  <a:lnTo>
                    <a:pt x="70184" y="86684"/>
                  </a:lnTo>
                  <a:cubicBezTo>
                    <a:pt x="70184" y="86684"/>
                    <a:pt x="66172" y="60119"/>
                    <a:pt x="66871" y="53492"/>
                  </a:cubicBezTo>
                  <a:cubicBezTo>
                    <a:pt x="68573" y="36896"/>
                    <a:pt x="72616" y="17048"/>
                    <a:pt x="68148" y="12702"/>
                  </a:cubicBezTo>
                  <a:cubicBezTo>
                    <a:pt x="61886" y="6653"/>
                    <a:pt x="47175" y="1303"/>
                    <a:pt x="47175" y="1303"/>
                  </a:cubicBezTo>
                  <a:cubicBezTo>
                    <a:pt x="47175" y="1303"/>
                    <a:pt x="39461" y="0"/>
                    <a:pt x="3016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912900" y="3783775"/>
              <a:ext cx="127675" cy="1000050"/>
            </a:xfrm>
            <a:custGeom>
              <a:rect b="b" l="l" r="r" t="t"/>
              <a:pathLst>
                <a:path extrusionOk="0" h="40002" w="5107">
                  <a:moveTo>
                    <a:pt x="365" y="1"/>
                  </a:moveTo>
                  <a:lnTo>
                    <a:pt x="0" y="31"/>
                  </a:lnTo>
                  <a:cubicBezTo>
                    <a:pt x="669" y="12189"/>
                    <a:pt x="2949" y="28512"/>
                    <a:pt x="4742" y="40001"/>
                  </a:cubicBezTo>
                  <a:lnTo>
                    <a:pt x="5107" y="39940"/>
                  </a:lnTo>
                  <a:cubicBezTo>
                    <a:pt x="3344" y="28421"/>
                    <a:pt x="1064" y="12159"/>
                    <a:pt x="3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2267775" y="3348200"/>
              <a:ext cx="1147475" cy="1454500"/>
            </a:xfrm>
            <a:custGeom>
              <a:rect b="b" l="l" r="r" t="t"/>
              <a:pathLst>
                <a:path extrusionOk="0" h="58180" w="45899">
                  <a:moveTo>
                    <a:pt x="8087" y="1"/>
                  </a:moveTo>
                  <a:cubicBezTo>
                    <a:pt x="1066" y="1"/>
                    <a:pt x="1" y="31102"/>
                    <a:pt x="1" y="31102"/>
                  </a:cubicBezTo>
                  <a:cubicBezTo>
                    <a:pt x="1" y="31102"/>
                    <a:pt x="20411" y="58180"/>
                    <a:pt x="32647" y="58180"/>
                  </a:cubicBezTo>
                  <a:cubicBezTo>
                    <a:pt x="32966" y="58180"/>
                    <a:pt x="33280" y="58161"/>
                    <a:pt x="33588" y="58123"/>
                  </a:cubicBezTo>
                  <a:cubicBezTo>
                    <a:pt x="45716" y="56664"/>
                    <a:pt x="45199" y="22165"/>
                    <a:pt x="45898" y="6755"/>
                  </a:cubicBezTo>
                  <a:cubicBezTo>
                    <a:pt x="42941" y="5089"/>
                    <a:pt x="35453" y="3885"/>
                    <a:pt x="32302" y="3885"/>
                  </a:cubicBezTo>
                  <a:cubicBezTo>
                    <a:pt x="32117" y="3885"/>
                    <a:pt x="31948" y="3889"/>
                    <a:pt x="31795" y="3898"/>
                  </a:cubicBezTo>
                  <a:cubicBezTo>
                    <a:pt x="29728" y="9703"/>
                    <a:pt x="27631" y="16026"/>
                    <a:pt x="25837" y="22378"/>
                  </a:cubicBezTo>
                  <a:cubicBezTo>
                    <a:pt x="20670" y="13442"/>
                    <a:pt x="14834" y="4506"/>
                    <a:pt x="10244" y="889"/>
                  </a:cubicBezTo>
                  <a:cubicBezTo>
                    <a:pt x="9469" y="279"/>
                    <a:pt x="8752" y="1"/>
                    <a:pt x="808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2306550" y="4171325"/>
              <a:ext cx="188475" cy="221150"/>
            </a:xfrm>
            <a:custGeom>
              <a:rect b="b" l="l" r="r" t="t"/>
              <a:pathLst>
                <a:path extrusionOk="0" h="8846" w="7539">
                  <a:moveTo>
                    <a:pt x="274" y="0"/>
                  </a:moveTo>
                  <a:lnTo>
                    <a:pt x="0" y="244"/>
                  </a:lnTo>
                  <a:lnTo>
                    <a:pt x="7265" y="8846"/>
                  </a:lnTo>
                  <a:lnTo>
                    <a:pt x="7538" y="860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2908375" y="3903850"/>
              <a:ext cx="189250" cy="316900"/>
            </a:xfrm>
            <a:custGeom>
              <a:rect b="b" l="l" r="r" t="t"/>
              <a:pathLst>
                <a:path extrusionOk="0" h="12676" w="7570">
                  <a:moveTo>
                    <a:pt x="335" y="0"/>
                  </a:moveTo>
                  <a:lnTo>
                    <a:pt x="1" y="183"/>
                  </a:lnTo>
                  <a:lnTo>
                    <a:pt x="7235" y="12675"/>
                  </a:lnTo>
                  <a:lnTo>
                    <a:pt x="7569" y="1249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475975" y="2960250"/>
              <a:ext cx="565375" cy="152350"/>
            </a:xfrm>
            <a:custGeom>
              <a:rect b="b" l="l" r="r" t="t"/>
              <a:pathLst>
                <a:path extrusionOk="0" h="6094" w="22615">
                  <a:moveTo>
                    <a:pt x="6265" y="0"/>
                  </a:moveTo>
                  <a:cubicBezTo>
                    <a:pt x="4584" y="0"/>
                    <a:pt x="3151" y="132"/>
                    <a:pt x="2007" y="418"/>
                  </a:cubicBezTo>
                  <a:lnTo>
                    <a:pt x="1" y="4157"/>
                  </a:lnTo>
                  <a:cubicBezTo>
                    <a:pt x="2876" y="5524"/>
                    <a:pt x="7400" y="6094"/>
                    <a:pt x="13072" y="6094"/>
                  </a:cubicBezTo>
                  <a:cubicBezTo>
                    <a:pt x="15975" y="6094"/>
                    <a:pt x="19178" y="5944"/>
                    <a:pt x="22615" y="5677"/>
                  </a:cubicBezTo>
                  <a:lnTo>
                    <a:pt x="21278" y="1817"/>
                  </a:lnTo>
                  <a:cubicBezTo>
                    <a:pt x="15287" y="695"/>
                    <a:pt x="10122" y="0"/>
                    <a:pt x="6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2071725" y="2371900"/>
              <a:ext cx="269025" cy="131500"/>
            </a:xfrm>
            <a:custGeom>
              <a:rect b="b" l="l" r="r" t="t"/>
              <a:pathLst>
                <a:path extrusionOk="0" h="5260" w="10761">
                  <a:moveTo>
                    <a:pt x="10609" y="1"/>
                  </a:moveTo>
                  <a:lnTo>
                    <a:pt x="1" y="4925"/>
                  </a:lnTo>
                  <a:lnTo>
                    <a:pt x="153" y="5259"/>
                  </a:lnTo>
                  <a:lnTo>
                    <a:pt x="10761" y="365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3369625" y="34540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6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5"/>
          <p:cNvSpPr txBox="1"/>
          <p:nvPr>
            <p:ph type="title"/>
          </p:nvPr>
        </p:nvSpPr>
        <p:spPr>
          <a:xfrm>
            <a:off x="841750" y="703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Architecture</a:t>
            </a:r>
            <a:endParaRPr/>
          </a:p>
        </p:txBody>
      </p:sp>
      <p:pic>
        <p:nvPicPr>
          <p:cNvPr id="1148" name="Google Shape;11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50" y="1276425"/>
            <a:ext cx="6467399" cy="33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6"/>
          <p:cNvSpPr txBox="1"/>
          <p:nvPr>
            <p:ph type="title"/>
          </p:nvPr>
        </p:nvSpPr>
        <p:spPr>
          <a:xfrm>
            <a:off x="796100" y="658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Architecture</a:t>
            </a:r>
            <a:endParaRPr/>
          </a:p>
        </p:txBody>
      </p:sp>
      <p:pic>
        <p:nvPicPr>
          <p:cNvPr id="1154" name="Google Shape;11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1329925"/>
            <a:ext cx="8064299" cy="3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7"/>
          <p:cNvSpPr txBox="1"/>
          <p:nvPr>
            <p:ph type="title"/>
          </p:nvPr>
        </p:nvSpPr>
        <p:spPr>
          <a:xfrm>
            <a:off x="720000" y="541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160" name="Google Shape;1160;p47"/>
          <p:cNvSpPr txBox="1"/>
          <p:nvPr/>
        </p:nvSpPr>
        <p:spPr>
          <a:xfrm>
            <a:off x="966325" y="1072825"/>
            <a:ext cx="700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Unit testing is a type of software testing that focuses on individual units or components of a software system.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We have used JUnit and Mockito for unit testing. JUnit is more general and related to unit tests in general, while Mockito focuses on mock objects and how to create them.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61" name="Google Shape;11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00" y="2502525"/>
            <a:ext cx="7220677" cy="1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8"/>
          <p:cNvSpPr txBox="1"/>
          <p:nvPr>
            <p:ph type="title"/>
          </p:nvPr>
        </p:nvSpPr>
        <p:spPr>
          <a:xfrm>
            <a:off x="720000" y="70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167" name="Google Shape;1167;p48"/>
          <p:cNvSpPr txBox="1"/>
          <p:nvPr>
            <p:ph idx="2" type="title"/>
          </p:nvPr>
        </p:nvSpPr>
        <p:spPr>
          <a:xfrm>
            <a:off x="1872300" y="1585200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</a:t>
            </a:r>
            <a:endParaRPr/>
          </a:p>
        </p:txBody>
      </p:sp>
      <p:sp>
        <p:nvSpPr>
          <p:cNvPr id="1168" name="Google Shape;1168;p48"/>
          <p:cNvSpPr txBox="1"/>
          <p:nvPr>
            <p:ph idx="3" type="title"/>
          </p:nvPr>
        </p:nvSpPr>
        <p:spPr>
          <a:xfrm>
            <a:off x="5616000" y="1532225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Management</a:t>
            </a:r>
            <a:endParaRPr/>
          </a:p>
        </p:txBody>
      </p:sp>
      <p:sp>
        <p:nvSpPr>
          <p:cNvPr id="1169" name="Google Shape;1169;p48"/>
          <p:cNvSpPr txBox="1"/>
          <p:nvPr>
            <p:ph idx="1" type="subTitle"/>
          </p:nvPr>
        </p:nvSpPr>
        <p:spPr>
          <a:xfrm>
            <a:off x="1872275" y="1982425"/>
            <a:ext cx="25311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anaging same instance of database for different team members</a:t>
            </a:r>
            <a:endParaRPr/>
          </a:p>
        </p:txBody>
      </p:sp>
      <p:sp>
        <p:nvSpPr>
          <p:cNvPr id="1170" name="Google Shape;1170;p48"/>
          <p:cNvSpPr txBox="1"/>
          <p:nvPr>
            <p:ph idx="4" type="subTitle"/>
          </p:nvPr>
        </p:nvSpPr>
        <p:spPr>
          <a:xfrm>
            <a:off x="5616002" y="2096125"/>
            <a:ext cx="25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aintaining state information over multiple request for the same or different pages in the web application</a:t>
            </a:r>
            <a:endParaRPr/>
          </a:p>
        </p:txBody>
      </p:sp>
      <p:sp>
        <p:nvSpPr>
          <p:cNvPr id="1171" name="Google Shape;1171;p48"/>
          <p:cNvSpPr txBox="1"/>
          <p:nvPr>
            <p:ph idx="5" type="title"/>
          </p:nvPr>
        </p:nvSpPr>
        <p:spPr>
          <a:xfrm>
            <a:off x="1872300" y="3041525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Based Access</a:t>
            </a:r>
            <a:endParaRPr/>
          </a:p>
        </p:txBody>
      </p:sp>
      <p:sp>
        <p:nvSpPr>
          <p:cNvPr id="1172" name="Google Shape;1172;p48"/>
          <p:cNvSpPr txBox="1"/>
          <p:nvPr>
            <p:ph idx="6" type="title"/>
          </p:nvPr>
        </p:nvSpPr>
        <p:spPr>
          <a:xfrm>
            <a:off x="5616000" y="3094775"/>
            <a:ext cx="25311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Unfamiliar Tech Stack</a:t>
            </a:r>
            <a:endParaRPr/>
          </a:p>
        </p:txBody>
      </p:sp>
      <p:sp>
        <p:nvSpPr>
          <p:cNvPr id="1173" name="Google Shape;1173;p48"/>
          <p:cNvSpPr txBox="1"/>
          <p:nvPr>
            <p:ph idx="7" type="subTitle"/>
          </p:nvPr>
        </p:nvSpPr>
        <p:spPr>
          <a:xfrm>
            <a:off x="1872301" y="3491975"/>
            <a:ext cx="25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different functionalities to different users based on their roles.</a:t>
            </a:r>
            <a:endParaRPr/>
          </a:p>
        </p:txBody>
      </p:sp>
      <p:sp>
        <p:nvSpPr>
          <p:cNvPr id="1174" name="Google Shape;1174;p48"/>
          <p:cNvSpPr txBox="1"/>
          <p:nvPr>
            <p:ph idx="8" type="subTitle"/>
          </p:nvPr>
        </p:nvSpPr>
        <p:spPr>
          <a:xfrm>
            <a:off x="5616001" y="3491975"/>
            <a:ext cx="25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us were not familiar with tech stack.</a:t>
            </a:r>
            <a:endParaRPr/>
          </a:p>
        </p:txBody>
      </p:sp>
      <p:sp>
        <p:nvSpPr>
          <p:cNvPr id="1175" name="Google Shape;1175;p48"/>
          <p:cNvSpPr txBox="1"/>
          <p:nvPr>
            <p:ph idx="9" type="title"/>
          </p:nvPr>
        </p:nvSpPr>
        <p:spPr>
          <a:xfrm>
            <a:off x="943977" y="1585193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6" name="Google Shape;1176;p48"/>
          <p:cNvSpPr txBox="1"/>
          <p:nvPr>
            <p:ph idx="13" type="title"/>
          </p:nvPr>
        </p:nvSpPr>
        <p:spPr>
          <a:xfrm>
            <a:off x="943977" y="3094768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77" name="Google Shape;1177;p48"/>
          <p:cNvSpPr txBox="1"/>
          <p:nvPr>
            <p:ph idx="14" type="title"/>
          </p:nvPr>
        </p:nvSpPr>
        <p:spPr>
          <a:xfrm>
            <a:off x="4687827" y="1585193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78" name="Google Shape;1178;p48"/>
          <p:cNvSpPr txBox="1"/>
          <p:nvPr>
            <p:ph idx="15" type="title"/>
          </p:nvPr>
        </p:nvSpPr>
        <p:spPr>
          <a:xfrm>
            <a:off x="4687827" y="3094768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/>
          <p:nvPr>
            <p:ph idx="8" type="title"/>
          </p:nvPr>
        </p:nvSpPr>
        <p:spPr>
          <a:xfrm>
            <a:off x="720000" y="687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84" name="Google Shape;1184;p49"/>
          <p:cNvSpPr txBox="1"/>
          <p:nvPr/>
        </p:nvSpPr>
        <p:spPr>
          <a:xfrm>
            <a:off x="720000" y="1555800"/>
            <a:ext cx="5902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Integration with payment gateway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Admin could be given the provision to add custom images of products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feedback and survey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Dashboard notification for admin for pending tasks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Wishlisting items that are currently out of stock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185" name="Google Shape;1185;p49"/>
          <p:cNvGrpSpPr/>
          <p:nvPr/>
        </p:nvGrpSpPr>
        <p:grpSpPr>
          <a:xfrm rot="-700443">
            <a:off x="6676917" y="2738737"/>
            <a:ext cx="2091988" cy="2019227"/>
            <a:chOff x="-6321318" y="979159"/>
            <a:chExt cx="3123992" cy="3015338"/>
          </a:xfrm>
        </p:grpSpPr>
        <p:sp>
          <p:nvSpPr>
            <p:cNvPr id="1186" name="Google Shape;1186;p49"/>
            <p:cNvSpPr/>
            <p:nvPr/>
          </p:nvSpPr>
          <p:spPr>
            <a:xfrm>
              <a:off x="-6321318" y="979159"/>
              <a:ext cx="2331482" cy="2878818"/>
            </a:xfrm>
            <a:custGeom>
              <a:rect b="b" l="l" r="r" t="t"/>
              <a:pathLst>
                <a:path extrusionOk="0" h="146598" w="118726">
                  <a:moveTo>
                    <a:pt x="8055" y="0"/>
                  </a:moveTo>
                  <a:cubicBezTo>
                    <a:pt x="3587" y="0"/>
                    <a:pt x="0" y="3587"/>
                    <a:pt x="0" y="8055"/>
                  </a:cubicBezTo>
                  <a:lnTo>
                    <a:pt x="0" y="138543"/>
                  </a:lnTo>
                  <a:cubicBezTo>
                    <a:pt x="0" y="143011"/>
                    <a:pt x="3587" y="146598"/>
                    <a:pt x="8055" y="146598"/>
                  </a:cubicBezTo>
                  <a:lnTo>
                    <a:pt x="110671" y="146598"/>
                  </a:lnTo>
                  <a:cubicBezTo>
                    <a:pt x="115109" y="146598"/>
                    <a:pt x="118726" y="143011"/>
                    <a:pt x="118726" y="138543"/>
                  </a:cubicBezTo>
                  <a:lnTo>
                    <a:pt x="118726" y="8055"/>
                  </a:lnTo>
                  <a:cubicBezTo>
                    <a:pt x="118726" y="3587"/>
                    <a:pt x="115109" y="0"/>
                    <a:pt x="110671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-6169717" y="1148988"/>
              <a:ext cx="2028279" cy="2578011"/>
            </a:xfrm>
            <a:custGeom>
              <a:rect b="b" l="l" r="r" t="t"/>
              <a:pathLst>
                <a:path extrusionOk="0" h="131280" w="103286">
                  <a:moveTo>
                    <a:pt x="1" y="1"/>
                  </a:moveTo>
                  <a:lnTo>
                    <a:pt x="1" y="131279"/>
                  </a:lnTo>
                  <a:lnTo>
                    <a:pt x="103285" y="131279"/>
                  </a:lnTo>
                  <a:lnTo>
                    <a:pt x="103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8" name="Google Shape;1188;p49"/>
            <p:cNvGrpSpPr/>
            <p:nvPr/>
          </p:nvGrpSpPr>
          <p:grpSpPr>
            <a:xfrm>
              <a:off x="-6169717" y="1030492"/>
              <a:ext cx="2972391" cy="2964006"/>
              <a:chOff x="2530700" y="1077825"/>
              <a:chExt cx="3784075" cy="3773400"/>
            </a:xfrm>
          </p:grpSpPr>
          <p:sp>
            <p:nvSpPr>
              <p:cNvPr id="1189" name="Google Shape;1189;p49"/>
              <p:cNvSpPr/>
              <p:nvPr/>
            </p:nvSpPr>
            <p:spPr>
              <a:xfrm>
                <a:off x="2530700" y="1203950"/>
                <a:ext cx="2582150" cy="120850"/>
              </a:xfrm>
              <a:custGeom>
                <a:rect b="b" l="l" r="r" t="t"/>
                <a:pathLst>
                  <a:path extrusionOk="0" h="4834" w="103286">
                    <a:moveTo>
                      <a:pt x="1" y="1"/>
                    </a:moveTo>
                    <a:lnTo>
                      <a:pt x="1" y="4834"/>
                    </a:lnTo>
                    <a:lnTo>
                      <a:pt x="103285" y="4834"/>
                    </a:lnTo>
                    <a:lnTo>
                      <a:pt x="103285" y="1"/>
                    </a:lnTo>
                    <a:close/>
                  </a:path>
                </a:pathLst>
              </a:custGeom>
              <a:solidFill>
                <a:srgbClr val="D9E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2571750" y="1240375"/>
                <a:ext cx="57000" cy="47200"/>
              </a:xfrm>
              <a:custGeom>
                <a:rect b="b" l="l" r="r" t="t"/>
                <a:pathLst>
                  <a:path extrusionOk="0" h="1888" w="2280">
                    <a:moveTo>
                      <a:pt x="1182" y="0"/>
                    </a:moveTo>
                    <a:cubicBezTo>
                      <a:pt x="759" y="0"/>
                      <a:pt x="333" y="230"/>
                      <a:pt x="213" y="671"/>
                    </a:cubicBezTo>
                    <a:cubicBezTo>
                      <a:pt x="0" y="1249"/>
                      <a:pt x="456" y="1887"/>
                      <a:pt x="1064" y="1887"/>
                    </a:cubicBezTo>
                    <a:cubicBezTo>
                      <a:pt x="1429" y="1887"/>
                      <a:pt x="1794" y="1826"/>
                      <a:pt x="2037" y="1553"/>
                    </a:cubicBezTo>
                    <a:cubicBezTo>
                      <a:pt x="2249" y="1279"/>
                      <a:pt x="2280" y="945"/>
                      <a:pt x="2189" y="611"/>
                    </a:cubicBezTo>
                    <a:cubicBezTo>
                      <a:pt x="2098" y="459"/>
                      <a:pt x="1976" y="307"/>
                      <a:pt x="1794" y="185"/>
                    </a:cubicBezTo>
                    <a:cubicBezTo>
                      <a:pt x="1618" y="61"/>
                      <a:pt x="1400" y="0"/>
                      <a:pt x="1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2660650" y="1240375"/>
                <a:ext cx="57025" cy="47200"/>
              </a:xfrm>
              <a:custGeom>
                <a:rect b="b" l="l" r="r" t="t"/>
                <a:pathLst>
                  <a:path extrusionOk="0" h="1888" w="2281">
                    <a:moveTo>
                      <a:pt x="1152" y="0"/>
                    </a:moveTo>
                    <a:cubicBezTo>
                      <a:pt x="728" y="0"/>
                      <a:pt x="303" y="230"/>
                      <a:pt x="183" y="671"/>
                    </a:cubicBezTo>
                    <a:cubicBezTo>
                      <a:pt x="1" y="1249"/>
                      <a:pt x="456" y="1887"/>
                      <a:pt x="1064" y="1887"/>
                    </a:cubicBezTo>
                    <a:cubicBezTo>
                      <a:pt x="1399" y="1887"/>
                      <a:pt x="1763" y="1826"/>
                      <a:pt x="2007" y="1553"/>
                    </a:cubicBezTo>
                    <a:cubicBezTo>
                      <a:pt x="2219" y="1279"/>
                      <a:pt x="2280" y="945"/>
                      <a:pt x="2159" y="611"/>
                    </a:cubicBezTo>
                    <a:cubicBezTo>
                      <a:pt x="2067" y="459"/>
                      <a:pt x="1976" y="307"/>
                      <a:pt x="1763" y="185"/>
                    </a:cubicBezTo>
                    <a:cubicBezTo>
                      <a:pt x="1588" y="61"/>
                      <a:pt x="1370" y="0"/>
                      <a:pt x="1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2745000" y="1240375"/>
                <a:ext cx="56250" cy="47200"/>
              </a:xfrm>
              <a:custGeom>
                <a:rect b="b" l="l" r="r" t="t"/>
                <a:pathLst>
                  <a:path extrusionOk="0" h="1888" w="2250">
                    <a:moveTo>
                      <a:pt x="1161" y="0"/>
                    </a:moveTo>
                    <a:cubicBezTo>
                      <a:pt x="728" y="0"/>
                      <a:pt x="303" y="230"/>
                      <a:pt x="183" y="671"/>
                    </a:cubicBezTo>
                    <a:cubicBezTo>
                      <a:pt x="0" y="1249"/>
                      <a:pt x="456" y="1887"/>
                      <a:pt x="1064" y="1887"/>
                    </a:cubicBezTo>
                    <a:cubicBezTo>
                      <a:pt x="1399" y="1887"/>
                      <a:pt x="1794" y="1826"/>
                      <a:pt x="2007" y="1553"/>
                    </a:cubicBezTo>
                    <a:cubicBezTo>
                      <a:pt x="2189" y="1279"/>
                      <a:pt x="2250" y="945"/>
                      <a:pt x="2128" y="641"/>
                    </a:cubicBezTo>
                    <a:cubicBezTo>
                      <a:pt x="2037" y="459"/>
                      <a:pt x="1946" y="307"/>
                      <a:pt x="1794" y="185"/>
                    </a:cubicBezTo>
                    <a:cubicBezTo>
                      <a:pt x="1608" y="61"/>
                      <a:pt x="1383" y="0"/>
                      <a:pt x="1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2530700" y="1199400"/>
                <a:ext cx="2582150" cy="9150"/>
              </a:xfrm>
              <a:custGeom>
                <a:rect b="b" l="l" r="r" t="t"/>
                <a:pathLst>
                  <a:path extrusionOk="0" h="366" w="103286">
                    <a:moveTo>
                      <a:pt x="1" y="0"/>
                    </a:moveTo>
                    <a:lnTo>
                      <a:pt x="1" y="365"/>
                    </a:lnTo>
                    <a:lnTo>
                      <a:pt x="103285" y="365"/>
                    </a:lnTo>
                    <a:lnTo>
                      <a:pt x="103285" y="0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2530700" y="4481350"/>
                <a:ext cx="2582150" cy="9150"/>
              </a:xfrm>
              <a:custGeom>
                <a:rect b="b" l="l" r="r" t="t"/>
                <a:pathLst>
                  <a:path extrusionOk="0" h="366" w="103286">
                    <a:moveTo>
                      <a:pt x="1" y="1"/>
                    </a:moveTo>
                    <a:lnTo>
                      <a:pt x="1" y="366"/>
                    </a:lnTo>
                    <a:lnTo>
                      <a:pt x="103285" y="366"/>
                    </a:lnTo>
                    <a:lnTo>
                      <a:pt x="103285" y="1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3793650" y="1077825"/>
                <a:ext cx="57025" cy="57000"/>
              </a:xfrm>
              <a:custGeom>
                <a:rect b="b" l="l" r="r" t="t"/>
                <a:pathLst>
                  <a:path extrusionOk="0" h="2280" w="2281">
                    <a:moveTo>
                      <a:pt x="1125" y="365"/>
                    </a:moveTo>
                    <a:cubicBezTo>
                      <a:pt x="1551" y="365"/>
                      <a:pt x="1885" y="730"/>
                      <a:pt x="1885" y="1125"/>
                    </a:cubicBezTo>
                    <a:cubicBezTo>
                      <a:pt x="1885" y="1550"/>
                      <a:pt x="1551" y="1885"/>
                      <a:pt x="1125" y="1885"/>
                    </a:cubicBezTo>
                    <a:cubicBezTo>
                      <a:pt x="730" y="1885"/>
                      <a:pt x="365" y="1550"/>
                      <a:pt x="365" y="1125"/>
                    </a:cubicBezTo>
                    <a:cubicBezTo>
                      <a:pt x="365" y="730"/>
                      <a:pt x="730" y="365"/>
                      <a:pt x="1125" y="365"/>
                    </a:cubicBezTo>
                    <a:close/>
                    <a:moveTo>
                      <a:pt x="1125" y="0"/>
                    </a:moveTo>
                    <a:cubicBezTo>
                      <a:pt x="487" y="0"/>
                      <a:pt x="1" y="517"/>
                      <a:pt x="1" y="1125"/>
                    </a:cubicBezTo>
                    <a:cubicBezTo>
                      <a:pt x="1" y="1793"/>
                      <a:pt x="517" y="2280"/>
                      <a:pt x="1125" y="2280"/>
                    </a:cubicBezTo>
                    <a:cubicBezTo>
                      <a:pt x="1733" y="2280"/>
                      <a:pt x="2250" y="1733"/>
                      <a:pt x="2280" y="1125"/>
                    </a:cubicBezTo>
                    <a:cubicBezTo>
                      <a:pt x="2280" y="486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3666000" y="4556600"/>
                <a:ext cx="311575" cy="50175"/>
              </a:xfrm>
              <a:custGeom>
                <a:rect b="b" l="l" r="r" t="t"/>
                <a:pathLst>
                  <a:path extrusionOk="0" h="2007" w="12463">
                    <a:moveTo>
                      <a:pt x="11490" y="365"/>
                    </a:moveTo>
                    <a:cubicBezTo>
                      <a:pt x="11824" y="365"/>
                      <a:pt x="12098" y="638"/>
                      <a:pt x="12098" y="973"/>
                    </a:cubicBezTo>
                    <a:cubicBezTo>
                      <a:pt x="12098" y="1307"/>
                      <a:pt x="11824" y="1581"/>
                      <a:pt x="11490" y="1581"/>
                    </a:cubicBezTo>
                    <a:lnTo>
                      <a:pt x="1003" y="1581"/>
                    </a:lnTo>
                    <a:cubicBezTo>
                      <a:pt x="669" y="1581"/>
                      <a:pt x="395" y="1307"/>
                      <a:pt x="395" y="973"/>
                    </a:cubicBezTo>
                    <a:cubicBezTo>
                      <a:pt x="395" y="638"/>
                      <a:pt x="669" y="365"/>
                      <a:pt x="1003" y="365"/>
                    </a:cubicBezTo>
                    <a:close/>
                    <a:moveTo>
                      <a:pt x="1003" y="0"/>
                    </a:moveTo>
                    <a:cubicBezTo>
                      <a:pt x="456" y="0"/>
                      <a:pt x="0" y="426"/>
                      <a:pt x="0" y="1003"/>
                    </a:cubicBezTo>
                    <a:cubicBezTo>
                      <a:pt x="0" y="1550"/>
                      <a:pt x="426" y="2006"/>
                      <a:pt x="1003" y="2006"/>
                    </a:cubicBezTo>
                    <a:lnTo>
                      <a:pt x="11490" y="2006"/>
                    </a:lnTo>
                    <a:cubicBezTo>
                      <a:pt x="12006" y="2006"/>
                      <a:pt x="12462" y="1550"/>
                      <a:pt x="12462" y="1003"/>
                    </a:cubicBezTo>
                    <a:cubicBezTo>
                      <a:pt x="12462" y="456"/>
                      <a:pt x="12067" y="0"/>
                      <a:pt x="11490" y="0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2663700" y="1457875"/>
                <a:ext cx="1017500" cy="912400"/>
              </a:xfrm>
              <a:custGeom>
                <a:rect b="b" l="l" r="r" t="t"/>
                <a:pathLst>
                  <a:path extrusionOk="0" h="36496" w="40700">
                    <a:moveTo>
                      <a:pt x="20341" y="1"/>
                    </a:moveTo>
                    <a:cubicBezTo>
                      <a:pt x="12467" y="1"/>
                      <a:pt x="5203" y="5130"/>
                      <a:pt x="2857" y="13066"/>
                    </a:cubicBezTo>
                    <a:cubicBezTo>
                      <a:pt x="0" y="22732"/>
                      <a:pt x="5502" y="32884"/>
                      <a:pt x="15168" y="35741"/>
                    </a:cubicBezTo>
                    <a:cubicBezTo>
                      <a:pt x="16897" y="36252"/>
                      <a:pt x="18642" y="36496"/>
                      <a:pt x="20359" y="36496"/>
                    </a:cubicBezTo>
                    <a:cubicBezTo>
                      <a:pt x="28233" y="36496"/>
                      <a:pt x="35497" y="31367"/>
                      <a:pt x="37843" y="23431"/>
                    </a:cubicBezTo>
                    <a:cubicBezTo>
                      <a:pt x="40700" y="13765"/>
                      <a:pt x="35198" y="3613"/>
                      <a:pt x="25532" y="756"/>
                    </a:cubicBezTo>
                    <a:cubicBezTo>
                      <a:pt x="23803" y="244"/>
                      <a:pt x="22058" y="1"/>
                      <a:pt x="20341" y="1"/>
                    </a:cubicBezTo>
                    <a:close/>
                  </a:path>
                </a:pathLst>
              </a:custGeom>
              <a:solidFill>
                <a:srgbClr val="E861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3234375" y="1457750"/>
                <a:ext cx="382250" cy="339700"/>
              </a:xfrm>
              <a:custGeom>
                <a:rect b="b" l="l" r="r" t="t"/>
                <a:pathLst>
                  <a:path extrusionOk="0" h="13588" w="15290">
                    <a:moveTo>
                      <a:pt x="31" y="1"/>
                    </a:moveTo>
                    <a:lnTo>
                      <a:pt x="0" y="366"/>
                    </a:lnTo>
                    <a:cubicBezTo>
                      <a:pt x="7204" y="1399"/>
                      <a:pt x="13070" y="6566"/>
                      <a:pt x="14955" y="13588"/>
                    </a:cubicBezTo>
                    <a:lnTo>
                      <a:pt x="15289" y="13466"/>
                    </a:lnTo>
                    <a:cubicBezTo>
                      <a:pt x="13374" y="6293"/>
                      <a:pt x="7386" y="1034"/>
                      <a:pt x="31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3086950" y="1838475"/>
                <a:ext cx="179350" cy="244700"/>
              </a:xfrm>
              <a:custGeom>
                <a:rect b="b" l="l" r="r" t="t"/>
                <a:pathLst>
                  <a:path extrusionOk="0" h="9788" w="7174">
                    <a:moveTo>
                      <a:pt x="0" y="0"/>
                    </a:moveTo>
                    <a:lnTo>
                      <a:pt x="0" y="9787"/>
                    </a:lnTo>
                    <a:lnTo>
                      <a:pt x="7174" y="9787"/>
                    </a:lnTo>
                    <a:lnTo>
                      <a:pt x="7174" y="0"/>
                    </a:ln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3086200" y="1838475"/>
                <a:ext cx="179350" cy="157000"/>
              </a:xfrm>
              <a:custGeom>
                <a:rect b="b" l="l" r="r" t="t"/>
                <a:pathLst>
                  <a:path extrusionOk="0" h="6280" w="7174">
                    <a:moveTo>
                      <a:pt x="0" y="0"/>
                    </a:moveTo>
                    <a:lnTo>
                      <a:pt x="0" y="5167"/>
                    </a:lnTo>
                    <a:cubicBezTo>
                      <a:pt x="863" y="5940"/>
                      <a:pt x="1799" y="6279"/>
                      <a:pt x="2738" y="6279"/>
                    </a:cubicBezTo>
                    <a:cubicBezTo>
                      <a:pt x="4313" y="6279"/>
                      <a:pt x="5898" y="5326"/>
                      <a:pt x="7173" y="3860"/>
                    </a:cubicBezTo>
                    <a:lnTo>
                      <a:pt x="7173" y="0"/>
                    </a:lnTo>
                    <a:close/>
                  </a:path>
                </a:pathLst>
              </a:custGeom>
              <a:solidFill>
                <a:srgbClr val="D882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2816425" y="1993475"/>
                <a:ext cx="718875" cy="377775"/>
              </a:xfrm>
              <a:custGeom>
                <a:rect b="b" l="l" r="r" t="t"/>
                <a:pathLst>
                  <a:path extrusionOk="0" h="15111" w="28755">
                    <a:moveTo>
                      <a:pt x="10733" y="0"/>
                    </a:moveTo>
                    <a:cubicBezTo>
                      <a:pt x="9877" y="0"/>
                      <a:pt x="3090" y="107"/>
                      <a:pt x="1581" y="3466"/>
                    </a:cubicBezTo>
                    <a:cubicBezTo>
                      <a:pt x="1156" y="4287"/>
                      <a:pt x="609" y="5958"/>
                      <a:pt x="1" y="8086"/>
                    </a:cubicBezTo>
                    <a:cubicBezTo>
                      <a:pt x="3940" y="13209"/>
                      <a:pt x="9138" y="15111"/>
                      <a:pt x="14061" y="15111"/>
                    </a:cubicBezTo>
                    <a:cubicBezTo>
                      <a:pt x="20761" y="15111"/>
                      <a:pt x="26950" y="11588"/>
                      <a:pt x="28755" y="7873"/>
                    </a:cubicBezTo>
                    <a:cubicBezTo>
                      <a:pt x="28177" y="5837"/>
                      <a:pt x="27600" y="4287"/>
                      <a:pt x="27235" y="3466"/>
                    </a:cubicBezTo>
                    <a:cubicBezTo>
                      <a:pt x="25726" y="107"/>
                      <a:pt x="18939" y="0"/>
                      <a:pt x="18084" y="0"/>
                    </a:cubicBezTo>
                    <a:cubicBezTo>
                      <a:pt x="18026" y="0"/>
                      <a:pt x="17995" y="1"/>
                      <a:pt x="17995" y="1"/>
                    </a:cubicBezTo>
                    <a:cubicBezTo>
                      <a:pt x="17335" y="1664"/>
                      <a:pt x="15834" y="2463"/>
                      <a:pt x="14357" y="2463"/>
                    </a:cubicBezTo>
                    <a:cubicBezTo>
                      <a:pt x="12838" y="2463"/>
                      <a:pt x="11345" y="1619"/>
                      <a:pt x="10821" y="1"/>
                    </a:cubicBezTo>
                    <a:cubicBezTo>
                      <a:pt x="10821" y="1"/>
                      <a:pt x="10791" y="0"/>
                      <a:pt x="10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2966875" y="1510800"/>
                <a:ext cx="415700" cy="445475"/>
              </a:xfrm>
              <a:custGeom>
                <a:rect b="b" l="l" r="r" t="t"/>
                <a:pathLst>
                  <a:path extrusionOk="0" h="17819" w="16628">
                    <a:moveTo>
                      <a:pt x="8227" y="0"/>
                    </a:moveTo>
                    <a:cubicBezTo>
                      <a:pt x="5368" y="0"/>
                      <a:pt x="2515" y="1276"/>
                      <a:pt x="1916" y="4110"/>
                    </a:cubicBezTo>
                    <a:cubicBezTo>
                      <a:pt x="1" y="5326"/>
                      <a:pt x="1095" y="10888"/>
                      <a:pt x="1490" y="12195"/>
                    </a:cubicBezTo>
                    <a:cubicBezTo>
                      <a:pt x="2311" y="15113"/>
                      <a:pt x="5563" y="17666"/>
                      <a:pt x="8299" y="17818"/>
                    </a:cubicBezTo>
                    <a:cubicBezTo>
                      <a:pt x="11035" y="17666"/>
                      <a:pt x="14257" y="15113"/>
                      <a:pt x="15077" y="12195"/>
                    </a:cubicBezTo>
                    <a:cubicBezTo>
                      <a:pt x="15472" y="10949"/>
                      <a:pt x="16627" y="5356"/>
                      <a:pt x="14682" y="4110"/>
                    </a:cubicBezTo>
                    <a:cubicBezTo>
                      <a:pt x="14414" y="1489"/>
                      <a:pt x="11317" y="0"/>
                      <a:pt x="8227" y="0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2956175" y="1730325"/>
                <a:ext cx="132325" cy="107625"/>
              </a:xfrm>
              <a:custGeom>
                <a:rect b="b" l="l" r="r" t="t"/>
                <a:pathLst>
                  <a:path extrusionOk="0" h="4305" w="5293">
                    <a:moveTo>
                      <a:pt x="2057" y="0"/>
                    </a:moveTo>
                    <a:cubicBezTo>
                      <a:pt x="1573" y="0"/>
                      <a:pt x="980" y="205"/>
                      <a:pt x="642" y="1074"/>
                    </a:cubicBezTo>
                    <a:cubicBezTo>
                      <a:pt x="0" y="2619"/>
                      <a:pt x="1205" y="4305"/>
                      <a:pt x="3076" y="4305"/>
                    </a:cubicBezTo>
                    <a:cubicBezTo>
                      <a:pt x="3155" y="4305"/>
                      <a:pt x="3235" y="4302"/>
                      <a:pt x="3317" y="4296"/>
                    </a:cubicBezTo>
                    <a:cubicBezTo>
                      <a:pt x="5292" y="4144"/>
                      <a:pt x="2830" y="162"/>
                      <a:pt x="2830" y="162"/>
                    </a:cubicBezTo>
                    <a:cubicBezTo>
                      <a:pt x="2830" y="162"/>
                      <a:pt x="2487" y="0"/>
                      <a:pt x="2057" y="0"/>
                    </a:cubicBez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3263250" y="1730325"/>
                <a:ext cx="132350" cy="107625"/>
              </a:xfrm>
              <a:custGeom>
                <a:rect b="b" l="l" r="r" t="t"/>
                <a:pathLst>
                  <a:path extrusionOk="0" h="4305" w="5294">
                    <a:moveTo>
                      <a:pt x="3183" y="0"/>
                    </a:moveTo>
                    <a:cubicBezTo>
                      <a:pt x="2718" y="0"/>
                      <a:pt x="2341" y="162"/>
                      <a:pt x="2341" y="162"/>
                    </a:cubicBezTo>
                    <a:cubicBezTo>
                      <a:pt x="2341" y="162"/>
                      <a:pt x="0" y="4144"/>
                      <a:pt x="1976" y="4296"/>
                    </a:cubicBezTo>
                    <a:cubicBezTo>
                      <a:pt x="2059" y="4302"/>
                      <a:pt x="2140" y="4305"/>
                      <a:pt x="2220" y="4305"/>
                    </a:cubicBezTo>
                    <a:cubicBezTo>
                      <a:pt x="4115" y="4305"/>
                      <a:pt x="5294" y="2619"/>
                      <a:pt x="4681" y="1074"/>
                    </a:cubicBezTo>
                    <a:cubicBezTo>
                      <a:pt x="4343" y="205"/>
                      <a:pt x="3707" y="0"/>
                      <a:pt x="3183" y="0"/>
                    </a:cubicBez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3018550" y="1549900"/>
                <a:ext cx="315400" cy="422325"/>
              </a:xfrm>
              <a:custGeom>
                <a:rect b="b" l="l" r="r" t="t"/>
                <a:pathLst>
                  <a:path extrusionOk="0" h="16893" w="12616">
                    <a:moveTo>
                      <a:pt x="6304" y="0"/>
                    </a:moveTo>
                    <a:cubicBezTo>
                      <a:pt x="5039" y="0"/>
                      <a:pt x="3770" y="342"/>
                      <a:pt x="2645" y="1026"/>
                    </a:cubicBezTo>
                    <a:cubicBezTo>
                      <a:pt x="1277" y="1847"/>
                      <a:pt x="214" y="3306"/>
                      <a:pt x="183" y="5646"/>
                    </a:cubicBezTo>
                    <a:cubicBezTo>
                      <a:pt x="153" y="7926"/>
                      <a:pt x="1" y="9385"/>
                      <a:pt x="518" y="11513"/>
                    </a:cubicBezTo>
                    <a:cubicBezTo>
                      <a:pt x="1247" y="14400"/>
                      <a:pt x="4013" y="16893"/>
                      <a:pt x="6293" y="16893"/>
                    </a:cubicBezTo>
                    <a:cubicBezTo>
                      <a:pt x="8572" y="16893"/>
                      <a:pt x="11338" y="14400"/>
                      <a:pt x="12068" y="11513"/>
                    </a:cubicBezTo>
                    <a:cubicBezTo>
                      <a:pt x="12615" y="9385"/>
                      <a:pt x="12281" y="7926"/>
                      <a:pt x="12220" y="5646"/>
                    </a:cubicBezTo>
                    <a:cubicBezTo>
                      <a:pt x="12190" y="3306"/>
                      <a:pt x="11308" y="1847"/>
                      <a:pt x="9940" y="1026"/>
                    </a:cubicBezTo>
                    <a:cubicBezTo>
                      <a:pt x="8831" y="342"/>
                      <a:pt x="7569" y="0"/>
                      <a:pt x="6304" y="0"/>
                    </a:cubicBez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2981325" y="1754125"/>
                <a:ext cx="28900" cy="42575"/>
              </a:xfrm>
              <a:custGeom>
                <a:rect b="b" l="l" r="r" t="t"/>
                <a:pathLst>
                  <a:path extrusionOk="0" h="1703" w="1156">
                    <a:moveTo>
                      <a:pt x="1156" y="0"/>
                    </a:moveTo>
                    <a:cubicBezTo>
                      <a:pt x="943" y="0"/>
                      <a:pt x="608" y="61"/>
                      <a:pt x="396" y="365"/>
                    </a:cubicBezTo>
                    <a:cubicBezTo>
                      <a:pt x="183" y="608"/>
                      <a:pt x="0" y="973"/>
                      <a:pt x="152" y="1702"/>
                    </a:cubicBezTo>
                    <a:lnTo>
                      <a:pt x="487" y="1672"/>
                    </a:lnTo>
                    <a:cubicBezTo>
                      <a:pt x="426" y="1216"/>
                      <a:pt x="456" y="851"/>
                      <a:pt x="639" y="638"/>
                    </a:cubicBezTo>
                    <a:cubicBezTo>
                      <a:pt x="852" y="395"/>
                      <a:pt x="1064" y="365"/>
                      <a:pt x="1156" y="365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2989675" y="1765525"/>
                <a:ext cx="27400" cy="28125"/>
              </a:xfrm>
              <a:custGeom>
                <a:rect b="b" l="l" r="r" t="t"/>
                <a:pathLst>
                  <a:path extrusionOk="0" h="1125" w="1096">
                    <a:moveTo>
                      <a:pt x="92" y="0"/>
                    </a:moveTo>
                    <a:lnTo>
                      <a:pt x="1" y="365"/>
                    </a:lnTo>
                    <a:cubicBezTo>
                      <a:pt x="62" y="365"/>
                      <a:pt x="609" y="517"/>
                      <a:pt x="761" y="1125"/>
                    </a:cubicBezTo>
                    <a:lnTo>
                      <a:pt x="1095" y="1064"/>
                    </a:lnTo>
                    <a:cubicBezTo>
                      <a:pt x="913" y="182"/>
                      <a:pt x="122" y="0"/>
                      <a:pt x="92" y="0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3342275" y="1753350"/>
                <a:ext cx="29650" cy="43350"/>
              </a:xfrm>
              <a:custGeom>
                <a:rect b="b" l="l" r="r" t="t"/>
                <a:pathLst>
                  <a:path extrusionOk="0" h="1734" w="1186">
                    <a:moveTo>
                      <a:pt x="0" y="1"/>
                    </a:moveTo>
                    <a:lnTo>
                      <a:pt x="0" y="365"/>
                    </a:lnTo>
                    <a:cubicBezTo>
                      <a:pt x="122" y="365"/>
                      <a:pt x="335" y="457"/>
                      <a:pt x="487" y="639"/>
                    </a:cubicBezTo>
                    <a:cubicBezTo>
                      <a:pt x="700" y="852"/>
                      <a:pt x="730" y="1217"/>
                      <a:pt x="639" y="1672"/>
                    </a:cubicBezTo>
                    <a:lnTo>
                      <a:pt x="1034" y="1733"/>
                    </a:lnTo>
                    <a:cubicBezTo>
                      <a:pt x="1186" y="1065"/>
                      <a:pt x="1004" y="639"/>
                      <a:pt x="760" y="365"/>
                    </a:cubicBezTo>
                    <a:cubicBezTo>
                      <a:pt x="548" y="92"/>
                      <a:pt x="183" y="1"/>
                      <a:pt x="0" y="1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9"/>
              <p:cNvSpPr/>
              <p:nvPr/>
            </p:nvSpPr>
            <p:spPr>
              <a:xfrm>
                <a:off x="3334675" y="1765525"/>
                <a:ext cx="27375" cy="28125"/>
              </a:xfrm>
              <a:custGeom>
                <a:rect b="b" l="l" r="r" t="t"/>
                <a:pathLst>
                  <a:path extrusionOk="0" h="1125" w="1095">
                    <a:moveTo>
                      <a:pt x="1034" y="0"/>
                    </a:moveTo>
                    <a:cubicBezTo>
                      <a:pt x="1004" y="0"/>
                      <a:pt x="183" y="213"/>
                      <a:pt x="0" y="1064"/>
                    </a:cubicBezTo>
                    <a:lnTo>
                      <a:pt x="396" y="1125"/>
                    </a:lnTo>
                    <a:cubicBezTo>
                      <a:pt x="487" y="517"/>
                      <a:pt x="1095" y="365"/>
                      <a:pt x="1095" y="365"/>
                    </a:cubicBez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3012475" y="1534500"/>
                <a:ext cx="321475" cy="198375"/>
              </a:xfrm>
              <a:custGeom>
                <a:rect b="b" l="l" r="r" t="t"/>
                <a:pathLst>
                  <a:path extrusionOk="0" h="7935" w="12859">
                    <a:moveTo>
                      <a:pt x="5989" y="1"/>
                    </a:moveTo>
                    <a:lnTo>
                      <a:pt x="5989" y="305"/>
                    </a:lnTo>
                    <a:lnTo>
                      <a:pt x="4560" y="761"/>
                    </a:lnTo>
                    <a:lnTo>
                      <a:pt x="1642" y="2068"/>
                    </a:lnTo>
                    <a:lnTo>
                      <a:pt x="1" y="5290"/>
                    </a:lnTo>
                    <a:lnTo>
                      <a:pt x="1" y="7174"/>
                    </a:lnTo>
                    <a:lnTo>
                      <a:pt x="365" y="7934"/>
                    </a:lnTo>
                    <a:cubicBezTo>
                      <a:pt x="213" y="5563"/>
                      <a:pt x="1642" y="3922"/>
                      <a:pt x="1642" y="3922"/>
                    </a:cubicBezTo>
                    <a:cubicBezTo>
                      <a:pt x="3280" y="6583"/>
                      <a:pt x="6582" y="7167"/>
                      <a:pt x="9166" y="7167"/>
                    </a:cubicBezTo>
                    <a:cubicBezTo>
                      <a:pt x="11186" y="7167"/>
                      <a:pt x="12767" y="6809"/>
                      <a:pt x="12767" y="6809"/>
                    </a:cubicBezTo>
                    <a:lnTo>
                      <a:pt x="12858" y="7174"/>
                    </a:lnTo>
                    <a:lnTo>
                      <a:pt x="12858" y="5290"/>
                    </a:lnTo>
                    <a:lnTo>
                      <a:pt x="11217" y="2007"/>
                    </a:lnTo>
                    <a:lnTo>
                      <a:pt x="9515" y="578"/>
                    </a:lnTo>
                    <a:lnTo>
                      <a:pt x="6901" y="305"/>
                    </a:lnTo>
                    <a:lnTo>
                      <a:pt x="6901" y="1"/>
                    </a:lnTo>
                    <a:lnTo>
                      <a:pt x="6445" y="153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3152300" y="1857450"/>
                <a:ext cx="46375" cy="14475"/>
              </a:xfrm>
              <a:custGeom>
                <a:rect b="b" l="l" r="r" t="t"/>
                <a:pathLst>
                  <a:path extrusionOk="0" h="579" w="1855">
                    <a:moveTo>
                      <a:pt x="183" y="1"/>
                    </a:moveTo>
                    <a:lnTo>
                      <a:pt x="1" y="335"/>
                    </a:lnTo>
                    <a:cubicBezTo>
                      <a:pt x="183" y="457"/>
                      <a:pt x="548" y="578"/>
                      <a:pt x="912" y="578"/>
                    </a:cubicBezTo>
                    <a:cubicBezTo>
                      <a:pt x="1186" y="578"/>
                      <a:pt x="1490" y="548"/>
                      <a:pt x="1855" y="335"/>
                    </a:cubicBezTo>
                    <a:lnTo>
                      <a:pt x="1672" y="1"/>
                    </a:lnTo>
                    <a:cubicBezTo>
                      <a:pt x="1408" y="140"/>
                      <a:pt x="1154" y="189"/>
                      <a:pt x="927" y="189"/>
                    </a:cubicBezTo>
                    <a:cubicBezTo>
                      <a:pt x="607" y="189"/>
                      <a:pt x="343" y="90"/>
                      <a:pt x="183" y="1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>
                <a:off x="3119625" y="1837700"/>
                <a:ext cx="109450" cy="18275"/>
              </a:xfrm>
              <a:custGeom>
                <a:rect b="b" l="l" r="r" t="t"/>
                <a:pathLst>
                  <a:path extrusionOk="0" h="731" w="4378">
                    <a:moveTo>
                      <a:pt x="122" y="1"/>
                    </a:moveTo>
                    <a:lnTo>
                      <a:pt x="1" y="365"/>
                    </a:lnTo>
                    <a:cubicBezTo>
                      <a:pt x="517" y="517"/>
                      <a:pt x="1277" y="730"/>
                      <a:pt x="2219" y="730"/>
                    </a:cubicBezTo>
                    <a:cubicBezTo>
                      <a:pt x="2858" y="730"/>
                      <a:pt x="3587" y="639"/>
                      <a:pt x="4377" y="365"/>
                    </a:cubicBezTo>
                    <a:lnTo>
                      <a:pt x="4256" y="1"/>
                    </a:lnTo>
                    <a:cubicBezTo>
                      <a:pt x="3541" y="231"/>
                      <a:pt x="2859" y="311"/>
                      <a:pt x="2250" y="311"/>
                    </a:cubicBezTo>
                    <a:cubicBezTo>
                      <a:pt x="1332" y="311"/>
                      <a:pt x="579" y="129"/>
                      <a:pt x="122" y="1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3162950" y="1729050"/>
                <a:ext cx="35725" cy="90450"/>
              </a:xfrm>
              <a:custGeom>
                <a:rect b="b" l="l" r="r" t="t"/>
                <a:pathLst>
                  <a:path extrusionOk="0" h="3618" w="1429">
                    <a:moveTo>
                      <a:pt x="182" y="0"/>
                    </a:moveTo>
                    <a:lnTo>
                      <a:pt x="182" y="0"/>
                    </a:lnTo>
                    <a:cubicBezTo>
                      <a:pt x="0" y="547"/>
                      <a:pt x="426" y="1489"/>
                      <a:pt x="760" y="2219"/>
                    </a:cubicBezTo>
                    <a:cubicBezTo>
                      <a:pt x="912" y="2523"/>
                      <a:pt x="1064" y="2857"/>
                      <a:pt x="1064" y="2979"/>
                    </a:cubicBezTo>
                    <a:cubicBezTo>
                      <a:pt x="1034" y="3100"/>
                      <a:pt x="517" y="3252"/>
                      <a:pt x="30" y="3252"/>
                    </a:cubicBezTo>
                    <a:lnTo>
                      <a:pt x="30" y="3617"/>
                    </a:lnTo>
                    <a:cubicBezTo>
                      <a:pt x="456" y="3617"/>
                      <a:pt x="1429" y="3556"/>
                      <a:pt x="1429" y="2979"/>
                    </a:cubicBezTo>
                    <a:cubicBezTo>
                      <a:pt x="1429" y="2796"/>
                      <a:pt x="1307" y="2553"/>
                      <a:pt x="1094" y="2067"/>
                    </a:cubicBezTo>
                    <a:cubicBezTo>
                      <a:pt x="790" y="1459"/>
                      <a:pt x="365" y="547"/>
                      <a:pt x="517" y="152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3146975" y="1735125"/>
                <a:ext cx="49425" cy="18250"/>
              </a:xfrm>
              <a:custGeom>
                <a:rect b="b" l="l" r="r" t="t"/>
                <a:pathLst>
                  <a:path extrusionOk="0" h="730" w="1977">
                    <a:moveTo>
                      <a:pt x="943" y="0"/>
                    </a:moveTo>
                    <a:cubicBezTo>
                      <a:pt x="548" y="31"/>
                      <a:pt x="244" y="183"/>
                      <a:pt x="1" y="456"/>
                    </a:cubicBezTo>
                    <a:lnTo>
                      <a:pt x="244" y="730"/>
                    </a:lnTo>
                    <a:cubicBezTo>
                      <a:pt x="457" y="517"/>
                      <a:pt x="669" y="395"/>
                      <a:pt x="943" y="395"/>
                    </a:cubicBezTo>
                    <a:cubicBezTo>
                      <a:pt x="1217" y="395"/>
                      <a:pt x="1460" y="487"/>
                      <a:pt x="1673" y="730"/>
                    </a:cubicBezTo>
                    <a:lnTo>
                      <a:pt x="1976" y="426"/>
                    </a:lnTo>
                    <a:cubicBezTo>
                      <a:pt x="1673" y="152"/>
                      <a:pt x="1308" y="0"/>
                      <a:pt x="9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3296675" y="1726000"/>
                <a:ext cx="33475" cy="36500"/>
              </a:xfrm>
              <a:custGeom>
                <a:rect b="b" l="l" r="r" t="t"/>
                <a:pathLst>
                  <a:path extrusionOk="0" h="1460" w="1339">
                    <a:moveTo>
                      <a:pt x="1034" y="0"/>
                    </a:moveTo>
                    <a:lnTo>
                      <a:pt x="1" y="1216"/>
                    </a:lnTo>
                    <a:lnTo>
                      <a:pt x="305" y="1459"/>
                    </a:lnTo>
                    <a:lnTo>
                      <a:pt x="1338" y="24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3064150" y="1715350"/>
                <a:ext cx="71450" cy="18275"/>
              </a:xfrm>
              <a:custGeom>
                <a:rect b="b" l="l" r="r" t="t"/>
                <a:pathLst>
                  <a:path extrusionOk="0" h="731" w="2858">
                    <a:moveTo>
                      <a:pt x="1064" y="1"/>
                    </a:moveTo>
                    <a:cubicBezTo>
                      <a:pt x="305" y="1"/>
                      <a:pt x="1" y="366"/>
                      <a:pt x="1" y="639"/>
                    </a:cubicBezTo>
                    <a:cubicBezTo>
                      <a:pt x="1" y="700"/>
                      <a:pt x="715" y="730"/>
                      <a:pt x="1429" y="730"/>
                    </a:cubicBezTo>
                    <a:cubicBezTo>
                      <a:pt x="2144" y="730"/>
                      <a:pt x="2858" y="700"/>
                      <a:pt x="2858" y="639"/>
                    </a:cubicBezTo>
                    <a:cubicBezTo>
                      <a:pt x="2858" y="366"/>
                      <a:pt x="1855" y="1"/>
                      <a:pt x="1064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3209300" y="1715350"/>
                <a:ext cx="71450" cy="18275"/>
              </a:xfrm>
              <a:custGeom>
                <a:rect b="b" l="l" r="r" t="t"/>
                <a:pathLst>
                  <a:path extrusionOk="0" h="731" w="2858">
                    <a:moveTo>
                      <a:pt x="1794" y="1"/>
                    </a:moveTo>
                    <a:cubicBezTo>
                      <a:pt x="973" y="1"/>
                      <a:pt x="0" y="366"/>
                      <a:pt x="0" y="639"/>
                    </a:cubicBezTo>
                    <a:cubicBezTo>
                      <a:pt x="0" y="700"/>
                      <a:pt x="715" y="730"/>
                      <a:pt x="1429" y="730"/>
                    </a:cubicBezTo>
                    <a:cubicBezTo>
                      <a:pt x="2143" y="730"/>
                      <a:pt x="2857" y="700"/>
                      <a:pt x="2857" y="639"/>
                    </a:cubicBezTo>
                    <a:cubicBezTo>
                      <a:pt x="2857" y="366"/>
                      <a:pt x="2553" y="1"/>
                      <a:pt x="1794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3036025" y="1698650"/>
                <a:ext cx="120100" cy="120075"/>
              </a:xfrm>
              <a:custGeom>
                <a:rect b="b" l="l" r="r" t="t"/>
                <a:pathLst>
                  <a:path extrusionOk="0" h="4803" w="4804">
                    <a:moveTo>
                      <a:pt x="2402" y="395"/>
                    </a:moveTo>
                    <a:cubicBezTo>
                      <a:pt x="3527" y="395"/>
                      <a:pt x="4439" y="1307"/>
                      <a:pt x="4439" y="2402"/>
                    </a:cubicBezTo>
                    <a:cubicBezTo>
                      <a:pt x="4439" y="3496"/>
                      <a:pt x="3496" y="4408"/>
                      <a:pt x="2402" y="4408"/>
                    </a:cubicBezTo>
                    <a:cubicBezTo>
                      <a:pt x="1308" y="4408"/>
                      <a:pt x="396" y="3496"/>
                      <a:pt x="396" y="2402"/>
                    </a:cubicBezTo>
                    <a:cubicBezTo>
                      <a:pt x="396" y="1307"/>
                      <a:pt x="1308" y="395"/>
                      <a:pt x="2402" y="395"/>
                    </a:cubicBezTo>
                    <a:close/>
                    <a:moveTo>
                      <a:pt x="2402" y="0"/>
                    </a:moveTo>
                    <a:cubicBezTo>
                      <a:pt x="1065" y="0"/>
                      <a:pt x="1" y="1064"/>
                      <a:pt x="1" y="2402"/>
                    </a:cubicBezTo>
                    <a:cubicBezTo>
                      <a:pt x="1" y="3739"/>
                      <a:pt x="1065" y="4803"/>
                      <a:pt x="2402" y="4803"/>
                    </a:cubicBezTo>
                    <a:cubicBezTo>
                      <a:pt x="3709" y="4803"/>
                      <a:pt x="4804" y="3739"/>
                      <a:pt x="4804" y="2402"/>
                    </a:cubicBezTo>
                    <a:cubicBezTo>
                      <a:pt x="4804" y="1064"/>
                      <a:pt x="3740" y="0"/>
                      <a:pt x="2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3185725" y="1698650"/>
                <a:ext cx="119350" cy="120075"/>
              </a:xfrm>
              <a:custGeom>
                <a:rect b="b" l="l" r="r" t="t"/>
                <a:pathLst>
                  <a:path extrusionOk="0" h="4803" w="4774">
                    <a:moveTo>
                      <a:pt x="2402" y="395"/>
                    </a:moveTo>
                    <a:cubicBezTo>
                      <a:pt x="3496" y="395"/>
                      <a:pt x="4408" y="1307"/>
                      <a:pt x="4408" y="2402"/>
                    </a:cubicBezTo>
                    <a:cubicBezTo>
                      <a:pt x="4408" y="3496"/>
                      <a:pt x="3496" y="4408"/>
                      <a:pt x="2402" y="4408"/>
                    </a:cubicBezTo>
                    <a:cubicBezTo>
                      <a:pt x="1278" y="4408"/>
                      <a:pt x="366" y="3496"/>
                      <a:pt x="366" y="2402"/>
                    </a:cubicBezTo>
                    <a:cubicBezTo>
                      <a:pt x="366" y="1307"/>
                      <a:pt x="1278" y="395"/>
                      <a:pt x="2402" y="395"/>
                    </a:cubicBezTo>
                    <a:close/>
                    <a:moveTo>
                      <a:pt x="2402" y="0"/>
                    </a:moveTo>
                    <a:cubicBezTo>
                      <a:pt x="1065" y="0"/>
                      <a:pt x="1" y="1064"/>
                      <a:pt x="1" y="2402"/>
                    </a:cubicBezTo>
                    <a:cubicBezTo>
                      <a:pt x="1" y="3739"/>
                      <a:pt x="1065" y="4803"/>
                      <a:pt x="2402" y="4803"/>
                    </a:cubicBezTo>
                    <a:cubicBezTo>
                      <a:pt x="3709" y="4803"/>
                      <a:pt x="4773" y="3739"/>
                      <a:pt x="4773" y="2402"/>
                    </a:cubicBezTo>
                    <a:cubicBezTo>
                      <a:pt x="4773" y="1064"/>
                      <a:pt x="3709" y="0"/>
                      <a:pt x="2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3088475" y="1753350"/>
                <a:ext cx="21300" cy="20550"/>
              </a:xfrm>
              <a:custGeom>
                <a:rect b="b" l="l" r="r" t="t"/>
                <a:pathLst>
                  <a:path extrusionOk="0" h="822" w="852">
                    <a:moveTo>
                      <a:pt x="42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39"/>
                      <a:pt x="183" y="821"/>
                      <a:pt x="426" y="821"/>
                    </a:cubicBezTo>
                    <a:cubicBezTo>
                      <a:pt x="669" y="821"/>
                      <a:pt x="851" y="639"/>
                      <a:pt x="851" y="396"/>
                    </a:cubicBezTo>
                    <a:cubicBezTo>
                      <a:pt x="851" y="183"/>
                      <a:pt x="669" y="1"/>
                      <a:pt x="426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3235125" y="17533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39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1"/>
                      <a:pt x="396" y="821"/>
                    </a:cubicBezTo>
                    <a:cubicBezTo>
                      <a:pt x="639" y="821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396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3073275" y="1749750"/>
                <a:ext cx="49425" cy="13500"/>
              </a:xfrm>
              <a:custGeom>
                <a:rect b="b" l="l" r="r" t="t"/>
                <a:pathLst>
                  <a:path extrusionOk="0" h="540" w="1977">
                    <a:moveTo>
                      <a:pt x="1057" y="0"/>
                    </a:moveTo>
                    <a:cubicBezTo>
                      <a:pt x="722" y="0"/>
                      <a:pt x="365" y="69"/>
                      <a:pt x="0" y="206"/>
                    </a:cubicBezTo>
                    <a:lnTo>
                      <a:pt x="152" y="540"/>
                    </a:lnTo>
                    <a:cubicBezTo>
                      <a:pt x="487" y="418"/>
                      <a:pt x="783" y="358"/>
                      <a:pt x="1053" y="358"/>
                    </a:cubicBezTo>
                    <a:cubicBezTo>
                      <a:pt x="1323" y="358"/>
                      <a:pt x="1566" y="418"/>
                      <a:pt x="1794" y="540"/>
                    </a:cubicBezTo>
                    <a:lnTo>
                      <a:pt x="1976" y="206"/>
                    </a:lnTo>
                    <a:cubicBezTo>
                      <a:pt x="1703" y="69"/>
                      <a:pt x="1391" y="0"/>
                      <a:pt x="1057" y="0"/>
                    </a:cubicBezTo>
                    <a:close/>
                  </a:path>
                </a:pathLst>
              </a:custGeom>
              <a:solidFill>
                <a:srgbClr val="1C23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3220700" y="1749750"/>
                <a:ext cx="49400" cy="13500"/>
              </a:xfrm>
              <a:custGeom>
                <a:rect b="b" l="l" r="r" t="t"/>
                <a:pathLst>
                  <a:path extrusionOk="0" h="540" w="1976">
                    <a:moveTo>
                      <a:pt x="1045" y="0"/>
                    </a:moveTo>
                    <a:cubicBezTo>
                      <a:pt x="714" y="0"/>
                      <a:pt x="365" y="69"/>
                      <a:pt x="0" y="206"/>
                    </a:cubicBezTo>
                    <a:lnTo>
                      <a:pt x="152" y="540"/>
                    </a:lnTo>
                    <a:cubicBezTo>
                      <a:pt x="471" y="418"/>
                      <a:pt x="768" y="358"/>
                      <a:pt x="1041" y="358"/>
                    </a:cubicBezTo>
                    <a:cubicBezTo>
                      <a:pt x="1315" y="358"/>
                      <a:pt x="1566" y="418"/>
                      <a:pt x="1793" y="540"/>
                    </a:cubicBezTo>
                    <a:lnTo>
                      <a:pt x="1976" y="206"/>
                    </a:lnTo>
                    <a:cubicBezTo>
                      <a:pt x="1687" y="69"/>
                      <a:pt x="1376" y="0"/>
                      <a:pt x="1045" y="0"/>
                    </a:cubicBezTo>
                    <a:close/>
                  </a:path>
                </a:pathLst>
              </a:custGeom>
              <a:solidFill>
                <a:srgbClr val="1C23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3023125" y="1815675"/>
                <a:ext cx="13700" cy="22825"/>
              </a:xfrm>
              <a:custGeom>
                <a:rect b="b" l="l" r="r" t="t"/>
                <a:pathLst>
                  <a:path extrusionOk="0" h="913" w="548">
                    <a:moveTo>
                      <a:pt x="365" y="0"/>
                    </a:moveTo>
                    <a:lnTo>
                      <a:pt x="0" y="91"/>
                    </a:lnTo>
                    <a:lnTo>
                      <a:pt x="152" y="912"/>
                    </a:lnTo>
                    <a:lnTo>
                      <a:pt x="547" y="821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3315675" y="1814900"/>
                <a:ext cx="13700" cy="24350"/>
              </a:xfrm>
              <a:custGeom>
                <a:rect b="b" l="l" r="r" t="t"/>
                <a:pathLst>
                  <a:path extrusionOk="0" h="974" w="548">
                    <a:moveTo>
                      <a:pt x="183" y="1"/>
                    </a:moveTo>
                    <a:lnTo>
                      <a:pt x="1" y="882"/>
                    </a:lnTo>
                    <a:lnTo>
                      <a:pt x="365" y="973"/>
                    </a:lnTo>
                    <a:lnTo>
                      <a:pt x="548" y="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2711575" y="1516275"/>
                <a:ext cx="916450" cy="858700"/>
              </a:xfrm>
              <a:custGeom>
                <a:rect b="b" l="l" r="r" t="t"/>
                <a:pathLst>
                  <a:path extrusionOk="0" h="34348" w="36658">
                    <a:moveTo>
                      <a:pt x="9149" y="0"/>
                    </a:moveTo>
                    <a:cubicBezTo>
                      <a:pt x="3496" y="3283"/>
                      <a:pt x="0" y="9393"/>
                      <a:pt x="0" y="15928"/>
                    </a:cubicBezTo>
                    <a:cubicBezTo>
                      <a:pt x="0" y="26080"/>
                      <a:pt x="8237" y="34347"/>
                      <a:pt x="18420" y="34347"/>
                    </a:cubicBezTo>
                    <a:cubicBezTo>
                      <a:pt x="27447" y="34347"/>
                      <a:pt x="35289" y="27630"/>
                      <a:pt x="36657" y="18785"/>
                    </a:cubicBezTo>
                    <a:lnTo>
                      <a:pt x="36292" y="18694"/>
                    </a:lnTo>
                    <a:cubicBezTo>
                      <a:pt x="34955" y="27448"/>
                      <a:pt x="27295" y="34013"/>
                      <a:pt x="18420" y="34013"/>
                    </a:cubicBezTo>
                    <a:cubicBezTo>
                      <a:pt x="8480" y="34013"/>
                      <a:pt x="365" y="25928"/>
                      <a:pt x="365" y="15958"/>
                    </a:cubicBezTo>
                    <a:cubicBezTo>
                      <a:pt x="365" y="9545"/>
                      <a:pt x="3830" y="3587"/>
                      <a:pt x="9362" y="365"/>
                    </a:cubicBezTo>
                    <a:lnTo>
                      <a:pt x="9149" y="0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9"/>
              <p:cNvSpPr/>
              <p:nvPr/>
            </p:nvSpPr>
            <p:spPr>
              <a:xfrm>
                <a:off x="3830875" y="1568350"/>
                <a:ext cx="1096550" cy="117050"/>
              </a:xfrm>
              <a:custGeom>
                <a:rect b="b" l="l" r="r" t="t"/>
                <a:pathLst>
                  <a:path extrusionOk="0" h="4682" w="43862">
                    <a:moveTo>
                      <a:pt x="24848" y="0"/>
                    </a:moveTo>
                    <a:cubicBezTo>
                      <a:pt x="13439" y="0"/>
                      <a:pt x="865" y="121"/>
                      <a:pt x="548" y="288"/>
                    </a:cubicBezTo>
                    <a:cubicBezTo>
                      <a:pt x="1" y="623"/>
                      <a:pt x="92" y="3966"/>
                      <a:pt x="548" y="4361"/>
                    </a:cubicBezTo>
                    <a:cubicBezTo>
                      <a:pt x="825" y="4556"/>
                      <a:pt x="12906" y="4682"/>
                      <a:pt x="24134" y="4682"/>
                    </a:cubicBezTo>
                    <a:cubicBezTo>
                      <a:pt x="33886" y="4682"/>
                      <a:pt x="42993" y="4587"/>
                      <a:pt x="43163" y="4361"/>
                    </a:cubicBezTo>
                    <a:cubicBezTo>
                      <a:pt x="43497" y="3844"/>
                      <a:pt x="43862" y="744"/>
                      <a:pt x="43163" y="288"/>
                    </a:cubicBezTo>
                    <a:cubicBezTo>
                      <a:pt x="42833" y="82"/>
                      <a:pt x="34235" y="0"/>
                      <a:pt x="24848" y="0"/>
                    </a:cubicBezTo>
                    <a:close/>
                  </a:path>
                </a:pathLst>
              </a:custGeom>
              <a:solidFill>
                <a:srgbClr val="9CC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9"/>
              <p:cNvSpPr/>
              <p:nvPr/>
            </p:nvSpPr>
            <p:spPr>
              <a:xfrm>
                <a:off x="3832400" y="1763650"/>
                <a:ext cx="821475" cy="117325"/>
              </a:xfrm>
              <a:custGeom>
                <a:rect b="b" l="l" r="r" t="t"/>
                <a:pathLst>
                  <a:path extrusionOk="0" h="4693" w="32859">
                    <a:moveTo>
                      <a:pt x="18622" y="0"/>
                    </a:moveTo>
                    <a:cubicBezTo>
                      <a:pt x="10077" y="0"/>
                      <a:pt x="660" y="121"/>
                      <a:pt x="426" y="288"/>
                    </a:cubicBezTo>
                    <a:cubicBezTo>
                      <a:pt x="1" y="622"/>
                      <a:pt x="92" y="3996"/>
                      <a:pt x="426" y="4361"/>
                    </a:cubicBezTo>
                    <a:cubicBezTo>
                      <a:pt x="602" y="4569"/>
                      <a:pt x="9336" y="4692"/>
                      <a:pt x="17622" y="4692"/>
                    </a:cubicBezTo>
                    <a:cubicBezTo>
                      <a:pt x="25100" y="4692"/>
                      <a:pt x="32212" y="4592"/>
                      <a:pt x="32342" y="4361"/>
                    </a:cubicBezTo>
                    <a:cubicBezTo>
                      <a:pt x="32615" y="3875"/>
                      <a:pt x="32858" y="744"/>
                      <a:pt x="32342" y="288"/>
                    </a:cubicBezTo>
                    <a:cubicBezTo>
                      <a:pt x="32095" y="82"/>
                      <a:pt x="25654" y="0"/>
                      <a:pt x="18622" y="0"/>
                    </a:cubicBezTo>
                    <a:close/>
                  </a:path>
                </a:pathLst>
              </a:custGeom>
              <a:solidFill>
                <a:srgbClr val="9CC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9"/>
              <p:cNvSpPr/>
              <p:nvPr/>
            </p:nvSpPr>
            <p:spPr>
              <a:xfrm>
                <a:off x="4143950" y="2133625"/>
                <a:ext cx="696100" cy="97175"/>
              </a:xfrm>
              <a:custGeom>
                <a:rect b="b" l="l" r="r" t="t"/>
                <a:pathLst>
                  <a:path extrusionOk="0" h="3887" w="27844">
                    <a:moveTo>
                      <a:pt x="15789" y="0"/>
                    </a:moveTo>
                    <a:cubicBezTo>
                      <a:pt x="8562" y="0"/>
                      <a:pt x="596" y="97"/>
                      <a:pt x="396" y="231"/>
                    </a:cubicBezTo>
                    <a:cubicBezTo>
                      <a:pt x="1" y="504"/>
                      <a:pt x="92" y="3331"/>
                      <a:pt x="396" y="3635"/>
                    </a:cubicBezTo>
                    <a:cubicBezTo>
                      <a:pt x="523" y="3794"/>
                      <a:pt x="7831" y="3886"/>
                      <a:pt x="14809" y="3886"/>
                    </a:cubicBezTo>
                    <a:cubicBezTo>
                      <a:pt x="21185" y="3886"/>
                      <a:pt x="27286" y="3809"/>
                      <a:pt x="27387" y="3635"/>
                    </a:cubicBezTo>
                    <a:cubicBezTo>
                      <a:pt x="27631" y="3209"/>
                      <a:pt x="27843" y="626"/>
                      <a:pt x="27387" y="231"/>
                    </a:cubicBezTo>
                    <a:cubicBezTo>
                      <a:pt x="27182" y="66"/>
                      <a:pt x="21736" y="0"/>
                      <a:pt x="15789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9"/>
              <p:cNvSpPr/>
              <p:nvPr/>
            </p:nvSpPr>
            <p:spPr>
              <a:xfrm>
                <a:off x="2692575" y="2615125"/>
                <a:ext cx="827550" cy="96975"/>
              </a:xfrm>
              <a:custGeom>
                <a:rect b="b" l="l" r="r" t="t"/>
                <a:pathLst>
                  <a:path extrusionOk="0" h="3879" w="33102">
                    <a:moveTo>
                      <a:pt x="18148" y="1"/>
                    </a:moveTo>
                    <a:cubicBezTo>
                      <a:pt x="9728" y="1"/>
                      <a:pt x="700" y="95"/>
                      <a:pt x="456" y="241"/>
                    </a:cubicBezTo>
                    <a:cubicBezTo>
                      <a:pt x="0" y="515"/>
                      <a:pt x="122" y="3311"/>
                      <a:pt x="456" y="3615"/>
                    </a:cubicBezTo>
                    <a:cubicBezTo>
                      <a:pt x="634" y="3777"/>
                      <a:pt x="9645" y="3879"/>
                      <a:pt x="18073" y="3879"/>
                    </a:cubicBezTo>
                    <a:cubicBezTo>
                      <a:pt x="25482" y="3879"/>
                      <a:pt x="32440" y="3800"/>
                      <a:pt x="32554" y="3615"/>
                    </a:cubicBezTo>
                    <a:cubicBezTo>
                      <a:pt x="32827" y="3251"/>
                      <a:pt x="33101" y="637"/>
                      <a:pt x="32554" y="241"/>
                    </a:cubicBezTo>
                    <a:cubicBezTo>
                      <a:pt x="32314" y="72"/>
                      <a:pt x="25460" y="1"/>
                      <a:pt x="18148" y="1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9"/>
              <p:cNvSpPr/>
              <p:nvPr/>
            </p:nvSpPr>
            <p:spPr>
              <a:xfrm>
                <a:off x="3623425" y="2615125"/>
                <a:ext cx="384550" cy="96975"/>
              </a:xfrm>
              <a:custGeom>
                <a:rect b="b" l="l" r="r" t="t"/>
                <a:pathLst>
                  <a:path extrusionOk="0" h="3879" w="15382">
                    <a:moveTo>
                      <a:pt x="8430" y="1"/>
                    </a:moveTo>
                    <a:cubicBezTo>
                      <a:pt x="4503" y="1"/>
                      <a:pt x="297" y="95"/>
                      <a:pt x="183" y="241"/>
                    </a:cubicBezTo>
                    <a:cubicBezTo>
                      <a:pt x="1" y="515"/>
                      <a:pt x="31" y="3311"/>
                      <a:pt x="183" y="3615"/>
                    </a:cubicBezTo>
                    <a:cubicBezTo>
                      <a:pt x="264" y="3777"/>
                      <a:pt x="4469" y="3879"/>
                      <a:pt x="8403" y="3879"/>
                    </a:cubicBezTo>
                    <a:cubicBezTo>
                      <a:pt x="11862" y="3879"/>
                      <a:pt x="15111" y="3800"/>
                      <a:pt x="15168" y="3615"/>
                    </a:cubicBezTo>
                    <a:cubicBezTo>
                      <a:pt x="15290" y="3251"/>
                      <a:pt x="15381" y="637"/>
                      <a:pt x="15168" y="241"/>
                    </a:cubicBezTo>
                    <a:cubicBezTo>
                      <a:pt x="15041" y="72"/>
                      <a:pt x="11841" y="1"/>
                      <a:pt x="8430" y="1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9"/>
              <p:cNvSpPr/>
              <p:nvPr/>
            </p:nvSpPr>
            <p:spPr>
              <a:xfrm>
                <a:off x="2692575" y="2940825"/>
                <a:ext cx="1164925" cy="97275"/>
              </a:xfrm>
              <a:custGeom>
                <a:rect b="b" l="l" r="r" t="t"/>
                <a:pathLst>
                  <a:path extrusionOk="0" h="3891" w="46597">
                    <a:moveTo>
                      <a:pt x="26225" y="0"/>
                    </a:moveTo>
                    <a:cubicBezTo>
                      <a:pt x="14041" y="0"/>
                      <a:pt x="704" y="104"/>
                      <a:pt x="456" y="253"/>
                    </a:cubicBezTo>
                    <a:cubicBezTo>
                      <a:pt x="0" y="527"/>
                      <a:pt x="122" y="3323"/>
                      <a:pt x="456" y="3627"/>
                    </a:cubicBezTo>
                    <a:cubicBezTo>
                      <a:pt x="634" y="3789"/>
                      <a:pt x="13459" y="3890"/>
                      <a:pt x="25460" y="3890"/>
                    </a:cubicBezTo>
                    <a:cubicBezTo>
                      <a:pt x="36009" y="3890"/>
                      <a:pt x="45922" y="3812"/>
                      <a:pt x="46050" y="3627"/>
                    </a:cubicBezTo>
                    <a:cubicBezTo>
                      <a:pt x="46323" y="3262"/>
                      <a:pt x="46597" y="679"/>
                      <a:pt x="46050" y="253"/>
                    </a:cubicBezTo>
                    <a:cubicBezTo>
                      <a:pt x="45814" y="73"/>
                      <a:pt x="36423" y="0"/>
                      <a:pt x="26225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9"/>
              <p:cNvSpPr/>
              <p:nvPr/>
            </p:nvSpPr>
            <p:spPr>
              <a:xfrm>
                <a:off x="3222975" y="3263775"/>
                <a:ext cx="968875" cy="97275"/>
              </a:xfrm>
              <a:custGeom>
                <a:rect b="b" l="l" r="r" t="t"/>
                <a:pathLst>
                  <a:path extrusionOk="0" h="3891" w="38755">
                    <a:moveTo>
                      <a:pt x="21788" y="0"/>
                    </a:moveTo>
                    <a:cubicBezTo>
                      <a:pt x="11659" y="0"/>
                      <a:pt x="580" y="104"/>
                      <a:pt x="365" y="253"/>
                    </a:cubicBezTo>
                    <a:cubicBezTo>
                      <a:pt x="0" y="527"/>
                      <a:pt x="61" y="3323"/>
                      <a:pt x="365" y="3627"/>
                    </a:cubicBezTo>
                    <a:cubicBezTo>
                      <a:pt x="527" y="3789"/>
                      <a:pt x="11192" y="3890"/>
                      <a:pt x="21171" y="3890"/>
                    </a:cubicBezTo>
                    <a:cubicBezTo>
                      <a:pt x="29943" y="3890"/>
                      <a:pt x="38185" y="3812"/>
                      <a:pt x="38299" y="3627"/>
                    </a:cubicBezTo>
                    <a:cubicBezTo>
                      <a:pt x="38512" y="3262"/>
                      <a:pt x="38755" y="618"/>
                      <a:pt x="38299" y="253"/>
                    </a:cubicBezTo>
                    <a:cubicBezTo>
                      <a:pt x="38077" y="73"/>
                      <a:pt x="30265" y="0"/>
                      <a:pt x="21788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2703200" y="3263775"/>
                <a:ext cx="384525" cy="97275"/>
              </a:xfrm>
              <a:custGeom>
                <a:rect b="b" l="l" r="r" t="t"/>
                <a:pathLst>
                  <a:path extrusionOk="0" h="3891" w="15381">
                    <a:moveTo>
                      <a:pt x="8617" y="0"/>
                    </a:moveTo>
                    <a:cubicBezTo>
                      <a:pt x="4633" y="0"/>
                      <a:pt x="282" y="104"/>
                      <a:pt x="183" y="253"/>
                    </a:cubicBezTo>
                    <a:cubicBezTo>
                      <a:pt x="1" y="527"/>
                      <a:pt x="31" y="3323"/>
                      <a:pt x="183" y="3627"/>
                    </a:cubicBezTo>
                    <a:cubicBezTo>
                      <a:pt x="264" y="3789"/>
                      <a:pt x="4469" y="3890"/>
                      <a:pt x="8399" y="3890"/>
                    </a:cubicBezTo>
                    <a:cubicBezTo>
                      <a:pt x="11853" y="3890"/>
                      <a:pt x="15095" y="3812"/>
                      <a:pt x="15138" y="3627"/>
                    </a:cubicBezTo>
                    <a:cubicBezTo>
                      <a:pt x="15259" y="3262"/>
                      <a:pt x="15381" y="618"/>
                      <a:pt x="15138" y="253"/>
                    </a:cubicBezTo>
                    <a:cubicBezTo>
                      <a:pt x="15027" y="73"/>
                      <a:pt x="11951" y="0"/>
                      <a:pt x="8617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4691850" y="2386275"/>
                <a:ext cx="284975" cy="254650"/>
              </a:xfrm>
              <a:custGeom>
                <a:rect b="b" l="l" r="r" t="t"/>
                <a:pathLst>
                  <a:path extrusionOk="0" h="10186" w="11399">
                    <a:moveTo>
                      <a:pt x="10145" y="1"/>
                    </a:moveTo>
                    <a:cubicBezTo>
                      <a:pt x="9762" y="1"/>
                      <a:pt x="9390" y="190"/>
                      <a:pt x="9149" y="550"/>
                    </a:cubicBezTo>
                    <a:lnTo>
                      <a:pt x="5016" y="7268"/>
                    </a:lnTo>
                    <a:lnTo>
                      <a:pt x="2067" y="4502"/>
                    </a:lnTo>
                    <a:cubicBezTo>
                      <a:pt x="1847" y="4281"/>
                      <a:pt x="1562" y="4175"/>
                      <a:pt x="1279" y="4175"/>
                    </a:cubicBezTo>
                    <a:cubicBezTo>
                      <a:pt x="977" y="4175"/>
                      <a:pt x="676" y="4297"/>
                      <a:pt x="456" y="4532"/>
                    </a:cubicBezTo>
                    <a:cubicBezTo>
                      <a:pt x="0" y="4988"/>
                      <a:pt x="61" y="5718"/>
                      <a:pt x="517" y="6143"/>
                    </a:cubicBezTo>
                    <a:lnTo>
                      <a:pt x="4499" y="9882"/>
                    </a:lnTo>
                    <a:cubicBezTo>
                      <a:pt x="4712" y="10095"/>
                      <a:pt x="4985" y="10186"/>
                      <a:pt x="5289" y="10186"/>
                    </a:cubicBezTo>
                    <a:cubicBezTo>
                      <a:pt x="5319" y="10186"/>
                      <a:pt x="5411" y="10186"/>
                      <a:pt x="5411" y="10155"/>
                    </a:cubicBezTo>
                    <a:cubicBezTo>
                      <a:pt x="5745" y="10125"/>
                      <a:pt x="6049" y="9943"/>
                      <a:pt x="6231" y="9639"/>
                    </a:cubicBezTo>
                    <a:lnTo>
                      <a:pt x="11095" y="1736"/>
                    </a:lnTo>
                    <a:cubicBezTo>
                      <a:pt x="11399" y="1189"/>
                      <a:pt x="11247" y="520"/>
                      <a:pt x="10730" y="155"/>
                    </a:cubicBezTo>
                    <a:cubicBezTo>
                      <a:pt x="10543" y="52"/>
                      <a:pt x="10343" y="1"/>
                      <a:pt x="10145" y="1"/>
                    </a:cubicBezTo>
                    <a:close/>
                  </a:path>
                </a:pathLst>
              </a:custGeom>
              <a:solidFill>
                <a:srgbClr val="68B5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4691850" y="2808025"/>
                <a:ext cx="284975" cy="254650"/>
              </a:xfrm>
              <a:custGeom>
                <a:rect b="b" l="l" r="r" t="t"/>
                <a:pathLst>
                  <a:path extrusionOk="0" h="10186" w="11399">
                    <a:moveTo>
                      <a:pt x="10145" y="0"/>
                    </a:moveTo>
                    <a:cubicBezTo>
                      <a:pt x="9762" y="0"/>
                      <a:pt x="9390" y="189"/>
                      <a:pt x="9149" y="550"/>
                    </a:cubicBezTo>
                    <a:lnTo>
                      <a:pt x="5016" y="7267"/>
                    </a:lnTo>
                    <a:lnTo>
                      <a:pt x="2067" y="4501"/>
                    </a:lnTo>
                    <a:cubicBezTo>
                      <a:pt x="1847" y="4281"/>
                      <a:pt x="1562" y="4174"/>
                      <a:pt x="1279" y="4174"/>
                    </a:cubicBezTo>
                    <a:cubicBezTo>
                      <a:pt x="977" y="4174"/>
                      <a:pt x="676" y="4296"/>
                      <a:pt x="456" y="4532"/>
                    </a:cubicBezTo>
                    <a:cubicBezTo>
                      <a:pt x="0" y="4988"/>
                      <a:pt x="61" y="5717"/>
                      <a:pt x="517" y="6143"/>
                    </a:cubicBezTo>
                    <a:lnTo>
                      <a:pt x="4499" y="9881"/>
                    </a:lnTo>
                    <a:cubicBezTo>
                      <a:pt x="4712" y="10064"/>
                      <a:pt x="4985" y="10185"/>
                      <a:pt x="5289" y="10185"/>
                    </a:cubicBezTo>
                    <a:cubicBezTo>
                      <a:pt x="5319" y="10185"/>
                      <a:pt x="5411" y="10155"/>
                      <a:pt x="5411" y="10155"/>
                    </a:cubicBezTo>
                    <a:cubicBezTo>
                      <a:pt x="5745" y="10125"/>
                      <a:pt x="6049" y="9942"/>
                      <a:pt x="6231" y="9608"/>
                    </a:cubicBezTo>
                    <a:lnTo>
                      <a:pt x="11095" y="1735"/>
                    </a:lnTo>
                    <a:cubicBezTo>
                      <a:pt x="11399" y="1188"/>
                      <a:pt x="11247" y="520"/>
                      <a:pt x="10730" y="155"/>
                    </a:cubicBezTo>
                    <a:cubicBezTo>
                      <a:pt x="10543" y="51"/>
                      <a:pt x="10343" y="0"/>
                      <a:pt x="10145" y="0"/>
                    </a:cubicBezTo>
                    <a:close/>
                  </a:path>
                </a:pathLst>
              </a:custGeom>
              <a:solidFill>
                <a:srgbClr val="68B5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4693375" y="3228875"/>
                <a:ext cx="272825" cy="268450"/>
              </a:xfrm>
              <a:custGeom>
                <a:rect b="b" l="l" r="r" t="t"/>
                <a:pathLst>
                  <a:path extrusionOk="0" h="10738" w="10913">
                    <a:moveTo>
                      <a:pt x="9692" y="0"/>
                    </a:moveTo>
                    <a:cubicBezTo>
                      <a:pt x="9400" y="0"/>
                      <a:pt x="9104" y="114"/>
                      <a:pt x="8876" y="342"/>
                    </a:cubicBezTo>
                    <a:lnTo>
                      <a:pt x="456" y="8792"/>
                    </a:lnTo>
                    <a:cubicBezTo>
                      <a:pt x="0" y="9218"/>
                      <a:pt x="0" y="9917"/>
                      <a:pt x="456" y="10373"/>
                    </a:cubicBezTo>
                    <a:cubicBezTo>
                      <a:pt x="669" y="10616"/>
                      <a:pt x="942" y="10738"/>
                      <a:pt x="1246" y="10738"/>
                    </a:cubicBezTo>
                    <a:cubicBezTo>
                      <a:pt x="1550" y="10738"/>
                      <a:pt x="1824" y="10616"/>
                      <a:pt x="2037" y="10373"/>
                    </a:cubicBezTo>
                    <a:lnTo>
                      <a:pt x="10487" y="1953"/>
                    </a:lnTo>
                    <a:cubicBezTo>
                      <a:pt x="10912" y="1528"/>
                      <a:pt x="10912" y="798"/>
                      <a:pt x="10487" y="342"/>
                    </a:cubicBezTo>
                    <a:cubicBezTo>
                      <a:pt x="10274" y="114"/>
                      <a:pt x="9985" y="0"/>
                      <a:pt x="9692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4693375" y="3228875"/>
                <a:ext cx="272825" cy="268450"/>
              </a:xfrm>
              <a:custGeom>
                <a:rect b="b" l="l" r="r" t="t"/>
                <a:pathLst>
                  <a:path extrusionOk="0" h="10738" w="10913">
                    <a:moveTo>
                      <a:pt x="1258" y="0"/>
                    </a:moveTo>
                    <a:cubicBezTo>
                      <a:pt x="973" y="0"/>
                      <a:pt x="684" y="114"/>
                      <a:pt x="456" y="342"/>
                    </a:cubicBezTo>
                    <a:cubicBezTo>
                      <a:pt x="0" y="768"/>
                      <a:pt x="0" y="1497"/>
                      <a:pt x="456" y="1953"/>
                    </a:cubicBezTo>
                    <a:lnTo>
                      <a:pt x="8876" y="10373"/>
                    </a:lnTo>
                    <a:cubicBezTo>
                      <a:pt x="9119" y="10616"/>
                      <a:pt x="9362" y="10738"/>
                      <a:pt x="9666" y="10738"/>
                    </a:cubicBezTo>
                    <a:cubicBezTo>
                      <a:pt x="9970" y="10738"/>
                      <a:pt x="10243" y="10616"/>
                      <a:pt x="10487" y="10373"/>
                    </a:cubicBezTo>
                    <a:cubicBezTo>
                      <a:pt x="10912" y="9978"/>
                      <a:pt x="10912" y="9248"/>
                      <a:pt x="10487" y="8792"/>
                    </a:cubicBezTo>
                    <a:lnTo>
                      <a:pt x="2037" y="342"/>
                    </a:lnTo>
                    <a:cubicBezTo>
                      <a:pt x="1824" y="114"/>
                      <a:pt x="1543" y="0"/>
                      <a:pt x="1258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2757150" y="3712350"/>
                <a:ext cx="728000" cy="676325"/>
              </a:xfrm>
              <a:custGeom>
                <a:rect b="b" l="l" r="r" t="t"/>
                <a:pathLst>
                  <a:path extrusionOk="0" h="27053" w="29120">
                    <a:moveTo>
                      <a:pt x="15381" y="1"/>
                    </a:moveTo>
                    <a:cubicBezTo>
                      <a:pt x="8967" y="4773"/>
                      <a:pt x="3952" y="11490"/>
                      <a:pt x="1399" y="20183"/>
                    </a:cubicBezTo>
                    <a:cubicBezTo>
                      <a:pt x="730" y="22463"/>
                      <a:pt x="274" y="24743"/>
                      <a:pt x="1" y="27053"/>
                    </a:cubicBezTo>
                    <a:lnTo>
                      <a:pt x="19758" y="27053"/>
                    </a:lnTo>
                    <a:cubicBezTo>
                      <a:pt x="19880" y="26657"/>
                      <a:pt x="19940" y="26262"/>
                      <a:pt x="20062" y="25837"/>
                    </a:cubicBezTo>
                    <a:cubicBezTo>
                      <a:pt x="21673" y="20426"/>
                      <a:pt x="24925" y="16414"/>
                      <a:pt x="29120" y="13739"/>
                    </a:cubicBezTo>
                    <a:lnTo>
                      <a:pt x="15381" y="1"/>
                    </a:lnTo>
                    <a:close/>
                  </a:path>
                </a:pathLst>
              </a:custGeom>
              <a:solidFill>
                <a:srgbClr val="E861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4173600" y="3685750"/>
                <a:ext cx="771300" cy="702925"/>
              </a:xfrm>
              <a:custGeom>
                <a:rect b="b" l="l" r="r" t="t"/>
                <a:pathLst>
                  <a:path extrusionOk="0" h="28117" w="30852">
                    <a:moveTo>
                      <a:pt x="13861" y="1"/>
                    </a:moveTo>
                    <a:lnTo>
                      <a:pt x="0" y="13891"/>
                    </a:lnTo>
                    <a:cubicBezTo>
                      <a:pt x="669" y="14226"/>
                      <a:pt x="1338" y="14560"/>
                      <a:pt x="1976" y="14986"/>
                    </a:cubicBezTo>
                    <a:cubicBezTo>
                      <a:pt x="6079" y="17539"/>
                      <a:pt x="8876" y="21430"/>
                      <a:pt x="10456" y="25837"/>
                    </a:cubicBezTo>
                    <a:cubicBezTo>
                      <a:pt x="10700" y="26597"/>
                      <a:pt x="10912" y="27357"/>
                      <a:pt x="11095" y="28117"/>
                    </a:cubicBezTo>
                    <a:lnTo>
                      <a:pt x="30852" y="28117"/>
                    </a:lnTo>
                    <a:cubicBezTo>
                      <a:pt x="30457" y="25138"/>
                      <a:pt x="29788" y="22189"/>
                      <a:pt x="28785" y="19363"/>
                    </a:cubicBezTo>
                    <a:cubicBezTo>
                      <a:pt x="26049" y="11521"/>
                      <a:pt x="21034" y="4560"/>
                      <a:pt x="13861" y="1"/>
                    </a:cubicBezTo>
                    <a:close/>
                  </a:path>
                </a:pathLst>
              </a:custGeom>
              <a:solidFill>
                <a:srgbClr val="7DB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3141650" y="3496525"/>
                <a:ext cx="709775" cy="585925"/>
              </a:xfrm>
              <a:custGeom>
                <a:rect b="b" l="l" r="r" t="t"/>
                <a:pathLst>
                  <a:path extrusionOk="0" h="23437" w="28391">
                    <a:moveTo>
                      <a:pt x="28072" y="0"/>
                    </a:moveTo>
                    <a:cubicBezTo>
                      <a:pt x="17966" y="0"/>
                      <a:pt x="7942" y="2859"/>
                      <a:pt x="1" y="8694"/>
                    </a:cubicBezTo>
                    <a:lnTo>
                      <a:pt x="12250" y="23436"/>
                    </a:lnTo>
                    <a:cubicBezTo>
                      <a:pt x="16533" y="20270"/>
                      <a:pt x="23089" y="18360"/>
                      <a:pt x="28268" y="18360"/>
                    </a:cubicBezTo>
                    <a:cubicBezTo>
                      <a:pt x="28309" y="18360"/>
                      <a:pt x="28350" y="18360"/>
                      <a:pt x="28391" y="18360"/>
                    </a:cubicBezTo>
                    <a:lnTo>
                      <a:pt x="28391" y="1"/>
                    </a:lnTo>
                    <a:cubicBezTo>
                      <a:pt x="28284" y="1"/>
                      <a:pt x="28178" y="0"/>
                      <a:pt x="28072" y="0"/>
                    </a:cubicBezTo>
                    <a:close/>
                  </a:path>
                </a:pathLst>
              </a:custGeom>
              <a:solidFill>
                <a:srgbClr val="FC78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3851400" y="3497300"/>
                <a:ext cx="668725" cy="574500"/>
              </a:xfrm>
              <a:custGeom>
                <a:rect b="b" l="l" r="r" t="t"/>
                <a:pathLst>
                  <a:path extrusionOk="0" h="22980" w="26749">
                    <a:moveTo>
                      <a:pt x="1" y="1"/>
                    </a:moveTo>
                    <a:lnTo>
                      <a:pt x="1" y="18329"/>
                    </a:lnTo>
                    <a:cubicBezTo>
                      <a:pt x="196" y="18319"/>
                      <a:pt x="398" y="18315"/>
                      <a:pt x="604" y="18315"/>
                    </a:cubicBezTo>
                    <a:cubicBezTo>
                      <a:pt x="4911" y="18315"/>
                      <a:pt x="11385" y="20398"/>
                      <a:pt x="15533" y="22980"/>
                    </a:cubicBezTo>
                    <a:lnTo>
                      <a:pt x="26749" y="7599"/>
                    </a:lnTo>
                    <a:cubicBezTo>
                      <a:pt x="26688" y="7539"/>
                      <a:pt x="26627" y="7508"/>
                      <a:pt x="26566" y="7478"/>
                    </a:cubicBezTo>
                    <a:cubicBezTo>
                      <a:pt x="18694" y="2615"/>
                      <a:pt x="9362" y="61"/>
                      <a:pt x="1" y="1"/>
                    </a:cubicBezTo>
                    <a:close/>
                  </a:path>
                </a:pathLst>
              </a:custGeom>
              <a:solidFill>
                <a:srgbClr val="F28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3725250" y="4071775"/>
                <a:ext cx="247750" cy="310050"/>
              </a:xfrm>
              <a:custGeom>
                <a:rect b="b" l="l" r="r" t="t"/>
                <a:pathLst>
                  <a:path extrusionOk="0" h="12402" w="9910">
                    <a:moveTo>
                      <a:pt x="9393" y="1"/>
                    </a:moveTo>
                    <a:lnTo>
                      <a:pt x="9393" y="1"/>
                    </a:lnTo>
                    <a:cubicBezTo>
                      <a:pt x="9393" y="1"/>
                      <a:pt x="2311" y="3861"/>
                      <a:pt x="1186" y="5958"/>
                    </a:cubicBezTo>
                    <a:cubicBezTo>
                      <a:pt x="1" y="8086"/>
                      <a:pt x="761" y="10669"/>
                      <a:pt x="2888" y="11855"/>
                    </a:cubicBezTo>
                    <a:cubicBezTo>
                      <a:pt x="3557" y="12227"/>
                      <a:pt x="4273" y="12402"/>
                      <a:pt x="4977" y="12402"/>
                    </a:cubicBezTo>
                    <a:cubicBezTo>
                      <a:pt x="6515" y="12402"/>
                      <a:pt x="7993" y="11570"/>
                      <a:pt x="8785" y="10153"/>
                    </a:cubicBezTo>
                    <a:cubicBezTo>
                      <a:pt x="9910" y="8056"/>
                      <a:pt x="9393" y="1"/>
                      <a:pt x="9393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3801250" y="4233325"/>
                <a:ext cx="98050" cy="82475"/>
              </a:xfrm>
              <a:custGeom>
                <a:rect b="b" l="l" r="r" t="t"/>
                <a:pathLst>
                  <a:path extrusionOk="0" h="3299" w="3922">
                    <a:moveTo>
                      <a:pt x="1997" y="0"/>
                    </a:moveTo>
                    <a:cubicBezTo>
                      <a:pt x="1254" y="0"/>
                      <a:pt x="524" y="359"/>
                      <a:pt x="304" y="1138"/>
                    </a:cubicBezTo>
                    <a:cubicBezTo>
                      <a:pt x="0" y="2141"/>
                      <a:pt x="760" y="3235"/>
                      <a:pt x="1824" y="3296"/>
                    </a:cubicBezTo>
                    <a:cubicBezTo>
                      <a:pt x="1865" y="3298"/>
                      <a:pt x="1906" y="3299"/>
                      <a:pt x="1948" y="3299"/>
                    </a:cubicBezTo>
                    <a:cubicBezTo>
                      <a:pt x="2491" y="3299"/>
                      <a:pt x="3070" y="3111"/>
                      <a:pt x="3466" y="2688"/>
                    </a:cubicBezTo>
                    <a:cubicBezTo>
                      <a:pt x="3800" y="2262"/>
                      <a:pt x="3922" y="1624"/>
                      <a:pt x="3709" y="1046"/>
                    </a:cubicBezTo>
                    <a:cubicBezTo>
                      <a:pt x="3618" y="742"/>
                      <a:pt x="3405" y="438"/>
                      <a:pt x="3101" y="286"/>
                    </a:cubicBezTo>
                    <a:cubicBezTo>
                      <a:pt x="2777" y="99"/>
                      <a:pt x="2385" y="0"/>
                      <a:pt x="19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3835450" y="2133625"/>
                <a:ext cx="232550" cy="97175"/>
              </a:xfrm>
              <a:custGeom>
                <a:rect b="b" l="l" r="r" t="t"/>
                <a:pathLst>
                  <a:path extrusionOk="0" h="3887" w="9302">
                    <a:moveTo>
                      <a:pt x="5260" y="0"/>
                    </a:moveTo>
                    <a:cubicBezTo>
                      <a:pt x="2838" y="0"/>
                      <a:pt x="172" y="97"/>
                      <a:pt x="122" y="231"/>
                    </a:cubicBezTo>
                    <a:cubicBezTo>
                      <a:pt x="0" y="504"/>
                      <a:pt x="0" y="3331"/>
                      <a:pt x="122" y="3635"/>
                    </a:cubicBezTo>
                    <a:cubicBezTo>
                      <a:pt x="154" y="3794"/>
                      <a:pt x="2601" y="3886"/>
                      <a:pt x="4939" y="3886"/>
                    </a:cubicBezTo>
                    <a:cubicBezTo>
                      <a:pt x="7075" y="3886"/>
                      <a:pt x="9120" y="3809"/>
                      <a:pt x="9149" y="3635"/>
                    </a:cubicBezTo>
                    <a:cubicBezTo>
                      <a:pt x="9241" y="3209"/>
                      <a:pt x="9301" y="626"/>
                      <a:pt x="9149" y="231"/>
                    </a:cubicBezTo>
                    <a:cubicBezTo>
                      <a:pt x="9081" y="66"/>
                      <a:pt x="7253" y="0"/>
                      <a:pt x="5260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9"/>
              <p:cNvSpPr/>
              <p:nvPr/>
            </p:nvSpPr>
            <p:spPr>
              <a:xfrm>
                <a:off x="5194125" y="3514775"/>
                <a:ext cx="564625" cy="614775"/>
              </a:xfrm>
              <a:custGeom>
                <a:rect b="b" l="l" r="r" t="t"/>
                <a:pathLst>
                  <a:path extrusionOk="0" h="24591" w="22585">
                    <a:moveTo>
                      <a:pt x="10609" y="1"/>
                    </a:moveTo>
                    <a:lnTo>
                      <a:pt x="1" y="7387"/>
                    </a:lnTo>
                    <a:lnTo>
                      <a:pt x="12007" y="24591"/>
                    </a:lnTo>
                    <a:lnTo>
                      <a:pt x="22585" y="17205"/>
                    </a:lnTo>
                    <a:lnTo>
                      <a:pt x="10609" y="1"/>
                    </a:lnTo>
                    <a:close/>
                  </a:path>
                </a:pathLst>
              </a:custGeom>
              <a:solidFill>
                <a:srgbClr val="E593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9"/>
              <p:cNvSpPr/>
              <p:nvPr/>
            </p:nvSpPr>
            <p:spPr>
              <a:xfrm>
                <a:off x="3817200" y="2030450"/>
                <a:ext cx="2101900" cy="1875625"/>
              </a:xfrm>
              <a:custGeom>
                <a:rect b="b" l="l" r="r" t="t"/>
                <a:pathLst>
                  <a:path extrusionOk="0" h="75025" w="84076">
                    <a:moveTo>
                      <a:pt x="47438" y="11022"/>
                    </a:moveTo>
                    <a:cubicBezTo>
                      <a:pt x="52330" y="11022"/>
                      <a:pt x="56954" y="12696"/>
                      <a:pt x="60883" y="15543"/>
                    </a:cubicBezTo>
                    <a:cubicBezTo>
                      <a:pt x="67966" y="20741"/>
                      <a:pt x="72616" y="29738"/>
                      <a:pt x="71674" y="38765"/>
                    </a:cubicBezTo>
                    <a:cubicBezTo>
                      <a:pt x="70671" y="47915"/>
                      <a:pt x="64318" y="55787"/>
                      <a:pt x="56871" y="60438"/>
                    </a:cubicBezTo>
                    <a:cubicBezTo>
                      <a:pt x="52966" y="62889"/>
                      <a:pt x="48624" y="64024"/>
                      <a:pt x="44297" y="64024"/>
                    </a:cubicBezTo>
                    <a:cubicBezTo>
                      <a:pt x="33602" y="64024"/>
                      <a:pt x="22994" y="57092"/>
                      <a:pt x="19272" y="45969"/>
                    </a:cubicBezTo>
                    <a:cubicBezTo>
                      <a:pt x="13253" y="28066"/>
                      <a:pt x="29606" y="11957"/>
                      <a:pt x="46445" y="11045"/>
                    </a:cubicBezTo>
                    <a:cubicBezTo>
                      <a:pt x="46777" y="11029"/>
                      <a:pt x="47108" y="11022"/>
                      <a:pt x="47438" y="11022"/>
                    </a:cubicBezTo>
                    <a:close/>
                    <a:moveTo>
                      <a:pt x="48507" y="1"/>
                    </a:moveTo>
                    <a:cubicBezTo>
                      <a:pt x="47994" y="1"/>
                      <a:pt x="47479" y="14"/>
                      <a:pt x="46962" y="42"/>
                    </a:cubicBezTo>
                    <a:cubicBezTo>
                      <a:pt x="23102" y="1318"/>
                      <a:pt x="1" y="24115"/>
                      <a:pt x="8512" y="49465"/>
                    </a:cubicBezTo>
                    <a:cubicBezTo>
                      <a:pt x="13813" y="65218"/>
                      <a:pt x="28820" y="75025"/>
                      <a:pt x="43969" y="75025"/>
                    </a:cubicBezTo>
                    <a:cubicBezTo>
                      <a:pt x="50099" y="75025"/>
                      <a:pt x="56252" y="73419"/>
                      <a:pt x="61795" y="69951"/>
                    </a:cubicBezTo>
                    <a:cubicBezTo>
                      <a:pt x="72343" y="63325"/>
                      <a:pt x="81340" y="52170"/>
                      <a:pt x="82707" y="39252"/>
                    </a:cubicBezTo>
                    <a:cubicBezTo>
                      <a:pt x="84075" y="26486"/>
                      <a:pt x="77540" y="13750"/>
                      <a:pt x="67418" y="6394"/>
                    </a:cubicBezTo>
                    <a:cubicBezTo>
                      <a:pt x="61931" y="2434"/>
                      <a:pt x="55390" y="1"/>
                      <a:pt x="48507" y="1"/>
                    </a:cubicBezTo>
                    <a:close/>
                  </a:path>
                </a:pathLst>
              </a:custGeom>
              <a:solidFill>
                <a:srgbClr val="EFAC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9"/>
              <p:cNvSpPr/>
              <p:nvPr/>
            </p:nvSpPr>
            <p:spPr>
              <a:xfrm>
                <a:off x="5397775" y="3848350"/>
                <a:ext cx="917000" cy="1002875"/>
              </a:xfrm>
              <a:custGeom>
                <a:rect b="b" l="l" r="r" t="t"/>
                <a:pathLst>
                  <a:path extrusionOk="0" h="40115" w="36680">
                    <a:moveTo>
                      <a:pt x="12351" y="1"/>
                    </a:moveTo>
                    <a:cubicBezTo>
                      <a:pt x="12348" y="1"/>
                      <a:pt x="12345" y="1"/>
                      <a:pt x="12341" y="1"/>
                    </a:cubicBezTo>
                    <a:cubicBezTo>
                      <a:pt x="12007" y="32"/>
                      <a:pt x="12949" y="792"/>
                      <a:pt x="7387" y="4652"/>
                    </a:cubicBezTo>
                    <a:cubicBezTo>
                      <a:pt x="1794" y="8482"/>
                      <a:pt x="882" y="7722"/>
                      <a:pt x="639" y="7995"/>
                    </a:cubicBezTo>
                    <a:cubicBezTo>
                      <a:pt x="1" y="8786"/>
                      <a:pt x="15290" y="36506"/>
                      <a:pt x="19150" y="38300"/>
                    </a:cubicBezTo>
                    <a:cubicBezTo>
                      <a:pt x="20417" y="39560"/>
                      <a:pt x="22072" y="40114"/>
                      <a:pt x="23838" y="40114"/>
                    </a:cubicBezTo>
                    <a:cubicBezTo>
                      <a:pt x="29655" y="40114"/>
                      <a:pt x="36679" y="34101"/>
                      <a:pt x="35047" y="27479"/>
                    </a:cubicBezTo>
                    <a:cubicBezTo>
                      <a:pt x="33925" y="22992"/>
                      <a:pt x="13634" y="1"/>
                      <a:pt x="12351" y="1"/>
                    </a:cubicBezTo>
                    <a:close/>
                  </a:path>
                </a:pathLst>
              </a:custGeom>
              <a:solidFill>
                <a:srgbClr val="EFAC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0"/>
          <p:cNvSpPr txBox="1"/>
          <p:nvPr>
            <p:ph type="title"/>
          </p:nvPr>
        </p:nvSpPr>
        <p:spPr>
          <a:xfrm>
            <a:off x="1038400" y="744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54" name="Google Shape;1254;p50"/>
          <p:cNvSpPr/>
          <p:nvPr/>
        </p:nvSpPr>
        <p:spPr>
          <a:xfrm rot="3698411">
            <a:off x="7621101" y="2250986"/>
            <a:ext cx="840991" cy="448107"/>
          </a:xfrm>
          <a:custGeom>
            <a:rect b="b" l="l" r="r" t="t"/>
            <a:pathLst>
              <a:path extrusionOk="0" h="22715" w="41623">
                <a:moveTo>
                  <a:pt x="33902" y="0"/>
                </a:moveTo>
                <a:cubicBezTo>
                  <a:pt x="29039" y="61"/>
                  <a:pt x="9434" y="10487"/>
                  <a:pt x="8157" y="11399"/>
                </a:cubicBezTo>
                <a:cubicBezTo>
                  <a:pt x="1" y="16080"/>
                  <a:pt x="3865" y="22715"/>
                  <a:pt x="8854" y="22715"/>
                </a:cubicBezTo>
                <a:cubicBezTo>
                  <a:pt x="9146" y="22715"/>
                  <a:pt x="9441" y="22692"/>
                  <a:pt x="9738" y="22645"/>
                </a:cubicBezTo>
                <a:cubicBezTo>
                  <a:pt x="13324" y="22554"/>
                  <a:pt x="32595" y="16201"/>
                  <a:pt x="37580" y="9940"/>
                </a:cubicBezTo>
                <a:cubicBezTo>
                  <a:pt x="41623" y="4833"/>
                  <a:pt x="37975" y="92"/>
                  <a:pt x="33902" y="0"/>
                </a:cubicBezTo>
                <a:close/>
              </a:path>
            </a:pathLst>
          </a:custGeom>
          <a:solidFill>
            <a:srgbClr val="2F4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50"/>
          <p:cNvGrpSpPr/>
          <p:nvPr/>
        </p:nvGrpSpPr>
        <p:grpSpPr>
          <a:xfrm>
            <a:off x="4981566" y="1990799"/>
            <a:ext cx="3260210" cy="2618689"/>
            <a:chOff x="1557138" y="1544375"/>
            <a:chExt cx="4179756" cy="3205250"/>
          </a:xfrm>
        </p:grpSpPr>
        <p:sp>
          <p:nvSpPr>
            <p:cNvPr id="1256" name="Google Shape;1256;p50"/>
            <p:cNvSpPr/>
            <p:nvPr/>
          </p:nvSpPr>
          <p:spPr>
            <a:xfrm>
              <a:off x="3081625" y="2937275"/>
              <a:ext cx="1131500" cy="1812350"/>
            </a:xfrm>
            <a:custGeom>
              <a:rect b="b" l="l" r="r" t="t"/>
              <a:pathLst>
                <a:path extrusionOk="0" h="72494" w="45260">
                  <a:moveTo>
                    <a:pt x="4317" y="0"/>
                  </a:moveTo>
                  <a:lnTo>
                    <a:pt x="1" y="72493"/>
                  </a:lnTo>
                  <a:lnTo>
                    <a:pt x="45260" y="7249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1557137" y="1544375"/>
              <a:ext cx="4179756" cy="2667250"/>
            </a:xfrm>
            <a:custGeom>
              <a:rect b="b" l="l" r="r" t="t"/>
              <a:pathLst>
                <a:path extrusionOk="0" h="106690" w="174593">
                  <a:moveTo>
                    <a:pt x="3769" y="1"/>
                  </a:moveTo>
                  <a:cubicBezTo>
                    <a:pt x="1672" y="1"/>
                    <a:pt x="0" y="1673"/>
                    <a:pt x="0" y="3740"/>
                  </a:cubicBezTo>
                  <a:lnTo>
                    <a:pt x="0" y="102920"/>
                  </a:lnTo>
                  <a:cubicBezTo>
                    <a:pt x="0" y="105018"/>
                    <a:pt x="1672" y="106689"/>
                    <a:pt x="3769" y="106689"/>
                  </a:cubicBezTo>
                  <a:lnTo>
                    <a:pt x="170824" y="106689"/>
                  </a:lnTo>
                  <a:cubicBezTo>
                    <a:pt x="172891" y="106689"/>
                    <a:pt x="174593" y="105018"/>
                    <a:pt x="174593" y="102951"/>
                  </a:cubicBezTo>
                  <a:lnTo>
                    <a:pt x="174593" y="3740"/>
                  </a:lnTo>
                  <a:cubicBezTo>
                    <a:pt x="174593" y="1673"/>
                    <a:pt x="172921" y="1"/>
                    <a:pt x="170824" y="1"/>
                  </a:cubicBezTo>
                  <a:close/>
                </a:path>
              </a:pathLst>
            </a:custGeom>
            <a:solidFill>
              <a:srgbClr val="598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427375" y="4631825"/>
              <a:ext cx="2439275" cy="117800"/>
            </a:xfrm>
            <a:custGeom>
              <a:rect b="b" l="l" r="r" t="t"/>
              <a:pathLst>
                <a:path extrusionOk="0" h="4712" w="97571">
                  <a:moveTo>
                    <a:pt x="4711" y="0"/>
                  </a:moveTo>
                  <a:cubicBezTo>
                    <a:pt x="2097" y="0"/>
                    <a:pt x="0" y="2128"/>
                    <a:pt x="0" y="4711"/>
                  </a:cubicBezTo>
                  <a:lnTo>
                    <a:pt x="97570" y="4711"/>
                  </a:lnTo>
                  <a:cubicBezTo>
                    <a:pt x="97570" y="2128"/>
                    <a:pt x="95503" y="0"/>
                    <a:pt x="92920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3523125" y="1625700"/>
              <a:ext cx="202925" cy="38025"/>
            </a:xfrm>
            <a:custGeom>
              <a:rect b="b" l="l" r="r" t="t"/>
              <a:pathLst>
                <a:path extrusionOk="0" h="1521" w="8117">
                  <a:moveTo>
                    <a:pt x="7326" y="335"/>
                  </a:moveTo>
                  <a:cubicBezTo>
                    <a:pt x="7508" y="335"/>
                    <a:pt x="7691" y="547"/>
                    <a:pt x="7691" y="730"/>
                  </a:cubicBezTo>
                  <a:cubicBezTo>
                    <a:pt x="7691" y="912"/>
                    <a:pt x="7539" y="1095"/>
                    <a:pt x="7326" y="1095"/>
                  </a:cubicBezTo>
                  <a:lnTo>
                    <a:pt x="700" y="1095"/>
                  </a:lnTo>
                  <a:cubicBezTo>
                    <a:pt x="517" y="1095"/>
                    <a:pt x="335" y="912"/>
                    <a:pt x="335" y="730"/>
                  </a:cubicBezTo>
                  <a:cubicBezTo>
                    <a:pt x="335" y="547"/>
                    <a:pt x="487" y="335"/>
                    <a:pt x="700" y="33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56" y="1520"/>
                  </a:lnTo>
                  <a:cubicBezTo>
                    <a:pt x="7782" y="1520"/>
                    <a:pt x="8116" y="1186"/>
                    <a:pt x="8116" y="760"/>
                  </a:cubicBezTo>
                  <a:cubicBezTo>
                    <a:pt x="8116" y="335"/>
                    <a:pt x="7782" y="0"/>
                    <a:pt x="735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3733625" y="1625700"/>
              <a:ext cx="40300" cy="38025"/>
            </a:xfrm>
            <a:custGeom>
              <a:rect b="b" l="l" r="r" t="t"/>
              <a:pathLst>
                <a:path extrusionOk="0" h="1521" w="1612">
                  <a:moveTo>
                    <a:pt x="791" y="335"/>
                  </a:moveTo>
                  <a:cubicBezTo>
                    <a:pt x="1034" y="335"/>
                    <a:pt x="1216" y="547"/>
                    <a:pt x="1216" y="730"/>
                  </a:cubicBezTo>
                  <a:cubicBezTo>
                    <a:pt x="1216" y="912"/>
                    <a:pt x="1034" y="1095"/>
                    <a:pt x="791" y="1095"/>
                  </a:cubicBezTo>
                  <a:cubicBezTo>
                    <a:pt x="578" y="1095"/>
                    <a:pt x="395" y="912"/>
                    <a:pt x="395" y="730"/>
                  </a:cubicBezTo>
                  <a:cubicBezTo>
                    <a:pt x="395" y="547"/>
                    <a:pt x="578" y="335"/>
                    <a:pt x="791" y="335"/>
                  </a:cubicBezTo>
                  <a:close/>
                  <a:moveTo>
                    <a:pt x="791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91" y="1520"/>
                  </a:cubicBezTo>
                  <a:cubicBezTo>
                    <a:pt x="1216" y="1520"/>
                    <a:pt x="1611" y="1186"/>
                    <a:pt x="1611" y="76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3113550" y="4206275"/>
              <a:ext cx="1070700" cy="9900"/>
            </a:xfrm>
            <a:custGeom>
              <a:rect b="b" l="l" r="r" t="t"/>
              <a:pathLst>
                <a:path extrusionOk="0" h="396" w="42828">
                  <a:moveTo>
                    <a:pt x="0" y="1"/>
                  </a:moveTo>
                  <a:lnTo>
                    <a:pt x="0" y="396"/>
                  </a:lnTo>
                  <a:lnTo>
                    <a:pt x="42828" y="396"/>
                  </a:lnTo>
                  <a:lnTo>
                    <a:pt x="4282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3090750" y="4627250"/>
              <a:ext cx="1115550" cy="9900"/>
            </a:xfrm>
            <a:custGeom>
              <a:rect b="b" l="l" r="r" t="t"/>
              <a:pathLst>
                <a:path extrusionOk="0" h="396" w="44622">
                  <a:moveTo>
                    <a:pt x="0" y="1"/>
                  </a:moveTo>
                  <a:lnTo>
                    <a:pt x="0" y="396"/>
                  </a:lnTo>
                  <a:lnTo>
                    <a:pt x="44621" y="396"/>
                  </a:lnTo>
                  <a:lnTo>
                    <a:pt x="4462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50"/>
          <p:cNvGrpSpPr/>
          <p:nvPr/>
        </p:nvGrpSpPr>
        <p:grpSpPr>
          <a:xfrm>
            <a:off x="7827487" y="1924236"/>
            <a:ext cx="1316523" cy="3067549"/>
            <a:chOff x="5420725" y="996500"/>
            <a:chExt cx="1687850" cy="3754650"/>
          </a:xfrm>
        </p:grpSpPr>
        <p:sp>
          <p:nvSpPr>
            <p:cNvPr id="1264" name="Google Shape;1264;p50"/>
            <p:cNvSpPr/>
            <p:nvPr/>
          </p:nvSpPr>
          <p:spPr>
            <a:xfrm>
              <a:off x="5808125" y="4533775"/>
              <a:ext cx="538800" cy="215850"/>
            </a:xfrm>
            <a:custGeom>
              <a:rect b="b" l="l" r="r" t="t"/>
              <a:pathLst>
                <a:path extrusionOk="0" h="8634" w="21552">
                  <a:moveTo>
                    <a:pt x="12816" y="0"/>
                  </a:moveTo>
                  <a:cubicBezTo>
                    <a:pt x="12376" y="0"/>
                    <a:pt x="11969" y="102"/>
                    <a:pt x="11642" y="366"/>
                  </a:cubicBezTo>
                  <a:cubicBezTo>
                    <a:pt x="11642" y="366"/>
                    <a:pt x="8086" y="3162"/>
                    <a:pt x="5745" y="3770"/>
                  </a:cubicBezTo>
                  <a:cubicBezTo>
                    <a:pt x="3374" y="4378"/>
                    <a:pt x="1" y="5047"/>
                    <a:pt x="31" y="8633"/>
                  </a:cubicBezTo>
                  <a:lnTo>
                    <a:pt x="21551" y="8633"/>
                  </a:lnTo>
                  <a:cubicBezTo>
                    <a:pt x="21399" y="5260"/>
                    <a:pt x="20791" y="2342"/>
                    <a:pt x="19575" y="883"/>
                  </a:cubicBezTo>
                  <a:cubicBezTo>
                    <a:pt x="18494" y="1003"/>
                    <a:pt x="17641" y="1123"/>
                    <a:pt x="16865" y="1123"/>
                  </a:cubicBezTo>
                  <a:cubicBezTo>
                    <a:pt x="16660" y="1123"/>
                    <a:pt x="16460" y="1114"/>
                    <a:pt x="16262" y="1095"/>
                  </a:cubicBezTo>
                  <a:cubicBezTo>
                    <a:pt x="15545" y="804"/>
                    <a:pt x="14051" y="0"/>
                    <a:pt x="1281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460125" y="4543575"/>
              <a:ext cx="446825" cy="207575"/>
            </a:xfrm>
            <a:custGeom>
              <a:rect b="b" l="l" r="r" t="t"/>
              <a:pathLst>
                <a:path extrusionOk="0" h="8303" w="17873">
                  <a:moveTo>
                    <a:pt x="8870" y="0"/>
                  </a:moveTo>
                  <a:cubicBezTo>
                    <a:pt x="7567" y="0"/>
                    <a:pt x="5989" y="666"/>
                    <a:pt x="5319" y="947"/>
                  </a:cubicBezTo>
                  <a:cubicBezTo>
                    <a:pt x="5128" y="976"/>
                    <a:pt x="4933" y="988"/>
                    <a:pt x="4733" y="988"/>
                  </a:cubicBezTo>
                  <a:cubicBezTo>
                    <a:pt x="3888" y="988"/>
                    <a:pt x="2961" y="766"/>
                    <a:pt x="1854" y="643"/>
                  </a:cubicBezTo>
                  <a:cubicBezTo>
                    <a:pt x="638" y="2010"/>
                    <a:pt x="152" y="5020"/>
                    <a:pt x="0" y="8302"/>
                  </a:cubicBezTo>
                  <a:lnTo>
                    <a:pt x="17842" y="8302"/>
                  </a:lnTo>
                  <a:cubicBezTo>
                    <a:pt x="17873" y="4807"/>
                    <a:pt x="15411" y="4199"/>
                    <a:pt x="13070" y="3591"/>
                  </a:cubicBezTo>
                  <a:cubicBezTo>
                    <a:pt x="11094" y="3135"/>
                    <a:pt x="10243" y="399"/>
                    <a:pt x="10243" y="399"/>
                  </a:cubicBezTo>
                  <a:cubicBezTo>
                    <a:pt x="9884" y="110"/>
                    <a:pt x="9399" y="0"/>
                    <a:pt x="887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278500" y="1398475"/>
              <a:ext cx="212025" cy="387625"/>
            </a:xfrm>
            <a:custGeom>
              <a:rect b="b" l="l" r="r" t="t"/>
              <a:pathLst>
                <a:path extrusionOk="0" h="15505" w="8481">
                  <a:moveTo>
                    <a:pt x="0" y="1"/>
                  </a:moveTo>
                  <a:lnTo>
                    <a:pt x="0" y="13801"/>
                  </a:lnTo>
                  <a:cubicBezTo>
                    <a:pt x="1162" y="14991"/>
                    <a:pt x="2418" y="15504"/>
                    <a:pt x="3750" y="15504"/>
                  </a:cubicBezTo>
                  <a:cubicBezTo>
                    <a:pt x="5241" y="15504"/>
                    <a:pt x="6827" y="14860"/>
                    <a:pt x="8481" y="13801"/>
                  </a:cubicBezTo>
                  <a:lnTo>
                    <a:pt x="8481" y="1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911475" y="2644700"/>
              <a:ext cx="959000" cy="1939300"/>
            </a:xfrm>
            <a:custGeom>
              <a:rect b="b" l="l" r="r" t="t"/>
              <a:pathLst>
                <a:path extrusionOk="0" h="77572" w="38360">
                  <a:moveTo>
                    <a:pt x="7235" y="1"/>
                  </a:moveTo>
                  <a:cubicBezTo>
                    <a:pt x="0" y="30214"/>
                    <a:pt x="6019" y="76506"/>
                    <a:pt x="6079" y="76506"/>
                  </a:cubicBezTo>
                  <a:cubicBezTo>
                    <a:pt x="7719" y="76893"/>
                    <a:pt x="9733" y="77400"/>
                    <a:pt x="12799" y="77400"/>
                  </a:cubicBezTo>
                  <a:cubicBezTo>
                    <a:pt x="13826" y="77400"/>
                    <a:pt x="14972" y="77343"/>
                    <a:pt x="16262" y="77206"/>
                  </a:cubicBezTo>
                  <a:cubicBezTo>
                    <a:pt x="16961" y="64257"/>
                    <a:pt x="19758" y="16536"/>
                    <a:pt x="19758" y="16536"/>
                  </a:cubicBezTo>
                  <a:lnTo>
                    <a:pt x="23010" y="76993"/>
                  </a:lnTo>
                  <a:cubicBezTo>
                    <a:pt x="24055" y="77373"/>
                    <a:pt x="26039" y="77571"/>
                    <a:pt x="28002" y="77571"/>
                  </a:cubicBezTo>
                  <a:cubicBezTo>
                    <a:pt x="29808" y="77571"/>
                    <a:pt x="31595" y="77403"/>
                    <a:pt x="32615" y="77054"/>
                  </a:cubicBezTo>
                  <a:cubicBezTo>
                    <a:pt x="38360" y="7144"/>
                    <a:pt x="31977" y="578"/>
                    <a:pt x="31977" y="578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6059650" y="2742725"/>
              <a:ext cx="693050" cy="76775"/>
            </a:xfrm>
            <a:custGeom>
              <a:rect b="b" l="l" r="r" t="t"/>
              <a:pathLst>
                <a:path extrusionOk="0" h="3071" w="27722">
                  <a:moveTo>
                    <a:pt x="122" y="1"/>
                  </a:moveTo>
                  <a:lnTo>
                    <a:pt x="0" y="639"/>
                  </a:lnTo>
                  <a:cubicBezTo>
                    <a:pt x="3952" y="2250"/>
                    <a:pt x="8299" y="3071"/>
                    <a:pt x="13040" y="3071"/>
                  </a:cubicBezTo>
                  <a:lnTo>
                    <a:pt x="13496" y="1186"/>
                  </a:lnTo>
                  <a:lnTo>
                    <a:pt x="14043" y="3071"/>
                  </a:lnTo>
                  <a:cubicBezTo>
                    <a:pt x="19089" y="2949"/>
                    <a:pt x="23709" y="2402"/>
                    <a:pt x="27721" y="1156"/>
                  </a:cubicBezTo>
                  <a:lnTo>
                    <a:pt x="27478" y="3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5932750" y="1666725"/>
              <a:ext cx="955200" cy="1102375"/>
            </a:xfrm>
            <a:custGeom>
              <a:rect b="b" l="l" r="r" t="t"/>
              <a:pathLst>
                <a:path extrusionOk="0" h="44095" w="38208">
                  <a:moveTo>
                    <a:pt x="23071" y="1"/>
                  </a:moveTo>
                  <a:cubicBezTo>
                    <a:pt x="23071" y="1"/>
                    <a:pt x="21004" y="1733"/>
                    <a:pt x="17356" y="1733"/>
                  </a:cubicBezTo>
                  <a:cubicBezTo>
                    <a:pt x="13709" y="1733"/>
                    <a:pt x="13071" y="31"/>
                    <a:pt x="13071" y="31"/>
                  </a:cubicBezTo>
                  <a:cubicBezTo>
                    <a:pt x="13071" y="31"/>
                    <a:pt x="5776" y="487"/>
                    <a:pt x="3131" y="2858"/>
                  </a:cubicBezTo>
                  <a:cubicBezTo>
                    <a:pt x="0" y="5745"/>
                    <a:pt x="3344" y="41916"/>
                    <a:pt x="5107" y="42919"/>
                  </a:cubicBezTo>
                  <a:cubicBezTo>
                    <a:pt x="6130" y="43646"/>
                    <a:pt x="13413" y="44094"/>
                    <a:pt x="20326" y="44094"/>
                  </a:cubicBezTo>
                  <a:cubicBezTo>
                    <a:pt x="26140" y="44094"/>
                    <a:pt x="31694" y="43777"/>
                    <a:pt x="33041" y="43041"/>
                  </a:cubicBezTo>
                  <a:cubicBezTo>
                    <a:pt x="35290" y="41916"/>
                    <a:pt x="38208" y="5989"/>
                    <a:pt x="34803" y="3162"/>
                  </a:cubicBezTo>
                  <a:cubicBezTo>
                    <a:pt x="31338" y="305"/>
                    <a:pt x="23071" y="1"/>
                    <a:pt x="2307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6238975" y="1615050"/>
              <a:ext cx="117050" cy="159600"/>
            </a:xfrm>
            <a:custGeom>
              <a:rect b="b" l="l" r="r" t="t"/>
              <a:pathLst>
                <a:path extrusionOk="0" h="6384" w="4682">
                  <a:moveTo>
                    <a:pt x="1581" y="1"/>
                  </a:moveTo>
                  <a:lnTo>
                    <a:pt x="1" y="2189"/>
                  </a:lnTo>
                  <a:cubicBezTo>
                    <a:pt x="578" y="3952"/>
                    <a:pt x="1490" y="5411"/>
                    <a:pt x="2797" y="6384"/>
                  </a:cubicBezTo>
                  <a:lnTo>
                    <a:pt x="4682" y="3800"/>
                  </a:lnTo>
                  <a:cubicBezTo>
                    <a:pt x="2949" y="2797"/>
                    <a:pt x="2402" y="1733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6386400" y="1602900"/>
              <a:ext cx="145925" cy="173275"/>
            </a:xfrm>
            <a:custGeom>
              <a:rect b="b" l="l" r="r" t="t"/>
              <a:pathLst>
                <a:path extrusionOk="0" h="6931" w="5837">
                  <a:moveTo>
                    <a:pt x="4165" y="0"/>
                  </a:moveTo>
                  <a:cubicBezTo>
                    <a:pt x="3466" y="2158"/>
                    <a:pt x="2250" y="3222"/>
                    <a:pt x="1" y="4347"/>
                  </a:cubicBezTo>
                  <a:lnTo>
                    <a:pt x="1672" y="6931"/>
                  </a:lnTo>
                  <a:cubicBezTo>
                    <a:pt x="3496" y="5776"/>
                    <a:pt x="4925" y="4408"/>
                    <a:pt x="5837" y="2675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6583975" y="1726025"/>
              <a:ext cx="486350" cy="809500"/>
            </a:xfrm>
            <a:custGeom>
              <a:rect b="b" l="l" r="r" t="t"/>
              <a:pathLst>
                <a:path extrusionOk="0" h="32380" w="19454">
                  <a:moveTo>
                    <a:pt x="5418" y="1"/>
                  </a:moveTo>
                  <a:cubicBezTo>
                    <a:pt x="2851" y="1"/>
                    <a:pt x="1537" y="1941"/>
                    <a:pt x="912" y="4620"/>
                  </a:cubicBezTo>
                  <a:cubicBezTo>
                    <a:pt x="1" y="9027"/>
                    <a:pt x="6292" y="27842"/>
                    <a:pt x="6931" y="29058"/>
                  </a:cubicBezTo>
                  <a:cubicBezTo>
                    <a:pt x="8106" y="31419"/>
                    <a:pt x="10003" y="32379"/>
                    <a:pt x="11944" y="32379"/>
                  </a:cubicBezTo>
                  <a:cubicBezTo>
                    <a:pt x="15376" y="32379"/>
                    <a:pt x="18945" y="29377"/>
                    <a:pt x="18907" y="25805"/>
                  </a:cubicBezTo>
                  <a:cubicBezTo>
                    <a:pt x="19454" y="22553"/>
                    <a:pt x="14864" y="5106"/>
                    <a:pt x="8724" y="820"/>
                  </a:cubicBezTo>
                  <a:cubicBezTo>
                    <a:pt x="7440" y="255"/>
                    <a:pt x="6347" y="1"/>
                    <a:pt x="5418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6620450" y="2054275"/>
              <a:ext cx="145175" cy="265225"/>
            </a:xfrm>
            <a:custGeom>
              <a:rect b="b" l="l" r="r" t="t"/>
              <a:pathLst>
                <a:path extrusionOk="0" h="10609" w="5807">
                  <a:moveTo>
                    <a:pt x="335" y="0"/>
                  </a:moveTo>
                  <a:lnTo>
                    <a:pt x="1" y="122"/>
                  </a:lnTo>
                  <a:cubicBezTo>
                    <a:pt x="31" y="183"/>
                    <a:pt x="2463" y="6718"/>
                    <a:pt x="5533" y="10608"/>
                  </a:cubicBezTo>
                  <a:lnTo>
                    <a:pt x="5806" y="10365"/>
                  </a:lnTo>
                  <a:cubicBezTo>
                    <a:pt x="2767" y="6535"/>
                    <a:pt x="365" y="61"/>
                    <a:pt x="3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6218625" y="2630850"/>
              <a:ext cx="393500" cy="248250"/>
            </a:xfrm>
            <a:custGeom>
              <a:rect b="b" l="l" r="r" t="t"/>
              <a:pathLst>
                <a:path extrusionOk="0" h="9930" w="15740">
                  <a:moveTo>
                    <a:pt x="10097" y="1"/>
                  </a:moveTo>
                  <a:cubicBezTo>
                    <a:pt x="9212" y="1"/>
                    <a:pt x="7774" y="72"/>
                    <a:pt x="5891" y="676"/>
                  </a:cubicBezTo>
                  <a:lnTo>
                    <a:pt x="7289" y="2044"/>
                  </a:lnTo>
                  <a:cubicBezTo>
                    <a:pt x="7289" y="2044"/>
                    <a:pt x="1636" y="5236"/>
                    <a:pt x="1028" y="5722"/>
                  </a:cubicBezTo>
                  <a:cubicBezTo>
                    <a:pt x="0" y="6433"/>
                    <a:pt x="389" y="7373"/>
                    <a:pt x="1065" y="7373"/>
                  </a:cubicBezTo>
                  <a:cubicBezTo>
                    <a:pt x="1168" y="7373"/>
                    <a:pt x="1279" y="7351"/>
                    <a:pt x="1392" y="7303"/>
                  </a:cubicBezTo>
                  <a:lnTo>
                    <a:pt x="1392" y="7303"/>
                  </a:lnTo>
                  <a:cubicBezTo>
                    <a:pt x="836" y="7665"/>
                    <a:pt x="1242" y="8490"/>
                    <a:pt x="2013" y="8490"/>
                  </a:cubicBezTo>
                  <a:cubicBezTo>
                    <a:pt x="2211" y="8490"/>
                    <a:pt x="2433" y="8436"/>
                    <a:pt x="2669" y="8306"/>
                  </a:cubicBezTo>
                  <a:lnTo>
                    <a:pt x="2669" y="8306"/>
                  </a:lnTo>
                  <a:cubicBezTo>
                    <a:pt x="2191" y="8632"/>
                    <a:pt x="2233" y="9603"/>
                    <a:pt x="3173" y="9603"/>
                  </a:cubicBezTo>
                  <a:cubicBezTo>
                    <a:pt x="3370" y="9603"/>
                    <a:pt x="3606" y="9561"/>
                    <a:pt x="3885" y="9461"/>
                  </a:cubicBezTo>
                  <a:cubicBezTo>
                    <a:pt x="4017" y="9395"/>
                    <a:pt x="4516" y="9185"/>
                    <a:pt x="4700" y="9098"/>
                  </a:cubicBezTo>
                  <a:lnTo>
                    <a:pt x="4700" y="9098"/>
                  </a:lnTo>
                  <a:cubicBezTo>
                    <a:pt x="4492" y="9325"/>
                    <a:pt x="4747" y="9929"/>
                    <a:pt x="5464" y="9929"/>
                  </a:cubicBezTo>
                  <a:cubicBezTo>
                    <a:pt x="5647" y="9929"/>
                    <a:pt x="5860" y="9890"/>
                    <a:pt x="6104" y="9795"/>
                  </a:cubicBezTo>
                  <a:cubicBezTo>
                    <a:pt x="6104" y="9795"/>
                    <a:pt x="10876" y="7941"/>
                    <a:pt x="12639" y="6573"/>
                  </a:cubicBezTo>
                  <a:cubicBezTo>
                    <a:pt x="14402" y="5205"/>
                    <a:pt x="15739" y="4202"/>
                    <a:pt x="14463" y="1740"/>
                  </a:cubicBezTo>
                  <a:cubicBezTo>
                    <a:pt x="13703" y="251"/>
                    <a:pt x="11970" y="8"/>
                    <a:pt x="10754" y="8"/>
                  </a:cubicBezTo>
                  <a:cubicBezTo>
                    <a:pt x="10590" y="8"/>
                    <a:pt x="10370" y="1"/>
                    <a:pt x="1009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6332450" y="2798200"/>
              <a:ext cx="98050" cy="65375"/>
            </a:xfrm>
            <a:custGeom>
              <a:rect b="b" l="l" r="r" t="t"/>
              <a:pathLst>
                <a:path extrusionOk="0" h="2615" w="3922">
                  <a:moveTo>
                    <a:pt x="3739" y="1"/>
                  </a:moveTo>
                  <a:lnTo>
                    <a:pt x="1" y="2280"/>
                  </a:lnTo>
                  <a:lnTo>
                    <a:pt x="213" y="2615"/>
                  </a:lnTo>
                  <a:lnTo>
                    <a:pt x="3922" y="33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6281550" y="2767050"/>
              <a:ext cx="124625" cy="76000"/>
            </a:xfrm>
            <a:custGeom>
              <a:rect b="b" l="l" r="r" t="t"/>
              <a:pathLst>
                <a:path extrusionOk="0" h="3040" w="4985">
                  <a:moveTo>
                    <a:pt x="4803" y="0"/>
                  </a:moveTo>
                  <a:lnTo>
                    <a:pt x="0" y="2706"/>
                  </a:lnTo>
                  <a:lnTo>
                    <a:pt x="213" y="3040"/>
                  </a:lnTo>
                  <a:lnTo>
                    <a:pt x="4985" y="304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251150" y="2731325"/>
              <a:ext cx="139075" cy="83625"/>
            </a:xfrm>
            <a:custGeom>
              <a:rect b="b" l="l" r="r" t="t"/>
              <a:pathLst>
                <a:path extrusionOk="0" h="3345" w="5563">
                  <a:moveTo>
                    <a:pt x="5380" y="1"/>
                  </a:moveTo>
                  <a:lnTo>
                    <a:pt x="0" y="3010"/>
                  </a:lnTo>
                  <a:lnTo>
                    <a:pt x="183" y="3344"/>
                  </a:lnTo>
                  <a:lnTo>
                    <a:pt x="5563" y="335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6457075" y="2584575"/>
              <a:ext cx="178600" cy="194650"/>
            </a:xfrm>
            <a:custGeom>
              <a:rect b="b" l="l" r="r" t="t"/>
              <a:pathLst>
                <a:path extrusionOk="0" h="7786" w="7144">
                  <a:moveTo>
                    <a:pt x="2507" y="1"/>
                  </a:moveTo>
                  <a:cubicBezTo>
                    <a:pt x="2288" y="1"/>
                    <a:pt x="2061" y="12"/>
                    <a:pt x="1824" y="35"/>
                  </a:cubicBezTo>
                  <a:lnTo>
                    <a:pt x="0" y="1403"/>
                  </a:lnTo>
                  <a:cubicBezTo>
                    <a:pt x="1976" y="3226"/>
                    <a:pt x="3770" y="5233"/>
                    <a:pt x="4925" y="7786"/>
                  </a:cubicBezTo>
                  <a:lnTo>
                    <a:pt x="7143" y="6418"/>
                  </a:lnTo>
                  <a:cubicBezTo>
                    <a:pt x="7029" y="2515"/>
                    <a:pt x="5767" y="1"/>
                    <a:pt x="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476825" y="2239925"/>
              <a:ext cx="631750" cy="530000"/>
            </a:xfrm>
            <a:custGeom>
              <a:rect b="b" l="l" r="r" t="t"/>
              <a:pathLst>
                <a:path extrusionOk="0" h="21200" w="25270">
                  <a:moveTo>
                    <a:pt x="17821" y="1"/>
                  </a:moveTo>
                  <a:cubicBezTo>
                    <a:pt x="16539" y="1"/>
                    <a:pt x="15090" y="409"/>
                    <a:pt x="13557" y="1359"/>
                  </a:cubicBezTo>
                  <a:lnTo>
                    <a:pt x="1" y="14125"/>
                  </a:lnTo>
                  <a:cubicBezTo>
                    <a:pt x="1" y="14125"/>
                    <a:pt x="3283" y="16101"/>
                    <a:pt x="5350" y="21177"/>
                  </a:cubicBezTo>
                  <a:cubicBezTo>
                    <a:pt x="5350" y="21177"/>
                    <a:pt x="5323" y="21199"/>
                    <a:pt x="5342" y="21199"/>
                  </a:cubicBezTo>
                  <a:cubicBezTo>
                    <a:pt x="5372" y="21199"/>
                    <a:pt x="5519" y="21142"/>
                    <a:pt x="6080" y="20842"/>
                  </a:cubicBezTo>
                  <a:cubicBezTo>
                    <a:pt x="11369" y="17985"/>
                    <a:pt x="16597" y="14186"/>
                    <a:pt x="20214" y="10781"/>
                  </a:cubicBezTo>
                  <a:cubicBezTo>
                    <a:pt x="25270" y="6209"/>
                    <a:pt x="22817" y="1"/>
                    <a:pt x="1782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548250" y="2288150"/>
              <a:ext cx="338950" cy="236525"/>
            </a:xfrm>
            <a:custGeom>
              <a:rect b="b" l="l" r="r" t="t"/>
              <a:pathLst>
                <a:path extrusionOk="0" h="9461" w="13558">
                  <a:moveTo>
                    <a:pt x="12246" y="0"/>
                  </a:moveTo>
                  <a:cubicBezTo>
                    <a:pt x="10888" y="0"/>
                    <a:pt x="9621" y="326"/>
                    <a:pt x="8512" y="949"/>
                  </a:cubicBezTo>
                  <a:lnTo>
                    <a:pt x="1" y="9187"/>
                  </a:lnTo>
                  <a:lnTo>
                    <a:pt x="274" y="9460"/>
                  </a:lnTo>
                  <a:lnTo>
                    <a:pt x="8724" y="1253"/>
                  </a:lnTo>
                  <a:cubicBezTo>
                    <a:pt x="9814" y="686"/>
                    <a:pt x="10953" y="390"/>
                    <a:pt x="12207" y="390"/>
                  </a:cubicBezTo>
                  <a:cubicBezTo>
                    <a:pt x="12633" y="390"/>
                    <a:pt x="13072" y="424"/>
                    <a:pt x="13527" y="494"/>
                  </a:cubicBezTo>
                  <a:lnTo>
                    <a:pt x="13557" y="98"/>
                  </a:lnTo>
                  <a:cubicBezTo>
                    <a:pt x="13113" y="33"/>
                    <a:pt x="12675" y="0"/>
                    <a:pt x="1224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144750" y="1361250"/>
              <a:ext cx="81350" cy="10675"/>
            </a:xfrm>
            <a:custGeom>
              <a:rect b="b" l="l" r="r" t="t"/>
              <a:pathLst>
                <a:path extrusionOk="0" h="427" w="3254">
                  <a:moveTo>
                    <a:pt x="3253" y="1"/>
                  </a:moveTo>
                  <a:lnTo>
                    <a:pt x="1" y="31"/>
                  </a:lnTo>
                  <a:lnTo>
                    <a:pt x="31" y="426"/>
                  </a:lnTo>
                  <a:lnTo>
                    <a:pt x="3253" y="36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162225" y="1168450"/>
              <a:ext cx="382175" cy="425300"/>
            </a:xfrm>
            <a:custGeom>
              <a:rect b="b" l="l" r="r" t="t"/>
              <a:pathLst>
                <a:path extrusionOk="0" h="17012" w="15287">
                  <a:moveTo>
                    <a:pt x="6074" y="0"/>
                  </a:moveTo>
                  <a:cubicBezTo>
                    <a:pt x="4726" y="0"/>
                    <a:pt x="3457" y="661"/>
                    <a:pt x="2493" y="2302"/>
                  </a:cubicBezTo>
                  <a:cubicBezTo>
                    <a:pt x="2493" y="2302"/>
                    <a:pt x="1" y="10995"/>
                    <a:pt x="274" y="13366"/>
                  </a:cubicBezTo>
                  <a:cubicBezTo>
                    <a:pt x="521" y="15472"/>
                    <a:pt x="1185" y="17012"/>
                    <a:pt x="4614" y="17012"/>
                  </a:cubicBezTo>
                  <a:cubicBezTo>
                    <a:pt x="4996" y="17012"/>
                    <a:pt x="5413" y="16993"/>
                    <a:pt x="5867" y="16953"/>
                  </a:cubicBezTo>
                  <a:cubicBezTo>
                    <a:pt x="10396" y="16588"/>
                    <a:pt x="12615" y="13853"/>
                    <a:pt x="14135" y="9658"/>
                  </a:cubicBezTo>
                  <a:cubicBezTo>
                    <a:pt x="15287" y="6479"/>
                    <a:pt x="10293" y="0"/>
                    <a:pt x="60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6278500" y="1553500"/>
              <a:ext cx="132250" cy="44875"/>
            </a:xfrm>
            <a:custGeom>
              <a:rect b="b" l="l" r="r" t="t"/>
              <a:pathLst>
                <a:path extrusionOk="0" h="1795" w="5290">
                  <a:moveTo>
                    <a:pt x="5016" y="1"/>
                  </a:moveTo>
                  <a:cubicBezTo>
                    <a:pt x="3557" y="1308"/>
                    <a:pt x="31" y="1399"/>
                    <a:pt x="0" y="1399"/>
                  </a:cubicBezTo>
                  <a:lnTo>
                    <a:pt x="0" y="1794"/>
                  </a:lnTo>
                  <a:cubicBezTo>
                    <a:pt x="152" y="1794"/>
                    <a:pt x="3709" y="1672"/>
                    <a:pt x="5289" y="274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194900" y="1077975"/>
              <a:ext cx="392900" cy="452750"/>
            </a:xfrm>
            <a:custGeom>
              <a:rect b="b" l="l" r="r" t="t"/>
              <a:pathLst>
                <a:path extrusionOk="0" h="18110" w="15716">
                  <a:moveTo>
                    <a:pt x="7614" y="0"/>
                  </a:moveTo>
                  <a:cubicBezTo>
                    <a:pt x="6493" y="0"/>
                    <a:pt x="5355" y="289"/>
                    <a:pt x="4317" y="663"/>
                  </a:cubicBezTo>
                  <a:cubicBezTo>
                    <a:pt x="3861" y="724"/>
                    <a:pt x="3375" y="784"/>
                    <a:pt x="2949" y="967"/>
                  </a:cubicBezTo>
                  <a:cubicBezTo>
                    <a:pt x="2554" y="1179"/>
                    <a:pt x="2189" y="1483"/>
                    <a:pt x="1885" y="1818"/>
                  </a:cubicBezTo>
                  <a:cubicBezTo>
                    <a:pt x="1186" y="2638"/>
                    <a:pt x="670" y="3702"/>
                    <a:pt x="487" y="4766"/>
                  </a:cubicBezTo>
                  <a:cubicBezTo>
                    <a:pt x="366" y="5344"/>
                    <a:pt x="1" y="7715"/>
                    <a:pt x="670" y="7958"/>
                  </a:cubicBezTo>
                  <a:cubicBezTo>
                    <a:pt x="791" y="7563"/>
                    <a:pt x="882" y="7259"/>
                    <a:pt x="882" y="7259"/>
                  </a:cubicBezTo>
                  <a:cubicBezTo>
                    <a:pt x="882" y="7259"/>
                    <a:pt x="1076" y="6021"/>
                    <a:pt x="3125" y="6021"/>
                  </a:cubicBezTo>
                  <a:cubicBezTo>
                    <a:pt x="4001" y="6021"/>
                    <a:pt x="5216" y="6247"/>
                    <a:pt x="6901" y="6894"/>
                  </a:cubicBezTo>
                  <a:cubicBezTo>
                    <a:pt x="7053" y="7107"/>
                    <a:pt x="7205" y="7259"/>
                    <a:pt x="7326" y="7471"/>
                  </a:cubicBezTo>
                  <a:cubicBezTo>
                    <a:pt x="7569" y="8018"/>
                    <a:pt x="7357" y="8626"/>
                    <a:pt x="7144" y="9143"/>
                  </a:cubicBezTo>
                  <a:cubicBezTo>
                    <a:pt x="6901" y="9629"/>
                    <a:pt x="6597" y="10207"/>
                    <a:pt x="6658" y="10784"/>
                  </a:cubicBezTo>
                  <a:cubicBezTo>
                    <a:pt x="6688" y="11271"/>
                    <a:pt x="6992" y="11757"/>
                    <a:pt x="7448" y="12000"/>
                  </a:cubicBezTo>
                  <a:cubicBezTo>
                    <a:pt x="7509" y="11240"/>
                    <a:pt x="7661" y="10450"/>
                    <a:pt x="8238" y="9933"/>
                  </a:cubicBezTo>
                  <a:cubicBezTo>
                    <a:pt x="8511" y="9720"/>
                    <a:pt x="8840" y="9617"/>
                    <a:pt x="9167" y="9617"/>
                  </a:cubicBezTo>
                  <a:cubicBezTo>
                    <a:pt x="9676" y="9617"/>
                    <a:pt x="10179" y="9866"/>
                    <a:pt x="10457" y="10329"/>
                  </a:cubicBezTo>
                  <a:cubicBezTo>
                    <a:pt x="10943" y="11149"/>
                    <a:pt x="10609" y="12243"/>
                    <a:pt x="10183" y="13186"/>
                  </a:cubicBezTo>
                  <a:cubicBezTo>
                    <a:pt x="9758" y="14098"/>
                    <a:pt x="9272" y="15070"/>
                    <a:pt x="9576" y="16013"/>
                  </a:cubicBezTo>
                  <a:cubicBezTo>
                    <a:pt x="9697" y="16377"/>
                    <a:pt x="9910" y="16681"/>
                    <a:pt x="10153" y="16985"/>
                  </a:cubicBezTo>
                  <a:cubicBezTo>
                    <a:pt x="10609" y="17563"/>
                    <a:pt x="11825" y="18110"/>
                    <a:pt x="11825" y="18110"/>
                  </a:cubicBezTo>
                  <a:cubicBezTo>
                    <a:pt x="11825" y="18110"/>
                    <a:pt x="15108" y="16803"/>
                    <a:pt x="15472" y="12730"/>
                  </a:cubicBezTo>
                  <a:cubicBezTo>
                    <a:pt x="15260" y="11362"/>
                    <a:pt x="15533" y="10237"/>
                    <a:pt x="15655" y="8870"/>
                  </a:cubicBezTo>
                  <a:cubicBezTo>
                    <a:pt x="15716" y="8079"/>
                    <a:pt x="15533" y="7289"/>
                    <a:pt x="15260" y="6529"/>
                  </a:cubicBezTo>
                  <a:cubicBezTo>
                    <a:pt x="14773" y="5222"/>
                    <a:pt x="14135" y="4158"/>
                    <a:pt x="13132" y="3246"/>
                  </a:cubicBezTo>
                  <a:cubicBezTo>
                    <a:pt x="11916" y="2152"/>
                    <a:pt x="10791" y="663"/>
                    <a:pt x="9150" y="207"/>
                  </a:cubicBezTo>
                  <a:cubicBezTo>
                    <a:pt x="8649" y="62"/>
                    <a:pt x="8133" y="0"/>
                    <a:pt x="761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6135650" y="1285825"/>
              <a:ext cx="82075" cy="154475"/>
            </a:xfrm>
            <a:custGeom>
              <a:rect b="b" l="l" r="r" t="t"/>
              <a:pathLst>
                <a:path extrusionOk="0" h="6179" w="3283">
                  <a:moveTo>
                    <a:pt x="2219" y="343"/>
                  </a:moveTo>
                  <a:cubicBezTo>
                    <a:pt x="2280" y="343"/>
                    <a:pt x="2401" y="404"/>
                    <a:pt x="2493" y="525"/>
                  </a:cubicBezTo>
                  <a:cubicBezTo>
                    <a:pt x="2827" y="981"/>
                    <a:pt x="2857" y="2045"/>
                    <a:pt x="2644" y="3200"/>
                  </a:cubicBezTo>
                  <a:cubicBezTo>
                    <a:pt x="2290" y="4738"/>
                    <a:pt x="1532" y="5786"/>
                    <a:pt x="1071" y="5786"/>
                  </a:cubicBezTo>
                  <a:cubicBezTo>
                    <a:pt x="1059" y="5786"/>
                    <a:pt x="1046" y="5785"/>
                    <a:pt x="1034" y="5784"/>
                  </a:cubicBezTo>
                  <a:cubicBezTo>
                    <a:pt x="973" y="5784"/>
                    <a:pt x="851" y="5692"/>
                    <a:pt x="760" y="5571"/>
                  </a:cubicBezTo>
                  <a:cubicBezTo>
                    <a:pt x="426" y="5115"/>
                    <a:pt x="395" y="4051"/>
                    <a:pt x="608" y="2926"/>
                  </a:cubicBezTo>
                  <a:cubicBezTo>
                    <a:pt x="973" y="1376"/>
                    <a:pt x="1672" y="343"/>
                    <a:pt x="2189" y="343"/>
                  </a:cubicBezTo>
                  <a:close/>
                  <a:moveTo>
                    <a:pt x="2173" y="0"/>
                  </a:moveTo>
                  <a:cubicBezTo>
                    <a:pt x="1416" y="0"/>
                    <a:pt x="651" y="1213"/>
                    <a:pt x="274" y="2896"/>
                  </a:cubicBezTo>
                  <a:cubicBezTo>
                    <a:pt x="0" y="4142"/>
                    <a:pt x="91" y="5267"/>
                    <a:pt x="456" y="5844"/>
                  </a:cubicBezTo>
                  <a:cubicBezTo>
                    <a:pt x="608" y="6027"/>
                    <a:pt x="821" y="6148"/>
                    <a:pt x="1003" y="6179"/>
                  </a:cubicBezTo>
                  <a:lnTo>
                    <a:pt x="1094" y="6179"/>
                  </a:lnTo>
                  <a:cubicBezTo>
                    <a:pt x="1854" y="6179"/>
                    <a:pt x="2675" y="4963"/>
                    <a:pt x="3009" y="3291"/>
                  </a:cubicBezTo>
                  <a:cubicBezTo>
                    <a:pt x="3283" y="2045"/>
                    <a:pt x="3192" y="920"/>
                    <a:pt x="2827" y="343"/>
                  </a:cubicBezTo>
                  <a:cubicBezTo>
                    <a:pt x="2675" y="160"/>
                    <a:pt x="2493" y="39"/>
                    <a:pt x="2280" y="8"/>
                  </a:cubicBezTo>
                  <a:cubicBezTo>
                    <a:pt x="2244" y="3"/>
                    <a:pt x="2208" y="0"/>
                    <a:pt x="217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228350" y="1299500"/>
              <a:ext cx="81325" cy="155250"/>
            </a:xfrm>
            <a:custGeom>
              <a:rect b="b" l="l" r="r" t="t"/>
              <a:pathLst>
                <a:path extrusionOk="0" h="6210" w="3253">
                  <a:moveTo>
                    <a:pt x="2219" y="313"/>
                  </a:moveTo>
                  <a:cubicBezTo>
                    <a:pt x="2310" y="313"/>
                    <a:pt x="2432" y="404"/>
                    <a:pt x="2493" y="525"/>
                  </a:cubicBezTo>
                  <a:cubicBezTo>
                    <a:pt x="2827" y="981"/>
                    <a:pt x="2888" y="2045"/>
                    <a:pt x="2645" y="3170"/>
                  </a:cubicBezTo>
                  <a:cubicBezTo>
                    <a:pt x="2324" y="4716"/>
                    <a:pt x="1582" y="5759"/>
                    <a:pt x="1120" y="5759"/>
                  </a:cubicBezTo>
                  <a:cubicBezTo>
                    <a:pt x="1101" y="5759"/>
                    <a:pt x="1082" y="5757"/>
                    <a:pt x="1064" y="5753"/>
                  </a:cubicBezTo>
                  <a:cubicBezTo>
                    <a:pt x="973" y="5753"/>
                    <a:pt x="851" y="5662"/>
                    <a:pt x="791" y="5571"/>
                  </a:cubicBezTo>
                  <a:cubicBezTo>
                    <a:pt x="426" y="5115"/>
                    <a:pt x="395" y="4051"/>
                    <a:pt x="639" y="2896"/>
                  </a:cubicBezTo>
                  <a:cubicBezTo>
                    <a:pt x="973" y="1346"/>
                    <a:pt x="1702" y="313"/>
                    <a:pt x="2189" y="313"/>
                  </a:cubicBezTo>
                  <a:cubicBezTo>
                    <a:pt x="2189" y="313"/>
                    <a:pt x="2189" y="340"/>
                    <a:pt x="2198" y="340"/>
                  </a:cubicBezTo>
                  <a:cubicBezTo>
                    <a:pt x="2202" y="340"/>
                    <a:pt x="2209" y="333"/>
                    <a:pt x="2219" y="313"/>
                  </a:cubicBezTo>
                  <a:close/>
                  <a:moveTo>
                    <a:pt x="2171" y="1"/>
                  </a:moveTo>
                  <a:cubicBezTo>
                    <a:pt x="1388" y="1"/>
                    <a:pt x="621" y="1240"/>
                    <a:pt x="243" y="2896"/>
                  </a:cubicBezTo>
                  <a:cubicBezTo>
                    <a:pt x="0" y="4142"/>
                    <a:pt x="61" y="5297"/>
                    <a:pt x="456" y="5875"/>
                  </a:cubicBezTo>
                  <a:cubicBezTo>
                    <a:pt x="608" y="6057"/>
                    <a:pt x="791" y="6179"/>
                    <a:pt x="973" y="6209"/>
                  </a:cubicBezTo>
                  <a:lnTo>
                    <a:pt x="1095" y="6209"/>
                  </a:lnTo>
                  <a:cubicBezTo>
                    <a:pt x="1854" y="6209"/>
                    <a:pt x="2645" y="4993"/>
                    <a:pt x="2979" y="3322"/>
                  </a:cubicBezTo>
                  <a:cubicBezTo>
                    <a:pt x="3253" y="2075"/>
                    <a:pt x="3192" y="920"/>
                    <a:pt x="2797" y="373"/>
                  </a:cubicBezTo>
                  <a:cubicBezTo>
                    <a:pt x="2645" y="161"/>
                    <a:pt x="2462" y="69"/>
                    <a:pt x="2280" y="9"/>
                  </a:cubicBezTo>
                  <a:cubicBezTo>
                    <a:pt x="2244" y="3"/>
                    <a:pt x="2208" y="1"/>
                    <a:pt x="21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6207075" y="1324350"/>
              <a:ext cx="45600" cy="17175"/>
            </a:xfrm>
            <a:custGeom>
              <a:rect b="b" l="l" r="r" t="t"/>
              <a:pathLst>
                <a:path extrusionOk="0" h="687" w="1824">
                  <a:moveTo>
                    <a:pt x="672" y="1"/>
                  </a:moveTo>
                  <a:cubicBezTo>
                    <a:pt x="420" y="1"/>
                    <a:pt x="196" y="69"/>
                    <a:pt x="0" y="200"/>
                  </a:cubicBezTo>
                  <a:lnTo>
                    <a:pt x="243" y="504"/>
                  </a:lnTo>
                  <a:cubicBezTo>
                    <a:pt x="379" y="417"/>
                    <a:pt x="535" y="371"/>
                    <a:pt x="713" y="371"/>
                  </a:cubicBezTo>
                  <a:cubicBezTo>
                    <a:pt x="974" y="371"/>
                    <a:pt x="1281" y="470"/>
                    <a:pt x="1642" y="686"/>
                  </a:cubicBezTo>
                  <a:lnTo>
                    <a:pt x="1824" y="382"/>
                  </a:lnTo>
                  <a:cubicBezTo>
                    <a:pt x="1390" y="122"/>
                    <a:pt x="1006" y="1"/>
                    <a:pt x="6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6299025" y="1374925"/>
              <a:ext cx="80575" cy="11425"/>
            </a:xfrm>
            <a:custGeom>
              <a:rect b="b" l="l" r="r" t="t"/>
              <a:pathLst>
                <a:path extrusionOk="0" h="457" w="3223">
                  <a:moveTo>
                    <a:pt x="3222" y="1"/>
                  </a:moveTo>
                  <a:lnTo>
                    <a:pt x="0" y="62"/>
                  </a:lnTo>
                  <a:lnTo>
                    <a:pt x="0" y="457"/>
                  </a:lnTo>
                  <a:lnTo>
                    <a:pt x="3222" y="39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5420725" y="996500"/>
              <a:ext cx="272050" cy="171950"/>
            </a:xfrm>
            <a:custGeom>
              <a:rect b="b" l="l" r="r" t="t"/>
              <a:pathLst>
                <a:path extrusionOk="0" h="6878" w="10882">
                  <a:moveTo>
                    <a:pt x="4777" y="0"/>
                  </a:moveTo>
                  <a:cubicBezTo>
                    <a:pt x="3276" y="0"/>
                    <a:pt x="1474" y="267"/>
                    <a:pt x="638" y="1291"/>
                  </a:cubicBezTo>
                  <a:cubicBezTo>
                    <a:pt x="0" y="2263"/>
                    <a:pt x="395" y="3753"/>
                    <a:pt x="486" y="4482"/>
                  </a:cubicBezTo>
                  <a:cubicBezTo>
                    <a:pt x="666" y="5301"/>
                    <a:pt x="953" y="6228"/>
                    <a:pt x="1747" y="6228"/>
                  </a:cubicBezTo>
                  <a:cubicBezTo>
                    <a:pt x="1896" y="6228"/>
                    <a:pt x="2062" y="6196"/>
                    <a:pt x="2249" y="6124"/>
                  </a:cubicBezTo>
                  <a:cubicBezTo>
                    <a:pt x="2282" y="6609"/>
                    <a:pt x="2839" y="6844"/>
                    <a:pt x="3339" y="6844"/>
                  </a:cubicBezTo>
                  <a:cubicBezTo>
                    <a:pt x="3778" y="6844"/>
                    <a:pt x="4173" y="6663"/>
                    <a:pt x="4134" y="6310"/>
                  </a:cubicBezTo>
                  <a:lnTo>
                    <a:pt x="4134" y="6310"/>
                  </a:lnTo>
                  <a:cubicBezTo>
                    <a:pt x="4180" y="6695"/>
                    <a:pt x="4588" y="6878"/>
                    <a:pt x="5003" y="6878"/>
                  </a:cubicBezTo>
                  <a:cubicBezTo>
                    <a:pt x="5468" y="6878"/>
                    <a:pt x="5943" y="6648"/>
                    <a:pt x="5927" y="6215"/>
                  </a:cubicBezTo>
                  <a:lnTo>
                    <a:pt x="5927" y="6215"/>
                  </a:lnTo>
                  <a:cubicBezTo>
                    <a:pt x="6045" y="6595"/>
                    <a:pt x="6402" y="6783"/>
                    <a:pt x="6759" y="6783"/>
                  </a:cubicBezTo>
                  <a:cubicBezTo>
                    <a:pt x="7228" y="6783"/>
                    <a:pt x="7698" y="6458"/>
                    <a:pt x="7629" y="5820"/>
                  </a:cubicBezTo>
                  <a:lnTo>
                    <a:pt x="7599" y="3266"/>
                  </a:lnTo>
                  <a:lnTo>
                    <a:pt x="10882" y="3236"/>
                  </a:lnTo>
                  <a:cubicBezTo>
                    <a:pt x="10882" y="3236"/>
                    <a:pt x="9149" y="865"/>
                    <a:pt x="7143" y="257"/>
                  </a:cubicBezTo>
                  <a:cubicBezTo>
                    <a:pt x="6943" y="164"/>
                    <a:pt x="5952" y="0"/>
                    <a:pt x="4777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5461750" y="1059150"/>
              <a:ext cx="19775" cy="90450"/>
            </a:xfrm>
            <a:custGeom>
              <a:rect b="b" l="l" r="r" t="t"/>
              <a:pathLst>
                <a:path extrusionOk="0" h="3618" w="791">
                  <a:moveTo>
                    <a:pt x="31" y="0"/>
                  </a:moveTo>
                  <a:lnTo>
                    <a:pt x="31" y="0"/>
                  </a:lnTo>
                  <a:cubicBezTo>
                    <a:pt x="0" y="1095"/>
                    <a:pt x="122" y="2280"/>
                    <a:pt x="426" y="3618"/>
                  </a:cubicBezTo>
                  <a:lnTo>
                    <a:pt x="791" y="3526"/>
                  </a:lnTo>
                  <a:cubicBezTo>
                    <a:pt x="487" y="2219"/>
                    <a:pt x="365" y="1095"/>
                    <a:pt x="426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508875" y="1056100"/>
              <a:ext cx="21300" cy="98825"/>
            </a:xfrm>
            <a:custGeom>
              <a:rect b="b" l="l" r="r" t="t"/>
              <a:pathLst>
                <a:path extrusionOk="0" h="3953" w="852">
                  <a:moveTo>
                    <a:pt x="61" y="1"/>
                  </a:moveTo>
                  <a:cubicBezTo>
                    <a:pt x="0" y="1156"/>
                    <a:pt x="122" y="2433"/>
                    <a:pt x="456" y="3952"/>
                  </a:cubicBezTo>
                  <a:lnTo>
                    <a:pt x="851" y="3861"/>
                  </a:lnTo>
                  <a:cubicBezTo>
                    <a:pt x="517" y="2402"/>
                    <a:pt x="334" y="1156"/>
                    <a:pt x="426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5557500" y="1052300"/>
              <a:ext cx="15975" cy="99575"/>
            </a:xfrm>
            <a:custGeom>
              <a:rect b="b" l="l" r="r" t="t"/>
              <a:pathLst>
                <a:path extrusionOk="0" h="3983" w="639">
                  <a:moveTo>
                    <a:pt x="92" y="1"/>
                  </a:moveTo>
                  <a:lnTo>
                    <a:pt x="92" y="1"/>
                  </a:lnTo>
                  <a:cubicBezTo>
                    <a:pt x="0" y="1186"/>
                    <a:pt x="92" y="2463"/>
                    <a:pt x="274" y="3983"/>
                  </a:cubicBezTo>
                  <a:lnTo>
                    <a:pt x="639" y="3952"/>
                  </a:lnTo>
                  <a:cubicBezTo>
                    <a:pt x="456" y="2463"/>
                    <a:pt x="395" y="1186"/>
                    <a:pt x="456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50"/>
          <p:cNvGrpSpPr/>
          <p:nvPr/>
        </p:nvGrpSpPr>
        <p:grpSpPr>
          <a:xfrm>
            <a:off x="7206753" y="1785398"/>
            <a:ext cx="352590" cy="428201"/>
            <a:chOff x="5815634" y="1650855"/>
            <a:chExt cx="452039" cy="524114"/>
          </a:xfrm>
        </p:grpSpPr>
        <p:sp>
          <p:nvSpPr>
            <p:cNvPr id="1313" name="Google Shape;1313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9" name="Google Shape;1319;p50"/>
          <p:cNvPicPr preferRelativeResize="0"/>
          <p:nvPr/>
        </p:nvPicPr>
        <p:blipFill rotWithShape="1">
          <a:blip r:embed="rId3">
            <a:alphaModFix/>
          </a:blip>
          <a:srcRect b="0" l="0" r="5970" t="0"/>
          <a:stretch/>
        </p:blipFill>
        <p:spPr>
          <a:xfrm>
            <a:off x="4981575" y="2289475"/>
            <a:ext cx="3260201" cy="148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1"/>
          <p:cNvSpPr txBox="1"/>
          <p:nvPr>
            <p:ph type="ctrTitle"/>
          </p:nvPr>
        </p:nvSpPr>
        <p:spPr>
          <a:xfrm>
            <a:off x="945775" y="1140125"/>
            <a:ext cx="7358700" cy="30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Thank You</a:t>
            </a:r>
            <a:endParaRPr sz="8100"/>
          </a:p>
        </p:txBody>
      </p:sp>
      <p:sp>
        <p:nvSpPr>
          <p:cNvPr id="1325" name="Google Shape;1325;p51"/>
          <p:cNvSpPr txBox="1"/>
          <p:nvPr>
            <p:ph idx="1" type="subTitle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7"/>
          <p:cNvSpPr txBox="1"/>
          <p:nvPr>
            <p:ph type="title"/>
          </p:nvPr>
        </p:nvSpPr>
        <p:spPr>
          <a:xfrm>
            <a:off x="720000" y="629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20000" y="1091851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1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50" name="Google Shape;950;p37"/>
          <p:cNvSpPr/>
          <p:nvPr/>
        </p:nvSpPr>
        <p:spPr>
          <a:xfrm>
            <a:off x="1378400" y="1091850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Introduction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1" name="Google Shape;951;p37"/>
          <p:cNvSpPr/>
          <p:nvPr/>
        </p:nvSpPr>
        <p:spPr>
          <a:xfrm>
            <a:off x="720000" y="1894175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2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1378400" y="1894175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Aim &amp; Objective of the Project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3" name="Google Shape;953;p37"/>
          <p:cNvSpPr/>
          <p:nvPr/>
        </p:nvSpPr>
        <p:spPr>
          <a:xfrm>
            <a:off x="720000" y="2696499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3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1378500" y="2696499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Functionalities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5" name="Google Shape;955;p37"/>
          <p:cNvSpPr/>
          <p:nvPr/>
        </p:nvSpPr>
        <p:spPr>
          <a:xfrm>
            <a:off x="720001" y="3498826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4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56" name="Google Shape;956;p37"/>
          <p:cNvSpPr/>
          <p:nvPr/>
        </p:nvSpPr>
        <p:spPr>
          <a:xfrm>
            <a:off x="1261150" y="3498825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System</a:t>
            </a: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Requirements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7" name="Google Shape;957;p37"/>
          <p:cNvSpPr/>
          <p:nvPr/>
        </p:nvSpPr>
        <p:spPr>
          <a:xfrm>
            <a:off x="7677576" y="1091850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5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58" name="Google Shape;958;p37"/>
          <p:cNvSpPr/>
          <p:nvPr/>
        </p:nvSpPr>
        <p:spPr>
          <a:xfrm>
            <a:off x="5455475" y="1091850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Technologies Used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9" name="Google Shape;959;p37"/>
          <p:cNvSpPr/>
          <p:nvPr/>
        </p:nvSpPr>
        <p:spPr>
          <a:xfrm>
            <a:off x="7677576" y="1894174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6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960" name="Google Shape;960;p37"/>
          <p:cNvSpPr/>
          <p:nvPr/>
        </p:nvSpPr>
        <p:spPr>
          <a:xfrm>
            <a:off x="5455475" y="1894174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Project Modules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961" name="Google Shape;961;p37"/>
          <p:cNvGrpSpPr/>
          <p:nvPr/>
        </p:nvGrpSpPr>
        <p:grpSpPr>
          <a:xfrm flipH="1">
            <a:off x="3131297" y="1350845"/>
            <a:ext cx="2222281" cy="3062156"/>
            <a:chOff x="1537100" y="979900"/>
            <a:chExt cx="3852775" cy="4470300"/>
          </a:xfrm>
        </p:grpSpPr>
        <p:sp>
          <p:nvSpPr>
            <p:cNvPr id="962" name="Google Shape;962;p37"/>
            <p:cNvSpPr/>
            <p:nvPr/>
          </p:nvSpPr>
          <p:spPr>
            <a:xfrm>
              <a:off x="1537100" y="4323300"/>
              <a:ext cx="1523625" cy="1126900"/>
            </a:xfrm>
            <a:custGeom>
              <a:rect b="b" l="l" r="r" t="t"/>
              <a:pathLst>
                <a:path extrusionOk="0" h="45076" w="60945">
                  <a:moveTo>
                    <a:pt x="24512" y="0"/>
                  </a:moveTo>
                  <a:cubicBezTo>
                    <a:pt x="15398" y="0"/>
                    <a:pt x="7475" y="1139"/>
                    <a:pt x="5905" y="4013"/>
                  </a:cubicBezTo>
                  <a:cubicBezTo>
                    <a:pt x="3470" y="8483"/>
                    <a:pt x="1302" y="29531"/>
                    <a:pt x="1" y="45076"/>
                  </a:cubicBezTo>
                  <a:lnTo>
                    <a:pt x="60944" y="45076"/>
                  </a:lnTo>
                  <a:cubicBezTo>
                    <a:pt x="59643" y="29598"/>
                    <a:pt x="57708" y="8916"/>
                    <a:pt x="56174" y="5714"/>
                  </a:cubicBezTo>
                  <a:cubicBezTo>
                    <a:pt x="54690" y="2586"/>
                    <a:pt x="38248" y="0"/>
                    <a:pt x="24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1716400" y="4161700"/>
              <a:ext cx="1194200" cy="412875"/>
            </a:xfrm>
            <a:custGeom>
              <a:rect b="b" l="l" r="r" t="t"/>
              <a:pathLst>
                <a:path extrusionOk="0" h="16515" w="47768">
                  <a:moveTo>
                    <a:pt x="12977" y="1"/>
                  </a:moveTo>
                  <a:cubicBezTo>
                    <a:pt x="8041" y="1"/>
                    <a:pt x="4231" y="245"/>
                    <a:pt x="3269" y="870"/>
                  </a:cubicBezTo>
                  <a:cubicBezTo>
                    <a:pt x="0" y="3038"/>
                    <a:pt x="234" y="11344"/>
                    <a:pt x="234" y="12778"/>
                  </a:cubicBezTo>
                  <a:cubicBezTo>
                    <a:pt x="234" y="14847"/>
                    <a:pt x="10408" y="16515"/>
                    <a:pt x="22950" y="16515"/>
                  </a:cubicBezTo>
                  <a:cubicBezTo>
                    <a:pt x="35492" y="16515"/>
                    <a:pt x="45099" y="16148"/>
                    <a:pt x="46434" y="14213"/>
                  </a:cubicBezTo>
                  <a:cubicBezTo>
                    <a:pt x="47768" y="12345"/>
                    <a:pt x="46300" y="3705"/>
                    <a:pt x="44132" y="2304"/>
                  </a:cubicBezTo>
                  <a:cubicBezTo>
                    <a:pt x="42608" y="1367"/>
                    <a:pt x="24645" y="1"/>
                    <a:pt x="1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1758100" y="4220125"/>
              <a:ext cx="1097475" cy="102600"/>
            </a:xfrm>
            <a:custGeom>
              <a:rect b="b" l="l" r="r" t="t"/>
              <a:pathLst>
                <a:path extrusionOk="0" h="4104" w="43899">
                  <a:moveTo>
                    <a:pt x="100" y="1"/>
                  </a:moveTo>
                  <a:lnTo>
                    <a:pt x="100" y="1"/>
                  </a:lnTo>
                  <a:cubicBezTo>
                    <a:pt x="0" y="201"/>
                    <a:pt x="0" y="534"/>
                    <a:pt x="367" y="935"/>
                  </a:cubicBezTo>
                  <a:cubicBezTo>
                    <a:pt x="2202" y="2669"/>
                    <a:pt x="11842" y="3637"/>
                    <a:pt x="20315" y="3970"/>
                  </a:cubicBezTo>
                  <a:cubicBezTo>
                    <a:pt x="22583" y="4037"/>
                    <a:pt x="24918" y="4104"/>
                    <a:pt x="27253" y="4104"/>
                  </a:cubicBezTo>
                  <a:cubicBezTo>
                    <a:pt x="33791" y="4104"/>
                    <a:pt x="40029" y="3703"/>
                    <a:pt x="42631" y="2803"/>
                  </a:cubicBezTo>
                  <a:cubicBezTo>
                    <a:pt x="43465" y="2469"/>
                    <a:pt x="43865" y="2136"/>
                    <a:pt x="43898" y="1702"/>
                  </a:cubicBezTo>
                  <a:lnTo>
                    <a:pt x="43498" y="1669"/>
                  </a:lnTo>
                  <a:cubicBezTo>
                    <a:pt x="43498" y="1802"/>
                    <a:pt x="43331" y="2102"/>
                    <a:pt x="42497" y="2369"/>
                  </a:cubicBezTo>
                  <a:cubicBezTo>
                    <a:pt x="40020" y="3268"/>
                    <a:pt x="34199" y="3662"/>
                    <a:pt x="27653" y="3662"/>
                  </a:cubicBezTo>
                  <a:cubicBezTo>
                    <a:pt x="16221" y="3662"/>
                    <a:pt x="2576" y="2459"/>
                    <a:pt x="667" y="634"/>
                  </a:cubicBezTo>
                  <a:cubicBezTo>
                    <a:pt x="467" y="368"/>
                    <a:pt x="467" y="201"/>
                    <a:pt x="501" y="13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2765475" y="4357650"/>
              <a:ext cx="96775" cy="116025"/>
            </a:xfrm>
            <a:custGeom>
              <a:rect b="b" l="l" r="r" t="t"/>
              <a:pathLst>
                <a:path extrusionOk="0" h="4641" w="3871">
                  <a:moveTo>
                    <a:pt x="1869" y="437"/>
                  </a:moveTo>
                  <a:cubicBezTo>
                    <a:pt x="2202" y="437"/>
                    <a:pt x="2536" y="604"/>
                    <a:pt x="2836" y="871"/>
                  </a:cubicBezTo>
                  <a:cubicBezTo>
                    <a:pt x="3136" y="1204"/>
                    <a:pt x="3336" y="1705"/>
                    <a:pt x="3370" y="2205"/>
                  </a:cubicBezTo>
                  <a:cubicBezTo>
                    <a:pt x="3470" y="3273"/>
                    <a:pt x="2869" y="4173"/>
                    <a:pt x="2069" y="4207"/>
                  </a:cubicBezTo>
                  <a:cubicBezTo>
                    <a:pt x="2015" y="4216"/>
                    <a:pt x="1962" y="4221"/>
                    <a:pt x="1908" y="4221"/>
                  </a:cubicBezTo>
                  <a:cubicBezTo>
                    <a:pt x="1596" y="4221"/>
                    <a:pt x="1291" y="4058"/>
                    <a:pt x="1035" y="3773"/>
                  </a:cubicBezTo>
                  <a:cubicBezTo>
                    <a:pt x="735" y="3439"/>
                    <a:pt x="534" y="2939"/>
                    <a:pt x="501" y="2439"/>
                  </a:cubicBezTo>
                  <a:cubicBezTo>
                    <a:pt x="401" y="1371"/>
                    <a:pt x="1001" y="471"/>
                    <a:pt x="1802" y="437"/>
                  </a:cubicBezTo>
                  <a:close/>
                  <a:moveTo>
                    <a:pt x="1842" y="0"/>
                  </a:moveTo>
                  <a:cubicBezTo>
                    <a:pt x="1807" y="0"/>
                    <a:pt x="1771" y="1"/>
                    <a:pt x="1735" y="4"/>
                  </a:cubicBezTo>
                  <a:cubicBezTo>
                    <a:pt x="735" y="104"/>
                    <a:pt x="1" y="1171"/>
                    <a:pt x="67" y="2472"/>
                  </a:cubicBezTo>
                  <a:cubicBezTo>
                    <a:pt x="167" y="3106"/>
                    <a:pt x="368" y="3640"/>
                    <a:pt x="735" y="4040"/>
                  </a:cubicBezTo>
                  <a:cubicBezTo>
                    <a:pt x="1068" y="4440"/>
                    <a:pt x="1535" y="4640"/>
                    <a:pt x="2002" y="4640"/>
                  </a:cubicBezTo>
                  <a:lnTo>
                    <a:pt x="2136" y="4640"/>
                  </a:lnTo>
                  <a:cubicBezTo>
                    <a:pt x="3136" y="4540"/>
                    <a:pt x="3870" y="3473"/>
                    <a:pt x="3803" y="2172"/>
                  </a:cubicBezTo>
                  <a:cubicBezTo>
                    <a:pt x="3703" y="1538"/>
                    <a:pt x="3503" y="1004"/>
                    <a:pt x="3136" y="604"/>
                  </a:cubicBezTo>
                  <a:cubicBezTo>
                    <a:pt x="2765" y="201"/>
                    <a:pt x="2307" y="0"/>
                    <a:pt x="1842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1669700" y="1964350"/>
              <a:ext cx="1541125" cy="2316100"/>
            </a:xfrm>
            <a:custGeom>
              <a:rect b="b" l="l" r="r" t="t"/>
              <a:pathLst>
                <a:path extrusionOk="0" h="92644" w="61645">
                  <a:moveTo>
                    <a:pt x="9474" y="0"/>
                  </a:moveTo>
                  <a:cubicBezTo>
                    <a:pt x="9474" y="0"/>
                    <a:pt x="1335" y="28554"/>
                    <a:pt x="668" y="43632"/>
                  </a:cubicBezTo>
                  <a:cubicBezTo>
                    <a:pt x="0" y="58676"/>
                    <a:pt x="7139" y="76255"/>
                    <a:pt x="7139" y="76255"/>
                  </a:cubicBezTo>
                  <a:lnTo>
                    <a:pt x="5838" y="90198"/>
                  </a:lnTo>
                  <a:cubicBezTo>
                    <a:pt x="6268" y="91490"/>
                    <a:pt x="22049" y="92643"/>
                    <a:pt x="33567" y="92643"/>
                  </a:cubicBezTo>
                  <a:cubicBezTo>
                    <a:pt x="39003" y="92643"/>
                    <a:pt x="43490" y="92386"/>
                    <a:pt x="44966" y="91766"/>
                  </a:cubicBezTo>
                  <a:lnTo>
                    <a:pt x="44799" y="86696"/>
                  </a:lnTo>
                  <a:cubicBezTo>
                    <a:pt x="57875" y="85061"/>
                    <a:pt x="61644" y="68716"/>
                    <a:pt x="61644" y="68716"/>
                  </a:cubicBezTo>
                  <a:lnTo>
                    <a:pt x="33658" y="68716"/>
                  </a:lnTo>
                  <a:cubicBezTo>
                    <a:pt x="30789" y="57575"/>
                    <a:pt x="25552" y="49536"/>
                    <a:pt x="18814" y="42698"/>
                  </a:cubicBezTo>
                  <a:cubicBezTo>
                    <a:pt x="19348" y="37294"/>
                    <a:pt x="18614" y="30656"/>
                    <a:pt x="17646" y="23884"/>
                  </a:cubicBezTo>
                  <a:lnTo>
                    <a:pt x="17646" y="23884"/>
                  </a:lnTo>
                  <a:cubicBezTo>
                    <a:pt x="17646" y="23884"/>
                    <a:pt x="17646" y="23884"/>
                    <a:pt x="17646" y="23884"/>
                  </a:cubicBezTo>
                  <a:cubicBezTo>
                    <a:pt x="17669" y="23884"/>
                    <a:pt x="25028" y="2032"/>
                    <a:pt x="94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1833150" y="2001050"/>
              <a:ext cx="127625" cy="242700"/>
            </a:xfrm>
            <a:custGeom>
              <a:rect b="b" l="l" r="r" t="t"/>
              <a:pathLst>
                <a:path extrusionOk="0" h="9708" w="5105">
                  <a:moveTo>
                    <a:pt x="2435" y="0"/>
                  </a:moveTo>
                  <a:lnTo>
                    <a:pt x="2302" y="400"/>
                  </a:lnTo>
                  <a:lnTo>
                    <a:pt x="4637" y="1068"/>
                  </a:lnTo>
                  <a:cubicBezTo>
                    <a:pt x="4337" y="5237"/>
                    <a:pt x="3503" y="7839"/>
                    <a:pt x="2135" y="8840"/>
                  </a:cubicBezTo>
                  <a:cubicBezTo>
                    <a:pt x="1744" y="9116"/>
                    <a:pt x="1304" y="9265"/>
                    <a:pt x="807" y="9265"/>
                  </a:cubicBezTo>
                  <a:cubicBezTo>
                    <a:pt x="583" y="9265"/>
                    <a:pt x="348" y="9235"/>
                    <a:pt x="100" y="9173"/>
                  </a:cubicBezTo>
                  <a:lnTo>
                    <a:pt x="0" y="9574"/>
                  </a:lnTo>
                  <a:cubicBezTo>
                    <a:pt x="301" y="9674"/>
                    <a:pt x="601" y="9707"/>
                    <a:pt x="834" y="9707"/>
                  </a:cubicBezTo>
                  <a:cubicBezTo>
                    <a:pt x="1401" y="9707"/>
                    <a:pt x="1935" y="9540"/>
                    <a:pt x="2435" y="9140"/>
                  </a:cubicBezTo>
                  <a:cubicBezTo>
                    <a:pt x="3903" y="8039"/>
                    <a:pt x="4804" y="5304"/>
                    <a:pt x="5104" y="901"/>
                  </a:cubicBezTo>
                  <a:lnTo>
                    <a:pt x="5104" y="734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759750" y="2557275"/>
              <a:ext cx="62575" cy="25050"/>
            </a:xfrm>
            <a:custGeom>
              <a:rect b="b" l="l" r="r" t="t"/>
              <a:pathLst>
                <a:path extrusionOk="0" h="1002" w="2503">
                  <a:moveTo>
                    <a:pt x="134" y="0"/>
                  </a:moveTo>
                  <a:lnTo>
                    <a:pt x="1" y="401"/>
                  </a:lnTo>
                  <a:lnTo>
                    <a:pt x="2403" y="1001"/>
                  </a:lnTo>
                  <a:lnTo>
                    <a:pt x="2503" y="6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1767275" y="252225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1748925" y="259230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2704600" y="4125050"/>
              <a:ext cx="86750" cy="31725"/>
            </a:xfrm>
            <a:custGeom>
              <a:rect b="b" l="l" r="r" t="t"/>
              <a:pathLst>
                <a:path extrusionOk="0" h="1269" w="3470">
                  <a:moveTo>
                    <a:pt x="3336" y="1"/>
                  </a:moveTo>
                  <a:cubicBezTo>
                    <a:pt x="2269" y="335"/>
                    <a:pt x="1135" y="601"/>
                    <a:pt x="1" y="835"/>
                  </a:cubicBezTo>
                  <a:lnTo>
                    <a:pt x="101" y="1269"/>
                  </a:lnTo>
                  <a:cubicBezTo>
                    <a:pt x="1201" y="1068"/>
                    <a:pt x="2336" y="768"/>
                    <a:pt x="3470" y="435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3250000" y="2657350"/>
              <a:ext cx="518725" cy="1026100"/>
            </a:xfrm>
            <a:custGeom>
              <a:rect b="b" l="l" r="r" t="t"/>
              <a:pathLst>
                <a:path extrusionOk="0" h="41044" w="20749">
                  <a:moveTo>
                    <a:pt x="2869" y="0"/>
                  </a:moveTo>
                  <a:cubicBezTo>
                    <a:pt x="1835" y="0"/>
                    <a:pt x="5004" y="6005"/>
                    <a:pt x="5004" y="6005"/>
                  </a:cubicBezTo>
                  <a:lnTo>
                    <a:pt x="0" y="24518"/>
                  </a:lnTo>
                  <a:lnTo>
                    <a:pt x="5537" y="38661"/>
                  </a:lnTo>
                  <a:cubicBezTo>
                    <a:pt x="6686" y="40091"/>
                    <a:pt x="9498" y="41043"/>
                    <a:pt x="11370" y="41043"/>
                  </a:cubicBezTo>
                  <a:cubicBezTo>
                    <a:pt x="12161" y="41043"/>
                    <a:pt x="12785" y="40873"/>
                    <a:pt x="13043" y="40496"/>
                  </a:cubicBezTo>
                  <a:cubicBezTo>
                    <a:pt x="13843" y="39328"/>
                    <a:pt x="12209" y="30623"/>
                    <a:pt x="12209" y="30622"/>
                  </a:cubicBezTo>
                  <a:lnTo>
                    <a:pt x="12209" y="30622"/>
                  </a:lnTo>
                  <a:cubicBezTo>
                    <a:pt x="13697" y="31492"/>
                    <a:pt x="15869" y="32015"/>
                    <a:pt x="17608" y="32015"/>
                  </a:cubicBezTo>
                  <a:cubicBezTo>
                    <a:pt x="18869" y="32015"/>
                    <a:pt x="19903" y="31740"/>
                    <a:pt x="20281" y="31123"/>
                  </a:cubicBezTo>
                  <a:cubicBezTo>
                    <a:pt x="20748" y="30289"/>
                    <a:pt x="16379" y="9440"/>
                    <a:pt x="13610" y="6338"/>
                  </a:cubicBezTo>
                  <a:cubicBezTo>
                    <a:pt x="10808" y="3269"/>
                    <a:pt x="3336" y="0"/>
                    <a:pt x="2869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65900" y="3108500"/>
              <a:ext cx="192675" cy="317750"/>
            </a:xfrm>
            <a:custGeom>
              <a:rect b="b" l="l" r="r" t="t"/>
              <a:pathLst>
                <a:path extrusionOk="0" h="12710" w="7707">
                  <a:moveTo>
                    <a:pt x="401" y="1"/>
                  </a:moveTo>
                  <a:lnTo>
                    <a:pt x="1" y="67"/>
                  </a:lnTo>
                  <a:cubicBezTo>
                    <a:pt x="1" y="134"/>
                    <a:pt x="868" y="8373"/>
                    <a:pt x="7506" y="12710"/>
                  </a:cubicBezTo>
                  <a:lnTo>
                    <a:pt x="7706" y="12376"/>
                  </a:lnTo>
                  <a:cubicBezTo>
                    <a:pt x="1302" y="8106"/>
                    <a:pt x="401" y="101"/>
                    <a:pt x="4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521025" y="3484600"/>
              <a:ext cx="45875" cy="173475"/>
            </a:xfrm>
            <a:custGeom>
              <a:rect b="b" l="l" r="r" t="t"/>
              <a:pathLst>
                <a:path extrusionOk="0" h="6939" w="1835">
                  <a:moveTo>
                    <a:pt x="1835" y="1"/>
                  </a:moveTo>
                  <a:cubicBezTo>
                    <a:pt x="1768" y="1"/>
                    <a:pt x="200" y="67"/>
                    <a:pt x="100" y="1001"/>
                  </a:cubicBezTo>
                  <a:cubicBezTo>
                    <a:pt x="0" y="1568"/>
                    <a:pt x="100" y="6539"/>
                    <a:pt x="1668" y="6939"/>
                  </a:cubicBezTo>
                  <a:lnTo>
                    <a:pt x="1701" y="6572"/>
                  </a:lnTo>
                  <a:cubicBezTo>
                    <a:pt x="634" y="6272"/>
                    <a:pt x="334" y="2035"/>
                    <a:pt x="467" y="1068"/>
                  </a:cubicBezTo>
                  <a:cubicBezTo>
                    <a:pt x="534" y="568"/>
                    <a:pt x="1501" y="401"/>
                    <a:pt x="1835" y="401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634425" y="3163200"/>
              <a:ext cx="108450" cy="263875"/>
            </a:xfrm>
            <a:custGeom>
              <a:rect b="b" l="l" r="r" t="t"/>
              <a:pathLst>
                <a:path extrusionOk="0" h="10555" w="4338">
                  <a:moveTo>
                    <a:pt x="2918" y="0"/>
                  </a:moveTo>
                  <a:cubicBezTo>
                    <a:pt x="2468" y="0"/>
                    <a:pt x="1709" y="109"/>
                    <a:pt x="1102" y="581"/>
                  </a:cubicBezTo>
                  <a:cubicBezTo>
                    <a:pt x="601" y="981"/>
                    <a:pt x="301" y="1582"/>
                    <a:pt x="234" y="2382"/>
                  </a:cubicBezTo>
                  <a:cubicBezTo>
                    <a:pt x="1" y="5051"/>
                    <a:pt x="2036" y="10288"/>
                    <a:pt x="4271" y="10555"/>
                  </a:cubicBezTo>
                  <a:lnTo>
                    <a:pt x="4337" y="10121"/>
                  </a:lnTo>
                  <a:cubicBezTo>
                    <a:pt x="2436" y="9888"/>
                    <a:pt x="468" y="4784"/>
                    <a:pt x="668" y="2416"/>
                  </a:cubicBezTo>
                  <a:cubicBezTo>
                    <a:pt x="735" y="1749"/>
                    <a:pt x="968" y="1248"/>
                    <a:pt x="1402" y="915"/>
                  </a:cubicBezTo>
                  <a:cubicBezTo>
                    <a:pt x="1910" y="499"/>
                    <a:pt x="2610" y="435"/>
                    <a:pt x="2992" y="435"/>
                  </a:cubicBezTo>
                  <a:cubicBezTo>
                    <a:pt x="3162" y="435"/>
                    <a:pt x="3270" y="448"/>
                    <a:pt x="3270" y="448"/>
                  </a:cubicBezTo>
                  <a:lnTo>
                    <a:pt x="3303" y="47"/>
                  </a:lnTo>
                  <a:cubicBezTo>
                    <a:pt x="3281" y="26"/>
                    <a:pt x="3136" y="0"/>
                    <a:pt x="291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2898075" y="2254550"/>
              <a:ext cx="871875" cy="361925"/>
            </a:xfrm>
            <a:custGeom>
              <a:rect b="b" l="l" r="r" t="t"/>
              <a:pathLst>
                <a:path extrusionOk="0" h="14477" w="34875">
                  <a:moveTo>
                    <a:pt x="16179" y="1"/>
                  </a:moveTo>
                  <a:cubicBezTo>
                    <a:pt x="16179" y="1"/>
                    <a:pt x="0" y="10108"/>
                    <a:pt x="16145" y="13544"/>
                  </a:cubicBezTo>
                  <a:cubicBezTo>
                    <a:pt x="19196" y="14199"/>
                    <a:pt x="21768" y="14476"/>
                    <a:pt x="23927" y="14476"/>
                  </a:cubicBezTo>
                  <a:cubicBezTo>
                    <a:pt x="33198" y="14476"/>
                    <a:pt x="34874" y="9377"/>
                    <a:pt x="34225" y="7239"/>
                  </a:cubicBezTo>
                  <a:cubicBezTo>
                    <a:pt x="33424" y="4604"/>
                    <a:pt x="16179" y="1"/>
                    <a:pt x="16179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028400" y="1971850"/>
              <a:ext cx="690275" cy="413900"/>
            </a:xfrm>
            <a:custGeom>
              <a:rect b="b" l="l" r="r" t="t"/>
              <a:pathLst>
                <a:path extrusionOk="0" h="16556" w="27611">
                  <a:moveTo>
                    <a:pt x="23132" y="1"/>
                  </a:moveTo>
                  <a:cubicBezTo>
                    <a:pt x="18501" y="1"/>
                    <a:pt x="5795" y="4404"/>
                    <a:pt x="5795" y="4404"/>
                  </a:cubicBezTo>
                  <a:cubicBezTo>
                    <a:pt x="5795" y="4404"/>
                    <a:pt x="0" y="16556"/>
                    <a:pt x="7649" y="16556"/>
                  </a:cubicBezTo>
                  <a:cubicBezTo>
                    <a:pt x="8934" y="16556"/>
                    <a:pt x="10598" y="16213"/>
                    <a:pt x="12734" y="15412"/>
                  </a:cubicBezTo>
                  <a:cubicBezTo>
                    <a:pt x="27611" y="9841"/>
                    <a:pt x="26644" y="2035"/>
                    <a:pt x="24609" y="334"/>
                  </a:cubicBezTo>
                  <a:cubicBezTo>
                    <a:pt x="24350" y="102"/>
                    <a:pt x="23834" y="1"/>
                    <a:pt x="2313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488500" y="2824125"/>
              <a:ext cx="95925" cy="52575"/>
            </a:xfrm>
            <a:custGeom>
              <a:rect b="b" l="l" r="r" t="t"/>
              <a:pathLst>
                <a:path extrusionOk="0" h="2103" w="3837">
                  <a:moveTo>
                    <a:pt x="3836" y="1"/>
                  </a:moveTo>
                  <a:cubicBezTo>
                    <a:pt x="3803" y="1"/>
                    <a:pt x="2068" y="67"/>
                    <a:pt x="0" y="1769"/>
                  </a:cubicBezTo>
                  <a:lnTo>
                    <a:pt x="267" y="2102"/>
                  </a:lnTo>
                  <a:cubicBezTo>
                    <a:pt x="2235" y="468"/>
                    <a:pt x="3836" y="434"/>
                    <a:pt x="3836" y="434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3479325" y="2794950"/>
              <a:ext cx="70075" cy="44225"/>
            </a:xfrm>
            <a:custGeom>
              <a:rect b="b" l="l" r="r" t="t"/>
              <a:pathLst>
                <a:path extrusionOk="0" h="1769" w="2803">
                  <a:moveTo>
                    <a:pt x="2769" y="0"/>
                  </a:moveTo>
                  <a:cubicBezTo>
                    <a:pt x="2702" y="0"/>
                    <a:pt x="1468" y="100"/>
                    <a:pt x="0" y="1468"/>
                  </a:cubicBezTo>
                  <a:lnTo>
                    <a:pt x="301" y="1768"/>
                  </a:lnTo>
                  <a:cubicBezTo>
                    <a:pt x="1635" y="567"/>
                    <a:pt x="2802" y="467"/>
                    <a:pt x="2802" y="4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3463475" y="1975200"/>
              <a:ext cx="151800" cy="31700"/>
            </a:xfrm>
            <a:custGeom>
              <a:rect b="b" l="l" r="r" t="t"/>
              <a:pathLst>
                <a:path extrusionOk="0" h="1268" w="6072">
                  <a:moveTo>
                    <a:pt x="5938" y="0"/>
                  </a:moveTo>
                  <a:cubicBezTo>
                    <a:pt x="3179" y="708"/>
                    <a:pt x="1796" y="865"/>
                    <a:pt x="1112" y="865"/>
                  </a:cubicBezTo>
                  <a:cubicBezTo>
                    <a:pt x="571" y="865"/>
                    <a:pt x="468" y="767"/>
                    <a:pt x="468" y="767"/>
                  </a:cubicBezTo>
                  <a:lnTo>
                    <a:pt x="468" y="867"/>
                  </a:lnTo>
                  <a:lnTo>
                    <a:pt x="67" y="767"/>
                  </a:lnTo>
                  <a:lnTo>
                    <a:pt x="67" y="767"/>
                  </a:lnTo>
                  <a:cubicBezTo>
                    <a:pt x="1" y="867"/>
                    <a:pt x="1" y="1001"/>
                    <a:pt x="134" y="1068"/>
                  </a:cubicBezTo>
                  <a:cubicBezTo>
                    <a:pt x="301" y="1201"/>
                    <a:pt x="601" y="1268"/>
                    <a:pt x="1101" y="1268"/>
                  </a:cubicBezTo>
                  <a:cubicBezTo>
                    <a:pt x="2069" y="1268"/>
                    <a:pt x="3737" y="1001"/>
                    <a:pt x="6072" y="400"/>
                  </a:cubicBezTo>
                  <a:lnTo>
                    <a:pt x="5938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510300" y="3680575"/>
              <a:ext cx="31700" cy="112600"/>
            </a:xfrm>
            <a:custGeom>
              <a:rect b="b" l="l" r="r" t="t"/>
              <a:pathLst>
                <a:path extrusionOk="0" h="4504" w="1268">
                  <a:moveTo>
                    <a:pt x="367" y="1"/>
                  </a:moveTo>
                  <a:lnTo>
                    <a:pt x="0" y="167"/>
                  </a:lnTo>
                  <a:cubicBezTo>
                    <a:pt x="567" y="1602"/>
                    <a:pt x="868" y="3069"/>
                    <a:pt x="834" y="4504"/>
                  </a:cubicBezTo>
                  <a:lnTo>
                    <a:pt x="1235" y="4504"/>
                  </a:lnTo>
                  <a:cubicBezTo>
                    <a:pt x="1268" y="3003"/>
                    <a:pt x="1001" y="1502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071650" y="2552275"/>
              <a:ext cx="39225" cy="15025"/>
            </a:xfrm>
            <a:custGeom>
              <a:rect b="b" l="l" r="r" t="t"/>
              <a:pathLst>
                <a:path extrusionOk="0" h="601" w="1569">
                  <a:moveTo>
                    <a:pt x="34" y="0"/>
                  </a:moveTo>
                  <a:lnTo>
                    <a:pt x="1" y="401"/>
                  </a:lnTo>
                  <a:lnTo>
                    <a:pt x="1535" y="601"/>
                  </a:lnTo>
                  <a:lnTo>
                    <a:pt x="15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2102500" y="1227875"/>
              <a:ext cx="1361000" cy="2455225"/>
            </a:xfrm>
            <a:custGeom>
              <a:rect b="b" l="l" r="r" t="t"/>
              <a:pathLst>
                <a:path extrusionOk="0" h="98209" w="54440">
                  <a:moveTo>
                    <a:pt x="26377" y="1"/>
                  </a:moveTo>
                  <a:cubicBezTo>
                    <a:pt x="18054" y="1"/>
                    <a:pt x="9860" y="335"/>
                    <a:pt x="1802" y="1039"/>
                  </a:cubicBezTo>
                  <a:cubicBezTo>
                    <a:pt x="801" y="1039"/>
                    <a:pt x="1" y="1773"/>
                    <a:pt x="1" y="2740"/>
                  </a:cubicBezTo>
                  <a:lnTo>
                    <a:pt x="1" y="34096"/>
                  </a:lnTo>
                  <a:cubicBezTo>
                    <a:pt x="4504" y="41101"/>
                    <a:pt x="201" y="53410"/>
                    <a:pt x="301" y="53410"/>
                  </a:cubicBezTo>
                  <a:cubicBezTo>
                    <a:pt x="1202" y="60115"/>
                    <a:pt x="1969" y="66753"/>
                    <a:pt x="1468" y="72190"/>
                  </a:cubicBezTo>
                  <a:cubicBezTo>
                    <a:pt x="7840" y="79595"/>
                    <a:pt x="13310" y="87034"/>
                    <a:pt x="16312" y="98209"/>
                  </a:cubicBezTo>
                  <a:lnTo>
                    <a:pt x="52605" y="98209"/>
                  </a:lnTo>
                  <a:cubicBezTo>
                    <a:pt x="53606" y="98209"/>
                    <a:pt x="54406" y="97475"/>
                    <a:pt x="54406" y="96507"/>
                  </a:cubicBezTo>
                  <a:lnTo>
                    <a:pt x="54406" y="2740"/>
                  </a:lnTo>
                  <a:cubicBezTo>
                    <a:pt x="54440" y="1806"/>
                    <a:pt x="53672" y="1039"/>
                    <a:pt x="52672" y="1039"/>
                  </a:cubicBezTo>
                  <a:cubicBezTo>
                    <a:pt x="43774" y="360"/>
                    <a:pt x="35007" y="1"/>
                    <a:pt x="2637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139200" y="1464825"/>
              <a:ext cx="1289275" cy="2007300"/>
            </a:xfrm>
            <a:custGeom>
              <a:rect b="b" l="l" r="r" t="t"/>
              <a:pathLst>
                <a:path extrusionOk="0" h="80292" w="51571">
                  <a:moveTo>
                    <a:pt x="1668" y="0"/>
                  </a:moveTo>
                  <a:cubicBezTo>
                    <a:pt x="734" y="0"/>
                    <a:pt x="0" y="634"/>
                    <a:pt x="0" y="1435"/>
                  </a:cubicBezTo>
                  <a:lnTo>
                    <a:pt x="0" y="27954"/>
                  </a:lnTo>
                  <a:cubicBezTo>
                    <a:pt x="1035" y="31790"/>
                    <a:pt x="601" y="36160"/>
                    <a:pt x="0" y="39429"/>
                  </a:cubicBezTo>
                  <a:lnTo>
                    <a:pt x="34" y="62712"/>
                  </a:lnTo>
                  <a:cubicBezTo>
                    <a:pt x="34" y="62712"/>
                    <a:pt x="7939" y="71652"/>
                    <a:pt x="11842" y="80291"/>
                  </a:cubicBezTo>
                  <a:lnTo>
                    <a:pt x="49869" y="80291"/>
                  </a:lnTo>
                  <a:cubicBezTo>
                    <a:pt x="50770" y="80291"/>
                    <a:pt x="51537" y="79657"/>
                    <a:pt x="51537" y="78857"/>
                  </a:cubicBezTo>
                  <a:lnTo>
                    <a:pt x="51537" y="1435"/>
                  </a:lnTo>
                  <a:cubicBezTo>
                    <a:pt x="51571" y="634"/>
                    <a:pt x="50803" y="0"/>
                    <a:pt x="49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137525" y="1464825"/>
              <a:ext cx="1290950" cy="111775"/>
            </a:xfrm>
            <a:custGeom>
              <a:rect b="b" l="l" r="r" t="t"/>
              <a:pathLst>
                <a:path extrusionOk="0" h="4471" w="51638">
                  <a:moveTo>
                    <a:pt x="1" y="0"/>
                  </a:moveTo>
                  <a:lnTo>
                    <a:pt x="1" y="1435"/>
                  </a:lnTo>
                  <a:lnTo>
                    <a:pt x="1" y="4470"/>
                  </a:lnTo>
                  <a:lnTo>
                    <a:pt x="51638" y="4470"/>
                  </a:lnTo>
                  <a:lnTo>
                    <a:pt x="51638" y="1435"/>
                  </a:lnTo>
                  <a:lnTo>
                    <a:pt x="5163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053300" y="1594075"/>
              <a:ext cx="49225" cy="316925"/>
            </a:xfrm>
            <a:custGeom>
              <a:rect b="b" l="l" r="r" t="t"/>
              <a:pathLst>
                <a:path extrusionOk="0" h="12677" w="1969">
                  <a:moveTo>
                    <a:pt x="1" y="1"/>
                  </a:moveTo>
                  <a:lnTo>
                    <a:pt x="1" y="12677"/>
                  </a:lnTo>
                  <a:lnTo>
                    <a:pt x="1969" y="12677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156700" y="2748200"/>
              <a:ext cx="1270100" cy="723925"/>
            </a:xfrm>
            <a:custGeom>
              <a:rect b="b" l="l" r="r" t="t"/>
              <a:pathLst>
                <a:path extrusionOk="0" h="28957" w="50804">
                  <a:moveTo>
                    <a:pt x="6374" y="1"/>
                  </a:moveTo>
                  <a:cubicBezTo>
                    <a:pt x="6351" y="1"/>
                    <a:pt x="6328" y="1"/>
                    <a:pt x="6305" y="2"/>
                  </a:cubicBezTo>
                  <a:cubicBezTo>
                    <a:pt x="1869" y="169"/>
                    <a:pt x="1" y="12178"/>
                    <a:pt x="1" y="12178"/>
                  </a:cubicBezTo>
                  <a:cubicBezTo>
                    <a:pt x="4471" y="17448"/>
                    <a:pt x="8574" y="23452"/>
                    <a:pt x="11142" y="28890"/>
                  </a:cubicBezTo>
                  <a:lnTo>
                    <a:pt x="11142" y="28956"/>
                  </a:lnTo>
                  <a:lnTo>
                    <a:pt x="50804" y="28956"/>
                  </a:lnTo>
                  <a:lnTo>
                    <a:pt x="50804" y="11777"/>
                  </a:lnTo>
                  <a:cubicBezTo>
                    <a:pt x="50763" y="11773"/>
                    <a:pt x="50723" y="11771"/>
                    <a:pt x="50684" y="11771"/>
                  </a:cubicBezTo>
                  <a:cubicBezTo>
                    <a:pt x="48027" y="11771"/>
                    <a:pt x="48856" y="20517"/>
                    <a:pt x="45734" y="20517"/>
                  </a:cubicBezTo>
                  <a:cubicBezTo>
                    <a:pt x="42565" y="20517"/>
                    <a:pt x="43599" y="7674"/>
                    <a:pt x="39596" y="7541"/>
                  </a:cubicBezTo>
                  <a:cubicBezTo>
                    <a:pt x="39575" y="7541"/>
                    <a:pt x="39555" y="7540"/>
                    <a:pt x="39535" y="7540"/>
                  </a:cubicBezTo>
                  <a:cubicBezTo>
                    <a:pt x="35608" y="7540"/>
                    <a:pt x="37071" y="13946"/>
                    <a:pt x="32558" y="13946"/>
                  </a:cubicBezTo>
                  <a:cubicBezTo>
                    <a:pt x="28021" y="13946"/>
                    <a:pt x="27521" y="2137"/>
                    <a:pt x="21850" y="2137"/>
                  </a:cubicBezTo>
                  <a:cubicBezTo>
                    <a:pt x="16246" y="2137"/>
                    <a:pt x="16443" y="15782"/>
                    <a:pt x="12941" y="15782"/>
                  </a:cubicBezTo>
                  <a:cubicBezTo>
                    <a:pt x="12920" y="15782"/>
                    <a:pt x="12898" y="15781"/>
                    <a:pt x="12877" y="15780"/>
                  </a:cubicBezTo>
                  <a:cubicBezTo>
                    <a:pt x="9360" y="15614"/>
                    <a:pt x="10661" y="1"/>
                    <a:pt x="637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272625" y="3201075"/>
              <a:ext cx="97600" cy="149300"/>
            </a:xfrm>
            <a:custGeom>
              <a:rect b="b" l="l" r="r" t="t"/>
              <a:pathLst>
                <a:path extrusionOk="0" h="5972" w="3904">
                  <a:moveTo>
                    <a:pt x="1" y="0"/>
                  </a:moveTo>
                  <a:cubicBezTo>
                    <a:pt x="1268" y="1835"/>
                    <a:pt x="2669" y="3903"/>
                    <a:pt x="3903" y="597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2446075" y="3322825"/>
              <a:ext cx="175150" cy="142625"/>
            </a:xfrm>
            <a:custGeom>
              <a:rect b="b" l="l" r="r" t="t"/>
              <a:pathLst>
                <a:path extrusionOk="0" h="5705" w="7006">
                  <a:moveTo>
                    <a:pt x="1" y="0"/>
                  </a:moveTo>
                  <a:lnTo>
                    <a:pt x="1" y="5704"/>
                  </a:lnTo>
                  <a:lnTo>
                    <a:pt x="7006" y="5704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2696275" y="3021775"/>
              <a:ext cx="175150" cy="443675"/>
            </a:xfrm>
            <a:custGeom>
              <a:rect b="b" l="l" r="r" t="t"/>
              <a:pathLst>
                <a:path extrusionOk="0" h="17747" w="7006">
                  <a:moveTo>
                    <a:pt x="0" y="0"/>
                  </a:moveTo>
                  <a:lnTo>
                    <a:pt x="0" y="17746"/>
                  </a:lnTo>
                  <a:lnTo>
                    <a:pt x="7005" y="17746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2946450" y="3105175"/>
              <a:ext cx="175150" cy="360275"/>
            </a:xfrm>
            <a:custGeom>
              <a:rect b="b" l="l" r="r" t="t"/>
              <a:pathLst>
                <a:path extrusionOk="0" h="14411" w="7006">
                  <a:moveTo>
                    <a:pt x="0" y="0"/>
                  </a:moveTo>
                  <a:lnTo>
                    <a:pt x="0" y="14410"/>
                  </a:lnTo>
                  <a:lnTo>
                    <a:pt x="7005" y="14410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196625" y="2725725"/>
              <a:ext cx="175150" cy="740550"/>
            </a:xfrm>
            <a:custGeom>
              <a:rect b="b" l="l" r="r" t="t"/>
              <a:pathLst>
                <a:path extrusionOk="0" h="29622" w="7006">
                  <a:moveTo>
                    <a:pt x="0" y="1"/>
                  </a:moveTo>
                  <a:lnTo>
                    <a:pt x="0" y="29622"/>
                  </a:lnTo>
                  <a:lnTo>
                    <a:pt x="7005" y="29622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435250" y="3460425"/>
              <a:ext cx="993225" cy="10025"/>
            </a:xfrm>
            <a:custGeom>
              <a:rect b="b" l="l" r="r" t="t"/>
              <a:pathLst>
                <a:path extrusionOk="0" h="401" w="39729">
                  <a:moveTo>
                    <a:pt x="0" y="0"/>
                  </a:moveTo>
                  <a:lnTo>
                    <a:pt x="0" y="401"/>
                  </a:lnTo>
                  <a:lnTo>
                    <a:pt x="39729" y="401"/>
                  </a:lnTo>
                  <a:lnTo>
                    <a:pt x="3972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2138375" y="979900"/>
              <a:ext cx="3251500" cy="2126950"/>
            </a:xfrm>
            <a:custGeom>
              <a:rect b="b" l="l" r="r" t="t"/>
              <a:pathLst>
                <a:path extrusionOk="0" h="85078" w="130060">
                  <a:moveTo>
                    <a:pt x="128170" y="0"/>
                  </a:moveTo>
                  <a:cubicBezTo>
                    <a:pt x="123661" y="0"/>
                    <a:pt x="99758" y="5738"/>
                    <a:pt x="99171" y="7189"/>
                  </a:cubicBezTo>
                  <a:cubicBezTo>
                    <a:pt x="98537" y="8790"/>
                    <a:pt x="104675" y="14828"/>
                    <a:pt x="104675" y="14828"/>
                  </a:cubicBezTo>
                  <a:cubicBezTo>
                    <a:pt x="104675" y="14828"/>
                    <a:pt x="81191" y="38711"/>
                    <a:pt x="79390" y="39645"/>
                  </a:cubicBezTo>
                  <a:cubicBezTo>
                    <a:pt x="78947" y="39880"/>
                    <a:pt x="77796" y="39954"/>
                    <a:pt x="76281" y="39954"/>
                  </a:cubicBezTo>
                  <a:cubicBezTo>
                    <a:pt x="73612" y="39954"/>
                    <a:pt x="69813" y="39722"/>
                    <a:pt x="66775" y="39722"/>
                  </a:cubicBezTo>
                  <a:cubicBezTo>
                    <a:pt x="64667" y="39722"/>
                    <a:pt x="62925" y="39834"/>
                    <a:pt x="62178" y="40212"/>
                  </a:cubicBezTo>
                  <a:cubicBezTo>
                    <a:pt x="59776" y="41480"/>
                    <a:pt x="50103" y="53022"/>
                    <a:pt x="48535" y="53855"/>
                  </a:cubicBezTo>
                  <a:cubicBezTo>
                    <a:pt x="48234" y="54019"/>
                    <a:pt x="46958" y="54080"/>
                    <a:pt x="45085" y="54080"/>
                  </a:cubicBezTo>
                  <a:cubicBezTo>
                    <a:pt x="39553" y="54080"/>
                    <a:pt x="28813" y="53548"/>
                    <a:pt x="22603" y="53548"/>
                  </a:cubicBezTo>
                  <a:cubicBezTo>
                    <a:pt x="20175" y="53548"/>
                    <a:pt x="18440" y="53629"/>
                    <a:pt x="17980" y="53855"/>
                  </a:cubicBezTo>
                  <a:cubicBezTo>
                    <a:pt x="16579" y="54556"/>
                    <a:pt x="5771" y="64530"/>
                    <a:pt x="0" y="70434"/>
                  </a:cubicBezTo>
                  <a:lnTo>
                    <a:pt x="0" y="82076"/>
                  </a:lnTo>
                  <a:lnTo>
                    <a:pt x="2469" y="85078"/>
                  </a:lnTo>
                  <a:cubicBezTo>
                    <a:pt x="2469" y="85078"/>
                    <a:pt x="21982" y="65564"/>
                    <a:pt x="22850" y="65063"/>
                  </a:cubicBezTo>
                  <a:cubicBezTo>
                    <a:pt x="23054" y="64950"/>
                    <a:pt x="23965" y="64907"/>
                    <a:pt x="25353" y="64907"/>
                  </a:cubicBezTo>
                  <a:cubicBezTo>
                    <a:pt x="29771" y="64907"/>
                    <a:pt x="39020" y="65343"/>
                    <a:pt x="45693" y="65343"/>
                  </a:cubicBezTo>
                  <a:cubicBezTo>
                    <a:pt x="49280" y="65343"/>
                    <a:pt x="52123" y="65217"/>
                    <a:pt x="53071" y="64830"/>
                  </a:cubicBezTo>
                  <a:cubicBezTo>
                    <a:pt x="56307" y="63496"/>
                    <a:pt x="66681" y="51187"/>
                    <a:pt x="66681" y="51187"/>
                  </a:cubicBezTo>
                  <a:cubicBezTo>
                    <a:pt x="66681" y="51187"/>
                    <a:pt x="73575" y="51558"/>
                    <a:pt x="78625" y="51558"/>
                  </a:cubicBezTo>
                  <a:cubicBezTo>
                    <a:pt x="81151" y="51558"/>
                    <a:pt x="83215" y="51465"/>
                    <a:pt x="83727" y="51187"/>
                  </a:cubicBezTo>
                  <a:cubicBezTo>
                    <a:pt x="85228" y="50353"/>
                    <a:pt x="112380" y="22533"/>
                    <a:pt x="112380" y="22533"/>
                  </a:cubicBezTo>
                  <a:cubicBezTo>
                    <a:pt x="112380" y="22533"/>
                    <a:pt x="118754" y="29005"/>
                    <a:pt x="119861" y="29005"/>
                  </a:cubicBezTo>
                  <a:cubicBezTo>
                    <a:pt x="119870" y="29005"/>
                    <a:pt x="119878" y="29005"/>
                    <a:pt x="119886" y="29004"/>
                  </a:cubicBezTo>
                  <a:cubicBezTo>
                    <a:pt x="120953" y="28871"/>
                    <a:pt x="130060" y="1151"/>
                    <a:pt x="128859" y="117"/>
                  </a:cubicBezTo>
                  <a:cubicBezTo>
                    <a:pt x="128769" y="38"/>
                    <a:pt x="128532" y="0"/>
                    <a:pt x="12817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4751900" y="1344750"/>
              <a:ext cx="201000" cy="201825"/>
            </a:xfrm>
            <a:custGeom>
              <a:rect b="b" l="l" r="r" t="t"/>
              <a:pathLst>
                <a:path extrusionOk="0" h="8073" w="8040">
                  <a:moveTo>
                    <a:pt x="267" y="0"/>
                  </a:moveTo>
                  <a:lnTo>
                    <a:pt x="0" y="300"/>
                  </a:lnTo>
                  <a:lnTo>
                    <a:pt x="7739" y="8072"/>
                  </a:lnTo>
                  <a:lnTo>
                    <a:pt x="8039" y="77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2138375" y="1023650"/>
              <a:ext cx="2040650" cy="1386875"/>
            </a:xfrm>
            <a:custGeom>
              <a:rect b="b" l="l" r="r" t="t"/>
              <a:pathLst>
                <a:path extrusionOk="0" h="55475" w="81626">
                  <a:moveTo>
                    <a:pt x="80455" y="0"/>
                  </a:moveTo>
                  <a:cubicBezTo>
                    <a:pt x="77758" y="0"/>
                    <a:pt x="63152" y="3475"/>
                    <a:pt x="62812" y="4371"/>
                  </a:cubicBezTo>
                  <a:cubicBezTo>
                    <a:pt x="62445" y="5305"/>
                    <a:pt x="65847" y="8708"/>
                    <a:pt x="65847" y="8708"/>
                  </a:cubicBezTo>
                  <a:cubicBezTo>
                    <a:pt x="65847" y="8708"/>
                    <a:pt x="46667" y="28589"/>
                    <a:pt x="45599" y="29156"/>
                  </a:cubicBezTo>
                  <a:cubicBezTo>
                    <a:pt x="45306" y="29315"/>
                    <a:pt x="44532" y="29364"/>
                    <a:pt x="43525" y="29364"/>
                  </a:cubicBezTo>
                  <a:cubicBezTo>
                    <a:pt x="41946" y="29364"/>
                    <a:pt x="39794" y="29244"/>
                    <a:pt x="38034" y="29244"/>
                  </a:cubicBezTo>
                  <a:cubicBezTo>
                    <a:pt x="36699" y="29244"/>
                    <a:pt x="35590" y="29313"/>
                    <a:pt x="35125" y="29556"/>
                  </a:cubicBezTo>
                  <a:cubicBezTo>
                    <a:pt x="33657" y="30290"/>
                    <a:pt x="27753" y="37328"/>
                    <a:pt x="26819" y="37829"/>
                  </a:cubicBezTo>
                  <a:cubicBezTo>
                    <a:pt x="26643" y="37927"/>
                    <a:pt x="25871" y="37963"/>
                    <a:pt x="24734" y="37963"/>
                  </a:cubicBezTo>
                  <a:cubicBezTo>
                    <a:pt x="21376" y="37963"/>
                    <a:pt x="14834" y="37644"/>
                    <a:pt x="11053" y="37644"/>
                  </a:cubicBezTo>
                  <a:cubicBezTo>
                    <a:pt x="9575" y="37644"/>
                    <a:pt x="8518" y="37693"/>
                    <a:pt x="8239" y="37829"/>
                  </a:cubicBezTo>
                  <a:cubicBezTo>
                    <a:pt x="7606" y="38129"/>
                    <a:pt x="3302" y="41798"/>
                    <a:pt x="0" y="44967"/>
                  </a:cubicBezTo>
                  <a:lnTo>
                    <a:pt x="0" y="45601"/>
                  </a:lnTo>
                  <a:cubicBezTo>
                    <a:pt x="667" y="48503"/>
                    <a:pt x="834" y="51739"/>
                    <a:pt x="267" y="55475"/>
                  </a:cubicBezTo>
                  <a:cubicBezTo>
                    <a:pt x="3269" y="52472"/>
                    <a:pt x="10774" y="44934"/>
                    <a:pt x="11175" y="44667"/>
                  </a:cubicBezTo>
                  <a:cubicBezTo>
                    <a:pt x="11299" y="44599"/>
                    <a:pt x="11851" y="44573"/>
                    <a:pt x="12693" y="44573"/>
                  </a:cubicBezTo>
                  <a:cubicBezTo>
                    <a:pt x="15342" y="44573"/>
                    <a:pt x="20859" y="44828"/>
                    <a:pt x="24914" y="44828"/>
                  </a:cubicBezTo>
                  <a:cubicBezTo>
                    <a:pt x="27181" y="44828"/>
                    <a:pt x="28992" y="44748"/>
                    <a:pt x="29588" y="44500"/>
                  </a:cubicBezTo>
                  <a:cubicBezTo>
                    <a:pt x="31589" y="43733"/>
                    <a:pt x="37894" y="36194"/>
                    <a:pt x="37894" y="36194"/>
                  </a:cubicBezTo>
                  <a:cubicBezTo>
                    <a:pt x="37894" y="36194"/>
                    <a:pt x="42075" y="36416"/>
                    <a:pt x="45148" y="36416"/>
                  </a:cubicBezTo>
                  <a:cubicBezTo>
                    <a:pt x="46685" y="36416"/>
                    <a:pt x="47945" y="36361"/>
                    <a:pt x="48268" y="36194"/>
                  </a:cubicBezTo>
                  <a:cubicBezTo>
                    <a:pt x="49169" y="35727"/>
                    <a:pt x="70917" y="13745"/>
                    <a:pt x="70917" y="13745"/>
                  </a:cubicBezTo>
                  <a:cubicBezTo>
                    <a:pt x="70917" y="13745"/>
                    <a:pt x="74293" y="17415"/>
                    <a:pt x="74969" y="17415"/>
                  </a:cubicBezTo>
                  <a:cubicBezTo>
                    <a:pt x="74976" y="17415"/>
                    <a:pt x="74981" y="17415"/>
                    <a:pt x="74987" y="17414"/>
                  </a:cubicBezTo>
                  <a:cubicBezTo>
                    <a:pt x="75587" y="17314"/>
                    <a:pt x="81625" y="702"/>
                    <a:pt x="80858" y="68"/>
                  </a:cubicBezTo>
                  <a:cubicBezTo>
                    <a:pt x="80807" y="22"/>
                    <a:pt x="80668" y="0"/>
                    <a:pt x="80455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780375" y="1237150"/>
              <a:ext cx="132625" cy="132625"/>
            </a:xfrm>
            <a:custGeom>
              <a:rect b="b" l="l" r="r" t="t"/>
              <a:pathLst>
                <a:path extrusionOk="0" h="5305" w="5305">
                  <a:moveTo>
                    <a:pt x="301" y="1"/>
                  </a:moveTo>
                  <a:lnTo>
                    <a:pt x="0" y="301"/>
                  </a:lnTo>
                  <a:lnTo>
                    <a:pt x="5037" y="5305"/>
                  </a:lnTo>
                  <a:lnTo>
                    <a:pt x="5304" y="500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717100" y="1688325"/>
              <a:ext cx="20875" cy="80075"/>
            </a:xfrm>
            <a:custGeom>
              <a:rect b="b" l="l" r="r" t="t"/>
              <a:pathLst>
                <a:path extrusionOk="0" h="3203" w="835">
                  <a:moveTo>
                    <a:pt x="435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2802"/>
                  </a:lnTo>
                  <a:cubicBezTo>
                    <a:pt x="1" y="3036"/>
                    <a:pt x="168" y="3202"/>
                    <a:pt x="435" y="3202"/>
                  </a:cubicBezTo>
                  <a:cubicBezTo>
                    <a:pt x="668" y="3202"/>
                    <a:pt x="835" y="3002"/>
                    <a:pt x="835" y="2802"/>
                  </a:cubicBezTo>
                  <a:lnTo>
                    <a:pt x="835" y="400"/>
                  </a:lnTo>
                  <a:cubicBezTo>
                    <a:pt x="835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61250" y="1658300"/>
              <a:ext cx="20850" cy="80075"/>
            </a:xfrm>
            <a:custGeom>
              <a:rect b="b" l="l" r="r" t="t"/>
              <a:pathLst>
                <a:path extrusionOk="0" h="3203" w="834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769"/>
                  </a:lnTo>
                  <a:cubicBezTo>
                    <a:pt x="0" y="3036"/>
                    <a:pt x="167" y="3203"/>
                    <a:pt x="400" y="3203"/>
                  </a:cubicBezTo>
                  <a:cubicBezTo>
                    <a:pt x="634" y="3203"/>
                    <a:pt x="834" y="3036"/>
                    <a:pt x="834" y="2769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773825" y="1667475"/>
              <a:ext cx="20875" cy="62575"/>
            </a:xfrm>
            <a:custGeom>
              <a:rect b="b" l="l" r="r" t="t"/>
              <a:pathLst>
                <a:path extrusionOk="0" h="2503" w="835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068"/>
                  </a:lnTo>
                  <a:cubicBezTo>
                    <a:pt x="0" y="2335"/>
                    <a:pt x="167" y="2502"/>
                    <a:pt x="401" y="2502"/>
                  </a:cubicBezTo>
                  <a:cubicBezTo>
                    <a:pt x="667" y="2502"/>
                    <a:pt x="834" y="2335"/>
                    <a:pt x="834" y="2068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37"/>
          <p:cNvSpPr/>
          <p:nvPr/>
        </p:nvSpPr>
        <p:spPr>
          <a:xfrm>
            <a:off x="7677576" y="2696499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7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002" name="Google Shape;1002;p37"/>
          <p:cNvSpPr/>
          <p:nvPr/>
        </p:nvSpPr>
        <p:spPr>
          <a:xfrm>
            <a:off x="5455475" y="2696499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Relational Schema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03" name="Google Shape;1003;p37"/>
          <p:cNvSpPr/>
          <p:nvPr/>
        </p:nvSpPr>
        <p:spPr>
          <a:xfrm>
            <a:off x="5353575" y="3498824"/>
            <a:ext cx="2222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Challenges faced &amp; Scope of Improvement</a:t>
            </a:r>
            <a:endParaRPr b="1"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7677576" y="3498824"/>
            <a:ext cx="658500" cy="6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8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0" name="Google Shape;1010;p38"/>
          <p:cNvGrpSpPr/>
          <p:nvPr/>
        </p:nvGrpSpPr>
        <p:grpSpPr>
          <a:xfrm rot="606029">
            <a:off x="7262266" y="3216168"/>
            <a:ext cx="1865904" cy="1770669"/>
            <a:chOff x="3916300" y="2959225"/>
            <a:chExt cx="2175750" cy="2064700"/>
          </a:xfrm>
        </p:grpSpPr>
        <p:sp>
          <p:nvSpPr>
            <p:cNvPr id="1011" name="Google Shape;1011;p38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38"/>
          <p:cNvSpPr txBox="1"/>
          <p:nvPr/>
        </p:nvSpPr>
        <p:spPr>
          <a:xfrm>
            <a:off x="3072000" y="7033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Introduction</a:t>
            </a:r>
            <a:endParaRPr/>
          </a:p>
        </p:txBody>
      </p:sp>
      <p:sp>
        <p:nvSpPr>
          <p:cNvPr id="1028" name="Google Shape;1028;p38"/>
          <p:cNvSpPr txBox="1"/>
          <p:nvPr/>
        </p:nvSpPr>
        <p:spPr>
          <a:xfrm>
            <a:off x="720000" y="133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8"/>
          <p:cNvSpPr txBox="1"/>
          <p:nvPr>
            <p:ph idx="4294967295" type="subTitle"/>
          </p:nvPr>
        </p:nvSpPr>
        <p:spPr>
          <a:xfrm>
            <a:off x="958350" y="1645775"/>
            <a:ext cx="7227300" cy="23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Developing an application which enables GIS Global Employees to purchase items from the GIS Global Mart and subsequently facilitates a flexible loan to purchase the same.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9"/>
          <p:cNvSpPr txBox="1"/>
          <p:nvPr>
            <p:ph type="title"/>
          </p:nvPr>
        </p:nvSpPr>
        <p:spPr>
          <a:xfrm>
            <a:off x="2873400" y="541675"/>
            <a:ext cx="37662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35" name="Google Shape;1035;p39"/>
          <p:cNvSpPr txBox="1"/>
          <p:nvPr>
            <p:ph idx="1" type="subTitle"/>
          </p:nvPr>
        </p:nvSpPr>
        <p:spPr>
          <a:xfrm>
            <a:off x="1283050" y="1029125"/>
            <a:ext cx="5716500" cy="3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develop a </a:t>
            </a:r>
            <a:r>
              <a:rPr lang="en" sz="1500"/>
              <a:t>comprehensive</a:t>
            </a:r>
            <a:r>
              <a:rPr lang="en" sz="1500"/>
              <a:t> Loan Management Application that caters to the loan application and approval process within a company.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streamline the loan request and approval workflow.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create </a:t>
            </a:r>
            <a:r>
              <a:rPr lang="en" sz="1500"/>
              <a:t>an employee portal where an employee can login as a user or an admin that have their own separate functionalities.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grpSp>
        <p:nvGrpSpPr>
          <p:cNvPr id="1036" name="Google Shape;1036;p39"/>
          <p:cNvGrpSpPr/>
          <p:nvPr/>
        </p:nvGrpSpPr>
        <p:grpSpPr>
          <a:xfrm rot="743655">
            <a:off x="7212314" y="3014238"/>
            <a:ext cx="1792185" cy="1494552"/>
            <a:chOff x="3503500" y="2319800"/>
            <a:chExt cx="750575" cy="625925"/>
          </a:xfrm>
        </p:grpSpPr>
        <p:sp>
          <p:nvSpPr>
            <p:cNvPr id="1037" name="Google Shape;1037;p39"/>
            <p:cNvSpPr/>
            <p:nvPr/>
          </p:nvSpPr>
          <p:spPr>
            <a:xfrm>
              <a:off x="3511850" y="2384775"/>
              <a:ext cx="736375" cy="560950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503500" y="2384875"/>
              <a:ext cx="750575" cy="327900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525200" y="2699050"/>
              <a:ext cx="711350" cy="20025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621925" y="2681700"/>
              <a:ext cx="57575" cy="73250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081425" y="2681700"/>
              <a:ext cx="57550" cy="73250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619425" y="2722475"/>
              <a:ext cx="64225" cy="17575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078075" y="2722475"/>
              <a:ext cx="64250" cy="17575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722825" y="2319800"/>
              <a:ext cx="311925" cy="74050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726175" y="2383825"/>
              <a:ext cx="47550" cy="15025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3987175" y="2386325"/>
              <a:ext cx="48400" cy="1252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7978834" y="2064442"/>
            <a:ext cx="452039" cy="524114"/>
            <a:chOff x="5815634" y="1650855"/>
            <a:chExt cx="452039" cy="524114"/>
          </a:xfrm>
        </p:grpSpPr>
        <p:sp>
          <p:nvSpPr>
            <p:cNvPr id="1048" name="Google Shape;1048;p39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0"/>
          <p:cNvSpPr txBox="1"/>
          <p:nvPr>
            <p:ph type="title"/>
          </p:nvPr>
        </p:nvSpPr>
        <p:spPr>
          <a:xfrm>
            <a:off x="496525" y="598825"/>
            <a:ext cx="3838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Functionalities</a:t>
            </a:r>
            <a:endParaRPr/>
          </a:p>
        </p:txBody>
      </p:sp>
      <p:sp>
        <p:nvSpPr>
          <p:cNvPr id="1059" name="Google Shape;1059;p40"/>
          <p:cNvSpPr/>
          <p:nvPr/>
        </p:nvSpPr>
        <p:spPr>
          <a:xfrm>
            <a:off x="720000" y="1354297"/>
            <a:ext cx="1990200" cy="5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Login and validate credentials</a:t>
            </a:r>
            <a:endParaRPr sz="15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grpSp>
        <p:nvGrpSpPr>
          <p:cNvPr id="1060" name="Google Shape;1060;p40"/>
          <p:cNvGrpSpPr/>
          <p:nvPr/>
        </p:nvGrpSpPr>
        <p:grpSpPr>
          <a:xfrm>
            <a:off x="1182137" y="2200526"/>
            <a:ext cx="1990010" cy="558145"/>
            <a:chOff x="2581250" y="2156575"/>
            <a:chExt cx="2406300" cy="441013"/>
          </a:xfrm>
        </p:grpSpPr>
        <p:sp>
          <p:nvSpPr>
            <p:cNvPr id="1061" name="Google Shape;1061;p40"/>
            <p:cNvSpPr/>
            <p:nvPr/>
          </p:nvSpPr>
          <p:spPr>
            <a:xfrm>
              <a:off x="4546550" y="2156575"/>
              <a:ext cx="4410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581250" y="2156588"/>
              <a:ext cx="24063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Register and Manage customer data</a:t>
              </a:r>
              <a:endParaRPr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</p:grpSp>
      <p:grpSp>
        <p:nvGrpSpPr>
          <p:cNvPr id="1063" name="Google Shape;1063;p40"/>
          <p:cNvGrpSpPr/>
          <p:nvPr/>
        </p:nvGrpSpPr>
        <p:grpSpPr>
          <a:xfrm>
            <a:off x="1644412" y="3046769"/>
            <a:ext cx="1990010" cy="558161"/>
            <a:chOff x="3368850" y="2825225"/>
            <a:chExt cx="2406300" cy="441025"/>
          </a:xfrm>
        </p:grpSpPr>
        <p:sp>
          <p:nvSpPr>
            <p:cNvPr id="1064" name="Google Shape;1064;p40"/>
            <p:cNvSpPr/>
            <p:nvPr/>
          </p:nvSpPr>
          <p:spPr>
            <a:xfrm>
              <a:off x="5334150" y="2825250"/>
              <a:ext cx="4410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368850" y="2825225"/>
              <a:ext cx="24063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Add, Edit and Delete loan cards</a:t>
              </a:r>
              <a:endParaRPr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2106687" y="3892997"/>
            <a:ext cx="1990010" cy="558145"/>
            <a:chOff x="4156450" y="3493863"/>
            <a:chExt cx="2406300" cy="441013"/>
          </a:xfrm>
        </p:grpSpPr>
        <p:sp>
          <p:nvSpPr>
            <p:cNvPr id="1067" name="Google Shape;1067;p40"/>
            <p:cNvSpPr/>
            <p:nvPr/>
          </p:nvSpPr>
          <p:spPr>
            <a:xfrm>
              <a:off x="6121750" y="3493875"/>
              <a:ext cx="4410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156450" y="3493863"/>
              <a:ext cx="24063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Add, Edit and Delete items</a:t>
              </a:r>
              <a:endParaRPr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</p:grpSp>
      <p:cxnSp>
        <p:nvCxnSpPr>
          <p:cNvPr id="1069" name="Google Shape;1069;p40"/>
          <p:cNvCxnSpPr>
            <a:stCxn id="1059" idx="3"/>
            <a:endCxn id="1061" idx="0"/>
          </p:cNvCxnSpPr>
          <p:nvPr/>
        </p:nvCxnSpPr>
        <p:spPr>
          <a:xfrm>
            <a:off x="2710200" y="1633147"/>
            <a:ext cx="279600" cy="56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40"/>
          <p:cNvCxnSpPr>
            <a:stCxn id="1061" idx="3"/>
            <a:endCxn id="1064" idx="0"/>
          </p:cNvCxnSpPr>
          <p:nvPr/>
        </p:nvCxnSpPr>
        <p:spPr>
          <a:xfrm>
            <a:off x="3172147" y="2479591"/>
            <a:ext cx="279900" cy="56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40"/>
          <p:cNvCxnSpPr>
            <a:stCxn id="1064" idx="3"/>
            <a:endCxn id="1067" idx="0"/>
          </p:cNvCxnSpPr>
          <p:nvPr/>
        </p:nvCxnSpPr>
        <p:spPr>
          <a:xfrm>
            <a:off x="3634422" y="3325866"/>
            <a:ext cx="279900" cy="567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72" name="Google Shape;1072;p40"/>
          <p:cNvSpPr txBox="1"/>
          <p:nvPr/>
        </p:nvSpPr>
        <p:spPr>
          <a:xfrm>
            <a:off x="4233827" y="598825"/>
            <a:ext cx="391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User </a:t>
            </a:r>
            <a:r>
              <a:rPr lang="en" sz="25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Functionalities</a:t>
            </a:r>
            <a:endParaRPr/>
          </a:p>
        </p:txBody>
      </p:sp>
      <p:sp>
        <p:nvSpPr>
          <p:cNvPr id="1073" name="Google Shape;1073;p40"/>
          <p:cNvSpPr txBox="1"/>
          <p:nvPr/>
        </p:nvSpPr>
        <p:spPr>
          <a:xfrm>
            <a:off x="-895325" y="341575"/>
            <a:ext cx="87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74" name="Google Shape;1074;p40"/>
          <p:cNvSpPr/>
          <p:nvPr/>
        </p:nvSpPr>
        <p:spPr>
          <a:xfrm>
            <a:off x="4582625" y="1354082"/>
            <a:ext cx="2031900" cy="5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Login and validate credentials</a:t>
            </a:r>
            <a:endParaRPr sz="15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grpSp>
        <p:nvGrpSpPr>
          <p:cNvPr id="1075" name="Google Shape;1075;p40"/>
          <p:cNvGrpSpPr/>
          <p:nvPr/>
        </p:nvGrpSpPr>
        <p:grpSpPr>
          <a:xfrm>
            <a:off x="5054492" y="2200236"/>
            <a:ext cx="2031639" cy="558190"/>
            <a:chOff x="2581250" y="2156575"/>
            <a:chExt cx="2406300" cy="441013"/>
          </a:xfrm>
        </p:grpSpPr>
        <p:sp>
          <p:nvSpPr>
            <p:cNvPr id="1076" name="Google Shape;1076;p40"/>
            <p:cNvSpPr/>
            <p:nvPr/>
          </p:nvSpPr>
          <p:spPr>
            <a:xfrm>
              <a:off x="4546550" y="2156575"/>
              <a:ext cx="4410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581250" y="2156588"/>
              <a:ext cx="24063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Apply loan for a particular item</a:t>
              </a:r>
              <a:endParaRPr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</p:grpSp>
      <p:grpSp>
        <p:nvGrpSpPr>
          <p:cNvPr id="1078" name="Google Shape;1078;p40"/>
          <p:cNvGrpSpPr/>
          <p:nvPr/>
        </p:nvGrpSpPr>
        <p:grpSpPr>
          <a:xfrm>
            <a:off x="5526445" y="3046546"/>
            <a:ext cx="2031639" cy="558205"/>
            <a:chOff x="3368850" y="2825225"/>
            <a:chExt cx="2406300" cy="441025"/>
          </a:xfrm>
        </p:grpSpPr>
        <p:sp>
          <p:nvSpPr>
            <p:cNvPr id="1079" name="Google Shape;1079;p40"/>
            <p:cNvSpPr/>
            <p:nvPr/>
          </p:nvSpPr>
          <p:spPr>
            <a:xfrm>
              <a:off x="5334150" y="2825250"/>
              <a:ext cx="4410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3368850" y="2825225"/>
              <a:ext cx="24063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View loan cards availed</a:t>
              </a:r>
              <a:endParaRPr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</p:grpSp>
      <p:grpSp>
        <p:nvGrpSpPr>
          <p:cNvPr id="1081" name="Google Shape;1081;p40"/>
          <p:cNvGrpSpPr/>
          <p:nvPr/>
        </p:nvGrpSpPr>
        <p:grpSpPr>
          <a:xfrm>
            <a:off x="5998397" y="3892841"/>
            <a:ext cx="2031639" cy="558190"/>
            <a:chOff x="4156450" y="3493863"/>
            <a:chExt cx="2406300" cy="441013"/>
          </a:xfrm>
        </p:grpSpPr>
        <p:sp>
          <p:nvSpPr>
            <p:cNvPr id="1082" name="Google Shape;1082;p40"/>
            <p:cNvSpPr/>
            <p:nvPr/>
          </p:nvSpPr>
          <p:spPr>
            <a:xfrm>
              <a:off x="6121750" y="3493875"/>
              <a:ext cx="4410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4156450" y="3493863"/>
              <a:ext cx="2406300" cy="44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Condensed ExtraBold"/>
                  <a:ea typeface="Fira Sans Condensed ExtraBold"/>
                  <a:cs typeface="Fira Sans Condensed ExtraBold"/>
                  <a:sym typeface="Fira Sans Condensed ExtraBold"/>
                </a:rPr>
                <a:t>View items purchased on loan cards</a:t>
              </a:r>
              <a:endParaRPr sz="15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endParaRPr>
            </a:p>
          </p:txBody>
        </p:sp>
      </p:grpSp>
      <p:cxnSp>
        <p:nvCxnSpPr>
          <p:cNvPr id="1084" name="Google Shape;1084;p40"/>
          <p:cNvCxnSpPr>
            <a:stCxn id="1074" idx="3"/>
            <a:endCxn id="1076" idx="0"/>
          </p:cNvCxnSpPr>
          <p:nvPr/>
        </p:nvCxnSpPr>
        <p:spPr>
          <a:xfrm>
            <a:off x="6614525" y="1633082"/>
            <a:ext cx="285300" cy="56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40"/>
          <p:cNvCxnSpPr>
            <a:stCxn id="1076" idx="3"/>
            <a:endCxn id="1079" idx="0"/>
          </p:cNvCxnSpPr>
          <p:nvPr/>
        </p:nvCxnSpPr>
        <p:spPr>
          <a:xfrm>
            <a:off x="7086131" y="2479323"/>
            <a:ext cx="285900" cy="56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40"/>
          <p:cNvCxnSpPr>
            <a:stCxn id="1079" idx="3"/>
            <a:endCxn id="1082" idx="0"/>
          </p:cNvCxnSpPr>
          <p:nvPr/>
        </p:nvCxnSpPr>
        <p:spPr>
          <a:xfrm>
            <a:off x="7558084" y="3325665"/>
            <a:ext cx="285900" cy="56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1"/>
          <p:cNvSpPr txBox="1"/>
          <p:nvPr>
            <p:ph type="title"/>
          </p:nvPr>
        </p:nvSpPr>
        <p:spPr>
          <a:xfrm>
            <a:off x="720000" y="5416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1092" name="Google Shape;1092;p41"/>
          <p:cNvSpPr/>
          <p:nvPr/>
        </p:nvSpPr>
        <p:spPr>
          <a:xfrm>
            <a:off x="940675" y="1891226"/>
            <a:ext cx="3606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1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093" name="Google Shape;1093;p41"/>
          <p:cNvSpPr/>
          <p:nvPr/>
        </p:nvSpPr>
        <p:spPr>
          <a:xfrm>
            <a:off x="940675" y="2415634"/>
            <a:ext cx="3606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2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094" name="Google Shape;1094;p41"/>
          <p:cNvSpPr/>
          <p:nvPr/>
        </p:nvSpPr>
        <p:spPr>
          <a:xfrm>
            <a:off x="978300" y="3527763"/>
            <a:ext cx="3606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4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978300" y="2969830"/>
            <a:ext cx="3606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3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1494606" y="1891226"/>
            <a:ext cx="27894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JDK 1.8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97" name="Google Shape;1097;p41"/>
          <p:cNvSpPr/>
          <p:nvPr/>
        </p:nvSpPr>
        <p:spPr>
          <a:xfrm>
            <a:off x="1494606" y="2471506"/>
            <a:ext cx="27894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Eclipse IDE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98" name="Google Shape;1098;p41"/>
          <p:cNvSpPr/>
          <p:nvPr/>
        </p:nvSpPr>
        <p:spPr>
          <a:xfrm>
            <a:off x="1494606" y="3527754"/>
            <a:ext cx="27894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Visual Studio Code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99" name="Google Shape;1099;p41"/>
          <p:cNvSpPr/>
          <p:nvPr/>
        </p:nvSpPr>
        <p:spPr>
          <a:xfrm>
            <a:off x="1494606" y="2992199"/>
            <a:ext cx="27894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Heidi SQL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00" name="Google Shape;1100;p41"/>
          <p:cNvSpPr/>
          <p:nvPr/>
        </p:nvSpPr>
        <p:spPr>
          <a:xfrm>
            <a:off x="978300" y="4093126"/>
            <a:ext cx="3606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5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101" name="Google Shape;1101;p41"/>
          <p:cNvSpPr/>
          <p:nvPr/>
        </p:nvSpPr>
        <p:spPr>
          <a:xfrm>
            <a:off x="1494606" y="4063301"/>
            <a:ext cx="2789400" cy="38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Postman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02" name="Google Shape;1102;p41"/>
          <p:cNvSpPr/>
          <p:nvPr/>
        </p:nvSpPr>
        <p:spPr>
          <a:xfrm>
            <a:off x="978301" y="1310938"/>
            <a:ext cx="3305700" cy="3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Software</a:t>
            </a:r>
            <a:endParaRPr sz="1800">
              <a:solidFill>
                <a:schemeClr val="accent6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103" name="Google Shape;1103;p41"/>
          <p:cNvSpPr/>
          <p:nvPr/>
        </p:nvSpPr>
        <p:spPr>
          <a:xfrm>
            <a:off x="4897600" y="1923208"/>
            <a:ext cx="360600" cy="42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1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104" name="Google Shape;1104;p41"/>
          <p:cNvSpPr/>
          <p:nvPr/>
        </p:nvSpPr>
        <p:spPr>
          <a:xfrm>
            <a:off x="4897600" y="2535472"/>
            <a:ext cx="360600" cy="42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2</a:t>
            </a:r>
            <a:endParaRPr sz="1800">
              <a:solidFill>
                <a:schemeClr val="accent3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105" name="Google Shape;1105;p41"/>
          <p:cNvSpPr/>
          <p:nvPr/>
        </p:nvSpPr>
        <p:spPr>
          <a:xfrm>
            <a:off x="5414035" y="1923208"/>
            <a:ext cx="2789400" cy="42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Memory - 8 GB/above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06" name="Google Shape;1106;p41"/>
          <p:cNvSpPr/>
          <p:nvPr/>
        </p:nvSpPr>
        <p:spPr>
          <a:xfrm>
            <a:off x="5414035" y="2535469"/>
            <a:ext cx="2789400" cy="42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Storage - 500 GB/above</a:t>
            </a:r>
            <a:endParaRPr b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07" name="Google Shape;1107;p41"/>
          <p:cNvSpPr/>
          <p:nvPr/>
        </p:nvSpPr>
        <p:spPr>
          <a:xfrm>
            <a:off x="4897625" y="1310938"/>
            <a:ext cx="3305700" cy="42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Hardware</a:t>
            </a:r>
            <a:endParaRPr sz="1800">
              <a:solidFill>
                <a:schemeClr val="accent6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2"/>
          <p:cNvSpPr txBox="1"/>
          <p:nvPr>
            <p:ph idx="8" type="title"/>
          </p:nvPr>
        </p:nvSpPr>
        <p:spPr>
          <a:xfrm>
            <a:off x="780875" y="647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113" name="Google Shape;1113;p42"/>
          <p:cNvSpPr txBox="1"/>
          <p:nvPr>
            <p:ph type="title"/>
          </p:nvPr>
        </p:nvSpPr>
        <p:spPr>
          <a:xfrm>
            <a:off x="1682418" y="1872800"/>
            <a:ext cx="130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Version Control: Git</a:t>
            </a:r>
            <a:endParaRPr sz="1600"/>
          </a:p>
        </p:txBody>
      </p:sp>
      <p:sp>
        <p:nvSpPr>
          <p:cNvPr id="1114" name="Google Shape;1114;p42"/>
          <p:cNvSpPr txBox="1"/>
          <p:nvPr>
            <p:ph idx="2" type="title"/>
          </p:nvPr>
        </p:nvSpPr>
        <p:spPr>
          <a:xfrm>
            <a:off x="4031050" y="1922300"/>
            <a:ext cx="1540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Presentation: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React</a:t>
            </a:r>
            <a:endParaRPr sz="1600"/>
          </a:p>
        </p:txBody>
      </p:sp>
      <p:sp>
        <p:nvSpPr>
          <p:cNvPr id="1115" name="Google Shape;1115;p42"/>
          <p:cNvSpPr txBox="1"/>
          <p:nvPr>
            <p:ph idx="4" type="title"/>
          </p:nvPr>
        </p:nvSpPr>
        <p:spPr>
          <a:xfrm>
            <a:off x="1682418" y="3051725"/>
            <a:ext cx="1307700" cy="7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Backend Processing: Spring &amp; </a:t>
            </a:r>
            <a:r>
              <a:rPr lang="en" sz="1600"/>
              <a:t>Spring Boot</a:t>
            </a:r>
            <a:endParaRPr sz="1600"/>
          </a:p>
        </p:txBody>
      </p:sp>
      <p:sp>
        <p:nvSpPr>
          <p:cNvPr id="1116" name="Google Shape;1116;p42"/>
          <p:cNvSpPr txBox="1"/>
          <p:nvPr>
            <p:ph idx="5" type="title"/>
          </p:nvPr>
        </p:nvSpPr>
        <p:spPr>
          <a:xfrm>
            <a:off x="4035119" y="3220475"/>
            <a:ext cx="287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Database: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MariaDB</a:t>
            </a:r>
            <a:endParaRPr sz="1600"/>
          </a:p>
        </p:txBody>
      </p:sp>
      <p:sp>
        <p:nvSpPr>
          <p:cNvPr id="1117" name="Google Shape;1117;p42"/>
          <p:cNvSpPr/>
          <p:nvPr/>
        </p:nvSpPr>
        <p:spPr>
          <a:xfrm>
            <a:off x="720006" y="171605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2"/>
          <p:cNvSpPr/>
          <p:nvPr/>
        </p:nvSpPr>
        <p:spPr>
          <a:xfrm>
            <a:off x="711856" y="297417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3148931" y="171605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2"/>
          <p:cNvSpPr/>
          <p:nvPr/>
        </p:nvSpPr>
        <p:spPr>
          <a:xfrm>
            <a:off x="3144856" y="297417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2"/>
          <p:cNvSpPr/>
          <p:nvPr/>
        </p:nvSpPr>
        <p:spPr>
          <a:xfrm>
            <a:off x="5577856" y="16760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2"/>
          <p:cNvSpPr/>
          <p:nvPr/>
        </p:nvSpPr>
        <p:spPr>
          <a:xfrm>
            <a:off x="5586006" y="297417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2"/>
          <p:cNvSpPr txBox="1"/>
          <p:nvPr/>
        </p:nvSpPr>
        <p:spPr>
          <a:xfrm>
            <a:off x="6478500" y="1773825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Build Tools: </a:t>
            </a:r>
            <a:endParaRPr sz="1600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Maven</a:t>
            </a:r>
            <a:endParaRPr sz="1600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2"/>
          <p:cNvSpPr txBox="1"/>
          <p:nvPr/>
        </p:nvSpPr>
        <p:spPr>
          <a:xfrm>
            <a:off x="6478500" y="29555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Database </a:t>
            </a:r>
            <a:endParaRPr sz="1600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Connectivity: </a:t>
            </a:r>
            <a:endParaRPr sz="1600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Spring data JPA</a:t>
            </a:r>
            <a:endParaRPr sz="1600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1125" name="Google Shape;11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0" y="1716040"/>
            <a:ext cx="886200" cy="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9" y="2974174"/>
            <a:ext cx="886200" cy="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849" y="1773825"/>
            <a:ext cx="886200" cy="77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8925" y="3097810"/>
            <a:ext cx="886200" cy="638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7850" y="2030150"/>
            <a:ext cx="894349" cy="22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7850" y="2970100"/>
            <a:ext cx="894350" cy="8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3"/>
          <p:cNvSpPr txBox="1"/>
          <p:nvPr>
            <p:ph type="title"/>
          </p:nvPr>
        </p:nvSpPr>
        <p:spPr>
          <a:xfrm>
            <a:off x="720000" y="61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Modules</a:t>
            </a:r>
            <a:endParaRPr/>
          </a:p>
        </p:txBody>
      </p:sp>
      <p:sp>
        <p:nvSpPr>
          <p:cNvPr id="1136" name="Google Shape;1136;p43"/>
          <p:cNvSpPr txBox="1"/>
          <p:nvPr>
            <p:ph idx="4294967295" type="subTitle"/>
          </p:nvPr>
        </p:nvSpPr>
        <p:spPr>
          <a:xfrm>
            <a:off x="958350" y="1184650"/>
            <a:ext cx="71337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</a:pPr>
            <a:r>
              <a:rPr b="1" lang="en" sz="2100">
                <a:solidFill>
                  <a:schemeClr val="accent3"/>
                </a:solidFill>
              </a:rPr>
              <a:t>Login Page</a:t>
            </a:r>
            <a:endParaRPr b="1" sz="2100">
              <a:solidFill>
                <a:schemeClr val="accent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 can either login as admin or user. For successful login, user has to enter the correct email ID and password, this will redirect them to the </a:t>
            </a:r>
            <a:r>
              <a:rPr b="1" lang="en" sz="1500"/>
              <a:t>Dashboard </a:t>
            </a:r>
            <a:r>
              <a:rPr lang="en" sz="1500"/>
              <a:t>based on the roles saved for the user in the database.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unsuccessful login an error message will be displayed.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</a:pPr>
            <a:r>
              <a:rPr b="1" lang="en" sz="2100">
                <a:solidFill>
                  <a:schemeClr val="accent3"/>
                </a:solidFill>
              </a:rPr>
              <a:t> Admin Dashboard</a:t>
            </a:r>
            <a:endParaRPr b="1" sz="2100">
              <a:solidFill>
                <a:schemeClr val="accent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○"/>
            </a:pPr>
            <a:r>
              <a:rPr b="1" lang="en" sz="1500">
                <a:solidFill>
                  <a:srgbClr val="242424"/>
                </a:solidFill>
              </a:rPr>
              <a:t>Customer Data Management: </a:t>
            </a:r>
            <a:endParaRPr b="1" sz="1500">
              <a:solidFill>
                <a:srgbClr val="242424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■"/>
            </a:pPr>
            <a:r>
              <a:rPr lang="en" sz="1500">
                <a:solidFill>
                  <a:srgbClr val="242424"/>
                </a:solidFill>
              </a:rPr>
              <a:t>Admin can create a new employee with name, email ID, gender, designation, department, date of birth and joining. </a:t>
            </a:r>
            <a:endParaRPr sz="1500">
              <a:solidFill>
                <a:srgbClr val="242424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■"/>
            </a:pPr>
            <a:r>
              <a:rPr lang="en" sz="1500">
                <a:solidFill>
                  <a:srgbClr val="242424"/>
                </a:solidFill>
              </a:rPr>
              <a:t>They can also view, edit and delete an existing customer.</a:t>
            </a:r>
            <a:endParaRPr b="1" sz="1500">
              <a:solidFill>
                <a:srgbClr val="2424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4"/>
          <p:cNvSpPr txBox="1"/>
          <p:nvPr>
            <p:ph type="title"/>
          </p:nvPr>
        </p:nvSpPr>
        <p:spPr>
          <a:xfrm>
            <a:off x="720000" y="61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Modules</a:t>
            </a:r>
            <a:endParaRPr/>
          </a:p>
        </p:txBody>
      </p:sp>
      <p:sp>
        <p:nvSpPr>
          <p:cNvPr id="1142" name="Google Shape;1142;p44"/>
          <p:cNvSpPr txBox="1"/>
          <p:nvPr>
            <p:ph idx="4294967295" type="subTitle"/>
          </p:nvPr>
        </p:nvSpPr>
        <p:spPr>
          <a:xfrm>
            <a:off x="958350" y="1184650"/>
            <a:ext cx="7543500" cy="24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○"/>
            </a:pPr>
            <a:r>
              <a:rPr b="1" lang="en" sz="1500">
                <a:solidFill>
                  <a:srgbClr val="242424"/>
                </a:solidFill>
              </a:rPr>
              <a:t>Loan Card Management: </a:t>
            </a:r>
            <a:endParaRPr b="1" sz="1500">
              <a:solidFill>
                <a:srgbClr val="242424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■"/>
            </a:pPr>
            <a:r>
              <a:rPr lang="en" sz="1500">
                <a:solidFill>
                  <a:srgbClr val="242424"/>
                </a:solidFill>
              </a:rPr>
              <a:t>An admin can create a new loan card by just entering the loan duration. </a:t>
            </a:r>
            <a:endParaRPr sz="1500">
              <a:solidFill>
                <a:srgbClr val="242424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■"/>
            </a:pPr>
            <a:r>
              <a:rPr lang="en" sz="1500">
                <a:solidFill>
                  <a:srgbClr val="242424"/>
                </a:solidFill>
              </a:rPr>
              <a:t>They can also view, edit and delete an existing loan card.</a:t>
            </a:r>
            <a:endParaRPr sz="1500">
              <a:solidFill>
                <a:srgbClr val="24242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○"/>
            </a:pPr>
            <a:r>
              <a:rPr b="1" lang="en" sz="1500">
                <a:solidFill>
                  <a:srgbClr val="242424"/>
                </a:solidFill>
              </a:rPr>
              <a:t>Items Master Management: </a:t>
            </a:r>
            <a:endParaRPr b="1" sz="1500">
              <a:solidFill>
                <a:srgbClr val="242424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■"/>
            </a:pPr>
            <a:r>
              <a:rPr lang="en" sz="1500">
                <a:solidFill>
                  <a:srgbClr val="242424"/>
                </a:solidFill>
              </a:rPr>
              <a:t>An admin can create a new item by entering details such as the name, description, make, category and valuation.</a:t>
            </a:r>
            <a:endParaRPr sz="1500">
              <a:solidFill>
                <a:srgbClr val="242424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■"/>
            </a:pPr>
            <a:r>
              <a:rPr lang="en" sz="1500">
                <a:solidFill>
                  <a:srgbClr val="242424"/>
                </a:solidFill>
              </a:rPr>
              <a:t>Once added, they can edit, delete and view the item.</a:t>
            </a:r>
            <a:endParaRPr sz="1500">
              <a:solidFill>
                <a:srgbClr val="242424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</a:pPr>
            <a:r>
              <a:rPr b="1" lang="en" sz="2100">
                <a:solidFill>
                  <a:schemeClr val="accent3"/>
                </a:solidFill>
              </a:rPr>
              <a:t> User Dashboard</a:t>
            </a:r>
            <a:endParaRPr b="1" sz="2100">
              <a:solidFill>
                <a:schemeClr val="accent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○"/>
            </a:pPr>
            <a:r>
              <a:rPr lang="en" sz="1500">
                <a:solidFill>
                  <a:srgbClr val="242424"/>
                </a:solidFill>
              </a:rPr>
              <a:t>On successful sign in, a user can apply for loan cards added by the admin.</a:t>
            </a:r>
            <a:endParaRPr sz="1500">
              <a:solidFill>
                <a:srgbClr val="24242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Char char="○"/>
            </a:pPr>
            <a:r>
              <a:rPr lang="en" sz="1500">
                <a:solidFill>
                  <a:srgbClr val="242424"/>
                </a:solidFill>
              </a:rPr>
              <a:t>They can also view the items and loan cards that they have applied for.</a:t>
            </a:r>
            <a:endParaRPr sz="1500">
              <a:solidFill>
                <a:srgbClr val="2424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	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Markets Consulting Services by Slidesgo">
  <a:themeElements>
    <a:clrScheme name="Simple Light">
      <a:dk1>
        <a:srgbClr val="162E4C"/>
      </a:dk1>
      <a:lt1>
        <a:srgbClr val="476B9E"/>
      </a:lt1>
      <a:dk2>
        <a:srgbClr val="5982B2"/>
      </a:dk2>
      <a:lt2>
        <a:srgbClr val="2F4A7F"/>
      </a:lt2>
      <a:accent1>
        <a:srgbClr val="7DB6F9"/>
      </a:accent1>
      <a:accent2>
        <a:srgbClr val="EFAC37"/>
      </a:accent2>
      <a:accent3>
        <a:srgbClr val="E8615B"/>
      </a:accent3>
      <a:accent4>
        <a:srgbClr val="D9EBFF"/>
      </a:accent4>
      <a:accent5>
        <a:srgbClr val="E5931C"/>
      </a:accent5>
      <a:accent6>
        <a:srgbClr val="FFFFFF"/>
      </a:accent6>
      <a:hlink>
        <a:srgbClr val="162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