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C4AB15-676E-41C8-96D5-3CCF5134084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6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4/19/2022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40310"/>
            <a:ext cx="8368331" cy="124358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IoT Security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7"/>
            <a:ext cx="7077456" cy="21896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Created by Talisa Powell and Bradley Allen</a:t>
            </a:r>
          </a:p>
          <a:p>
            <a:pPr marL="0" indent="0">
              <a:buNone/>
            </a:pPr>
            <a:r>
              <a:rPr lang="en-US" dirty="0"/>
              <a:t>CSCIU-509</a:t>
            </a:r>
          </a:p>
          <a:p>
            <a:pPr marL="0" indent="0">
              <a:buNone/>
            </a:pPr>
            <a:r>
              <a:rPr lang="en-US" dirty="0"/>
              <a:t>4/20/22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A74B-9BE1-4C1F-B7E9-37CDF403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Logical Details (pi_face_recognition.py)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44D98C-0FA8-4561-8A8E-47B89A0F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FFB16-1EB0-45FA-AFA8-AC6177965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136" y="1222375"/>
            <a:ext cx="4659572" cy="5457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2055F9-5E72-4C34-99E5-B62FC6662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550" y="1189256"/>
            <a:ext cx="4650965" cy="530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00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A74B-9BE1-4C1F-B7E9-37CDF403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Logical Details (pi_face_recognition.py)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44D98C-0FA8-4561-8A8E-47B89A0F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880A1-F4FB-4E7B-BCEE-1EC6BB3BE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13" y="1189256"/>
            <a:ext cx="5536220" cy="548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C8B398-A197-47A9-B17B-BDF6BC7FD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907" y="1177613"/>
            <a:ext cx="5574693" cy="513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B4AD-A387-4B17-9F2E-75D90BFE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Project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12732A-0D43-4DE3-BD4A-270BE9C8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AD786-FD2E-43C9-9E4F-F5A9CBB4B5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2475" y="1731530"/>
            <a:ext cx="9372600" cy="458354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Our project was made using: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Raspberry Pi 3B+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Reed switch (magnetic relay)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Breadboard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Webcam</a:t>
            </a:r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l"/>
            <a:endParaRPr lang="en-US" sz="2800" dirty="0"/>
          </a:p>
          <a:p>
            <a:pPr marL="1143000" lvl="1" indent="-457200"/>
            <a:r>
              <a:rPr lang="en-US" sz="100" dirty="0"/>
              <a:t>t</a:t>
            </a:r>
          </a:p>
          <a:p>
            <a:pPr marL="1143000" lvl="1" indent="-457200"/>
            <a:endParaRPr lang="en-US" sz="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CD4D66-10BE-40FF-825B-9EB2973A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478" y="553520"/>
            <a:ext cx="4086104" cy="1846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EDEA21-8173-44D8-9018-9206B127A7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5" t="2537" r="1183" b="7273"/>
          <a:stretch/>
        </p:blipFill>
        <p:spPr>
          <a:xfrm>
            <a:off x="8703007" y="2800777"/>
            <a:ext cx="2844136" cy="2711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39E0FB-E94F-4604-B448-97B7797A5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314" y="3594191"/>
            <a:ext cx="30956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8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6DE6-4087-4702-9C3B-AC53F82C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How It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4247A0-BCA1-41D3-BB66-DB772DB5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6EE7E36-E6BD-4531-A6A5-5335899A8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612" y="1140469"/>
            <a:ext cx="5266776" cy="52233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2187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C01C-F2C0-4436-B194-1CCC49CBD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7A4D09-560F-447C-B7CF-DC0F5074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56475-504B-4B29-B3CF-5BE69694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Overheating</a:t>
            </a:r>
          </a:p>
          <a:p>
            <a:r>
              <a:rPr lang="en-US" dirty="0"/>
              <a:t>Shorted reed switch</a:t>
            </a:r>
          </a:p>
          <a:p>
            <a:r>
              <a:rPr lang="en-US" dirty="0"/>
              <a:t>Low voltage</a:t>
            </a:r>
          </a:p>
          <a:p>
            <a:r>
              <a:rPr lang="en-US" dirty="0"/>
              <a:t>Frame rate</a:t>
            </a:r>
          </a:p>
          <a:p>
            <a:r>
              <a:rPr lang="en-US" dirty="0"/>
              <a:t>Segment fault</a:t>
            </a:r>
          </a:p>
          <a:p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BD9EC108-C01C-4207-9FC5-BBFA5F76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856" y="815638"/>
            <a:ext cx="2560251" cy="28279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E9A789-A98E-448C-9C55-DA23CDE47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524" y="681037"/>
            <a:ext cx="3343939" cy="3054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8C59DA-700C-42AB-93AD-C790BCA01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159" y="3961788"/>
            <a:ext cx="3927884" cy="221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5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3922-9369-4707-AC0E-E4D8B057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Capabilities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31D2BA-02BD-4756-8578-EB17FA8B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DFE7E9-B11B-4BD3-B587-1A429B13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9"/>
          <a:stretch/>
        </p:blipFill>
        <p:spPr>
          <a:xfrm>
            <a:off x="1236865" y="4137268"/>
            <a:ext cx="3396580" cy="25429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A53C2A-624F-48ED-B67C-589C9CD1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706" y="1594336"/>
            <a:ext cx="1732724" cy="25429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996896-1F5F-4D83-A7FF-21B614A12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865" y="1479115"/>
            <a:ext cx="1736436" cy="25429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BFB6C1-B5CA-46CA-AF66-D3FA6025F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4706" y="4298727"/>
            <a:ext cx="2472369" cy="23814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D1107F-9385-45CF-9DFD-F9F83854B79C}"/>
              </a:ext>
            </a:extLst>
          </p:cNvPr>
          <p:cNvSpPr txBox="1"/>
          <p:nvPr/>
        </p:nvSpPr>
        <p:spPr>
          <a:xfrm>
            <a:off x="9643176" y="3484544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Notifies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79F33D-405E-47F7-AA27-6386A6F750CB}"/>
              </a:ext>
            </a:extLst>
          </p:cNvPr>
          <p:cNvSpPr txBox="1"/>
          <p:nvPr/>
        </p:nvSpPr>
        <p:spPr>
          <a:xfrm>
            <a:off x="3325234" y="3429000"/>
            <a:ext cx="2616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No Notification</a:t>
            </a:r>
          </a:p>
        </p:txBody>
      </p:sp>
    </p:spTree>
    <p:extLst>
      <p:ext uri="{BB962C8B-B14F-4D97-AF65-F5344CB8AC3E}">
        <p14:creationId xmlns:p14="http://schemas.microsoft.com/office/powerpoint/2010/main" val="184468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E679-A09E-4B32-89C2-B121FBFB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Limitations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116A27-281D-4059-9559-1FAE5F1F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22805-D2A6-4FCE-9C9E-2165233D15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1155" y="1823461"/>
            <a:ext cx="9372600" cy="335886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Limited Memory</a:t>
            </a:r>
          </a:p>
        </p:txBody>
      </p:sp>
    </p:spTree>
    <p:extLst>
      <p:ext uri="{BB962C8B-B14F-4D97-AF65-F5344CB8AC3E}">
        <p14:creationId xmlns:p14="http://schemas.microsoft.com/office/powerpoint/2010/main" val="156771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A74B-9BE1-4C1F-B7E9-37CDF403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Possible Improvements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44D98C-0FA8-4561-8A8E-47B89A0F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82BD9-A73D-4207-A09D-EB2FD99034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8646" y="1925206"/>
            <a:ext cx="9372600" cy="230057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Larger memory storage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Faster processor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Improved facial detection</a:t>
            </a:r>
          </a:p>
        </p:txBody>
      </p:sp>
    </p:spTree>
    <p:extLst>
      <p:ext uri="{BB962C8B-B14F-4D97-AF65-F5344CB8AC3E}">
        <p14:creationId xmlns:p14="http://schemas.microsoft.com/office/powerpoint/2010/main" val="368882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A74B-9BE1-4C1F-B7E9-37CDF403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Logical Details (File Structure)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44D98C-0FA8-4561-8A8E-47B89A0F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67F01B-F749-4330-8AD7-95E0AEE01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69" y="2329775"/>
            <a:ext cx="10022561" cy="219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0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A74B-9BE1-4C1F-B7E9-37CDF403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Logical Details (encode_faces.py)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44D98C-0FA8-4561-8A8E-47B89A0F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93325F-5D43-4FBE-BF42-96F04AAD0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3" y="1323290"/>
            <a:ext cx="5607347" cy="53569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2B88BB-FACD-4BC3-93EA-8A9686A27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658" y="1323290"/>
            <a:ext cx="5984649" cy="439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4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179</TotalTime>
  <Words>111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Trade Gothic LT Pro</vt:lpstr>
      <vt:lpstr>Trebuchet MS</vt:lpstr>
      <vt:lpstr>Office Theme</vt:lpstr>
      <vt:lpstr>IoT Security Project</vt:lpstr>
      <vt:lpstr>Project Overview</vt:lpstr>
      <vt:lpstr>How It Works</vt:lpstr>
      <vt:lpstr>Challenges</vt:lpstr>
      <vt:lpstr>Capabilities </vt:lpstr>
      <vt:lpstr>Limitations</vt:lpstr>
      <vt:lpstr>Possible Improvements</vt:lpstr>
      <vt:lpstr>Logical Details (File Structure)</vt:lpstr>
      <vt:lpstr>Logical Details (encode_faces.py)</vt:lpstr>
      <vt:lpstr>Logical Details (pi_face_recognition.py)</vt:lpstr>
      <vt:lpstr>Logical Details (pi_face_recognition.py)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Security Project</dc:title>
  <dc:creator>Talisa Powell</dc:creator>
  <cp:lastModifiedBy>Talisa Powell</cp:lastModifiedBy>
  <cp:revision>6</cp:revision>
  <dcterms:created xsi:type="dcterms:W3CDTF">2022-04-20T00:04:15Z</dcterms:created>
  <dcterms:modified xsi:type="dcterms:W3CDTF">2022-04-20T03:05:35Z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