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5" d="100"/>
          <a:sy n="55" d="100"/>
        </p:scale>
        <p:origin x="133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211A8-A85C-4977-A0A1-4A4170D34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5EFBBF-B1D2-4D47-A5CD-4A22E8570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77BB9D-3AB2-4EB8-9195-86F5B9BB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B632-7ADE-44B1-AD29-DCFF15B78018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A51CDD-CD10-4C3A-B0B2-344A3E61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DFAB2E-5EA7-460B-868A-AF0F2F49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A71C-0708-4441-83B1-8DEC625B3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39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A7F7A-F842-4326-9828-41EB8F34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2FFE8A-ABDD-4201-880F-CC710BAF7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564E19-3029-4DA9-90A6-C43A846D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B632-7ADE-44B1-AD29-DCFF15B78018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91B568-0DC0-44BC-8446-84361180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340A53-554D-4A7A-8F08-FD8A1BA2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A71C-0708-4441-83B1-8DEC625B3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21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E55396-E399-46BE-80C8-D38975C2B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66CB92-8F16-4BE9-B1DA-5796B3DB2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7D315F-DA50-40BD-B680-FCEA5CCE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B632-7ADE-44B1-AD29-DCFF15B78018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D17C20-9FE7-42E3-B7C2-DA478CCE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C39F86-D9DC-42F5-BB4D-F490A96C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A71C-0708-4441-83B1-8DEC625B3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37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12CDE-FBA2-405A-BCA7-4C33986B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321A10-2126-45B0-8AA4-FA57AFB54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97563B-C5C8-496A-8528-41293484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B632-7ADE-44B1-AD29-DCFF15B78018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ECDD6-8A2A-4A1D-9DF7-5EEFC10B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0EA34A-D0AC-470C-BCED-72E0846C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A71C-0708-4441-83B1-8DEC625B3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4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D9802-AE75-441B-B2F1-14D69FDE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E42325-D892-4B01-B3F7-AC44734E6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55D06-076D-4B33-99E9-F3F5D3C6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B632-7ADE-44B1-AD29-DCFF15B78018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76DA5F-F481-43C6-9F61-916F5EE6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3D31FC-A922-478A-AC8D-80CFF443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A71C-0708-4441-83B1-8DEC625B3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44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8079B-2E0B-46FA-A708-A127E6FE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18635-AD07-4C66-83D8-2B75AFDA8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46EF59-9C68-45BE-9A99-05F562F46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151534-017D-404F-A8E6-3682644C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B632-7ADE-44B1-AD29-DCFF15B78018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CA7D5B-3C71-4941-A357-3772D8CA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ED62DF-AC50-4F17-87A3-062E6468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A71C-0708-4441-83B1-8DEC625B3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76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E9CC2-BBCA-4EE7-B51F-18DEC0D6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4B3D25-8BC0-49B1-8CA8-B2D91B1B3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B4D8B3-7398-4C74-9AEE-B426D0922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F2C6C9-CE1F-4094-9F04-BDBA12432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4CC30ED-660F-4D9C-8E6F-D57DE072F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7C4E15-8B17-48DF-8DA0-21ED60D2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B632-7ADE-44B1-AD29-DCFF15B78018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27F321-247E-43B3-8B13-35BE0CE0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DD3065-4E95-44AA-BE4D-DC54FA95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A71C-0708-4441-83B1-8DEC625B3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62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B58AF-D478-4024-AB3C-BC9E5FD0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BAFE22-FA08-4C77-AD2D-E7A3FE7B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B632-7ADE-44B1-AD29-DCFF15B78018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36B422-C287-4679-B8AC-40E16DC1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497CE9-5C50-40C1-A967-680CAABE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A71C-0708-4441-83B1-8DEC625B3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03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B0C18D-FFA4-40F5-95BD-20C06204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B632-7ADE-44B1-AD29-DCFF15B78018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5F25B1-0F80-42B3-AD38-E3234455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03485B-08D9-4EF5-9BAF-1034B905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A71C-0708-4441-83B1-8DEC625B3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82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E6200-B014-42F9-9582-24BBF7182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5F440C-ED7A-46B9-8B1D-2A4576BF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F7484E-9365-4F1B-9DDE-69A53A424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641306-A8EB-4CA9-9DEC-DF09A01D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B632-7ADE-44B1-AD29-DCFF15B78018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E6485C-A202-47AB-A766-B01A652A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F052A3-8E41-4354-90C4-647B687A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A71C-0708-4441-83B1-8DEC625B3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91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3B340-747E-438B-A8A2-525D476E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963645-7652-4C29-8020-5B1023D9B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084265-15D0-474F-8280-0761390BB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8072B1-DA66-4AE8-A5BC-1481726D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B632-7ADE-44B1-AD29-DCFF15B78018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F3DCC9-728F-4096-B6C2-75EC4AC9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91C62A-E97D-4486-8F51-065CB60A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A71C-0708-4441-83B1-8DEC625B3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40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287098-590C-47C1-B845-4F0AE519C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AA0645-7872-4763-A47E-98BC9DBD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72417E-1A92-47E4-9530-8BCE2169D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DB632-7ADE-44B1-AD29-DCFF15B78018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A027B8-53BE-4700-8C10-D988F95B2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84E815-5944-464A-9DCE-D75E14508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CA71C-0708-4441-83B1-8DEC625B3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86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3C84281-D20B-42AB-B440-E3072E5BE8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4" t="25304" r="39639" b="31414"/>
          <a:stretch/>
        </p:blipFill>
        <p:spPr>
          <a:xfrm>
            <a:off x="0" y="0"/>
            <a:ext cx="12385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9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776555A-066D-4656-B4EF-85F23F3B00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2" t="25862" r="40433" b="29981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7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A414D0C-88CC-4DF1-9969-912CADC532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0" t="14597" r="75232" b="35171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ADE1CA0-FFFB-47E1-A2E0-370D07FF0A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9" t="14598" r="41587" b="8441"/>
          <a:stretch/>
        </p:blipFill>
        <p:spPr>
          <a:xfrm>
            <a:off x="2637693" y="0"/>
            <a:ext cx="5627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38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</dc:creator>
  <cp:lastModifiedBy>Talita</cp:lastModifiedBy>
  <cp:revision>1</cp:revision>
  <dcterms:created xsi:type="dcterms:W3CDTF">2020-05-05T20:43:24Z</dcterms:created>
  <dcterms:modified xsi:type="dcterms:W3CDTF">2020-05-05T20:50:18Z</dcterms:modified>
</cp:coreProperties>
</file>