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A862-8DC9-45F7-AFEE-AE0B8BF2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4EC28F-8B45-481E-A7AF-5D72ADBD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2D911-3FD6-4AF5-B6CC-83530D8E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B826C-5565-43D1-9B0F-7E8BBBEC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A6FFB-3CAB-4AC7-8735-139275DD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0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E05C-E1D5-4CF3-A3A7-7DC94EF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F17EFC-BDA9-460F-AD64-A405E717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9968B-BBF8-485C-AFA2-0561AF5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CB3E9-6A25-4655-8E5E-41F01C6A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5DBAA-9C68-42B7-9FAC-84B66EF9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AFCE4-6DA3-4D10-97EB-BBE2DB76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28B8D3-5455-4C42-8249-AE730B77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202C9-C9CE-4EDB-9E91-5ACF1D16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AA4AA-AE4E-4DFB-AB01-13E303F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150F1-2F0F-46C3-8F84-F9DD77A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2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6AF8-95E6-450C-AADC-A327DA3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B9D25-F490-4747-9476-E2150202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5C31F-ABA8-4652-B753-71F6CF3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6F347-DAC0-4982-97B5-F6A33444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2C172-9526-44C8-9289-9D5D07ED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2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3450-F4DC-49D1-99BF-DE94B154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1FCE0-F1A1-4E16-AF6C-023C8736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48866-00D2-4FBF-A7E8-DB6591C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F2BDE-79F3-4B7C-91B7-BEAC44E5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59384-AB09-4579-BB1B-1A57DB12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4C022-AF18-4A71-8ED9-D83E89B2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6C4FD-31FE-4E46-A5C1-F35BE78DB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D02EDD-EB04-43C9-82B6-1C4D32E9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BF9B-1D94-44C4-9735-426BF4C0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75657-9269-451F-9FC1-6CC2915F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AD33CE-5E0A-43BC-9E32-5151F81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6D14A-8E26-469D-8309-9CB4A703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10AA9E-89F2-4604-863D-D2567EFB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767D6B-C73A-440F-BD7E-75760320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D017D6-EE1B-4F1B-AD40-01766C64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E9B5E0-9261-4860-A2D1-CFFA19152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A80145-100C-441B-AA99-A6AC8CAA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BDAAF-7DAF-46F4-9725-F9E21879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071AD4-A8A9-4178-A035-A89113E8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4FBD-EC4E-47EF-9979-5BE6C04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B9544D-CEFF-4443-AF40-8B7DFD53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443A3E-F8F0-4F50-AFAA-30AA9DE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E0D2F6-F025-43C6-BF60-856BFD2A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7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151AC8-9563-41BA-B014-96D14F88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C4F31-D79B-4770-B542-380C113E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F56441-1485-47D6-AE91-A15E305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1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A7752-3F3E-4E63-B98C-6308AAFD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3A3B3-6F93-4428-9626-87D158A7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E57763-5F43-4625-AF2F-535C6EF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80D99-F53D-4D68-B6EA-C0F66F0F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28767-F0FD-4759-973D-08C0DB49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C4DFD-9C37-451B-B2D1-4237AFFA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2ECA-16A8-4848-B4B4-5864AED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D5D149-DD7A-4B58-AA6E-72A14C053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BB144-7EBB-45A6-8397-D037A04E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7DCEB-DC25-4ADB-AB78-E363A0CE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EC04AE-2197-449C-BE20-C0A4682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F53EA-0E8D-4F4B-8380-BAC6554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65BA34-DF7D-4602-B10C-BE8192B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8AC4D-497E-4234-BD3E-A74083D8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AC82D-EBD6-43F4-894F-45AEED0DB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1889-2DD5-4323-995E-C3CBB275649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19C75-0517-4B56-93C6-EC51EBE16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6C330-2273-46B1-BC33-F0E6B1E1F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ADF1-808D-4BC2-8EAB-855D65FF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38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14B6EF-235B-45CD-AA4C-28DD2D93B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</a:rPr>
              <a:t>Projeto - 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6028B-177D-4746-8C1D-15BB1282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Aluno: Talismar Fernandes Costa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Professor: Victor Ramon Franca Bezerra de Souza</a:t>
            </a:r>
          </a:p>
        </p:txBody>
      </p:sp>
    </p:spTree>
    <p:extLst>
      <p:ext uri="{BB962C8B-B14F-4D97-AF65-F5344CB8AC3E}">
        <p14:creationId xmlns:p14="http://schemas.microsoft.com/office/powerpoint/2010/main" val="252899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530787-6DB3-4941-AA42-05473EA2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qual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deseja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NOT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83CB1F-5887-4CC8-BAFE-B10F01AC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60" cy="4394199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AE49A11-6BCF-400A-AE42-3E0B1A4F7E4C}"/>
              </a:ext>
            </a:extLst>
          </p:cNvPr>
          <p:cNvSpPr/>
          <p:nvPr/>
        </p:nvSpPr>
        <p:spPr>
          <a:xfrm rot="3313668">
            <a:off x="9557703" y="4123457"/>
            <a:ext cx="337930" cy="705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FC25164-A226-44F1-AEC2-074A720B639A}"/>
              </a:ext>
            </a:extLst>
          </p:cNvPr>
          <p:cNvSpPr/>
          <p:nvPr/>
        </p:nvSpPr>
        <p:spPr>
          <a:xfrm rot="1717024">
            <a:off x="4489174" y="2830514"/>
            <a:ext cx="337930" cy="705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BE1079-770A-4726-97EC-A98500B417CB}"/>
              </a:ext>
            </a:extLst>
          </p:cNvPr>
          <p:cNvSpPr txBox="1"/>
          <p:nvPr/>
        </p:nvSpPr>
        <p:spPr>
          <a:xfrm>
            <a:off x="4016863" y="16752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escolher qual número ele aplicar o NOT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EBCE86-010E-408A-8E93-7553BF39E3B0}"/>
              </a:ext>
            </a:extLst>
          </p:cNvPr>
          <p:cNvSpPr txBox="1"/>
          <p:nvPr/>
        </p:nvSpPr>
        <p:spPr>
          <a:xfrm>
            <a:off x="9576620" y="4291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9C1941-54FC-4F75-B679-F88507E554DE}"/>
              </a:ext>
            </a:extLst>
          </p:cNvPr>
          <p:cNvSpPr txBox="1"/>
          <p:nvPr/>
        </p:nvSpPr>
        <p:spPr>
          <a:xfrm>
            <a:off x="4478907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75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C2092-89EB-4C2D-A0DF-ADB0797A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principal - Layout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3CBB8D-3381-4DCC-9E89-8F255163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4"/>
          <a:stretch/>
        </p:blipFill>
        <p:spPr>
          <a:xfrm>
            <a:off x="1050468" y="1828801"/>
            <a:ext cx="10091064" cy="4810759"/>
          </a:xfrm>
        </p:spPr>
      </p:pic>
      <p:pic>
        <p:nvPicPr>
          <p:cNvPr id="15" name="Imagem 14" descr="Forma&#10;&#10;Descrição gerada automaticamente com confiança média">
            <a:extLst>
              <a:ext uri="{FF2B5EF4-FFF2-40B4-BE49-F238E27FC236}">
                <a16:creationId xmlns:a16="http://schemas.microsoft.com/office/drawing/2014/main" id="{B5B4C5C1-3695-4582-8EAD-11A85DB6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90" y="1516720"/>
            <a:ext cx="2807286" cy="8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753DD-214E-4B38-873D-2F2DDD37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Depois clique em enviar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627D38-4F5F-4779-812F-349F5DD9A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32" y="1887794"/>
            <a:ext cx="10116136" cy="4778476"/>
          </a:xfr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498BF46-DC64-4604-AB13-9A14F3FEC0F0}"/>
              </a:ext>
            </a:extLst>
          </p:cNvPr>
          <p:cNvSpPr/>
          <p:nvPr/>
        </p:nvSpPr>
        <p:spPr>
          <a:xfrm rot="1619040">
            <a:off x="5869244" y="1319747"/>
            <a:ext cx="403123" cy="84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C3BB-E37D-42DB-8F38-CBA20255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Ao clica em Enviar já mostra convertido pra binário os seus respectivos valores.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BE70B2-226A-43F6-8205-4B7577C92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62" y="1805077"/>
            <a:ext cx="10283275" cy="4871026"/>
          </a:xfr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0035B3E0-312A-41AE-B607-1ED81B62BF21}"/>
              </a:ext>
            </a:extLst>
          </p:cNvPr>
          <p:cNvSpPr/>
          <p:nvPr/>
        </p:nvSpPr>
        <p:spPr>
          <a:xfrm rot="3424595">
            <a:off x="5840359" y="3529781"/>
            <a:ext cx="511278" cy="816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2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E6282-718B-47E9-A6CD-1D32926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Operadores lógicos.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B4F610-9218-4762-9F63-160E55DF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97" y="1690688"/>
            <a:ext cx="11651225" cy="4886276"/>
          </a:xfr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86059F0-A6A6-44D2-A414-9AD3DF14A329}"/>
              </a:ext>
            </a:extLst>
          </p:cNvPr>
          <p:cNvSpPr/>
          <p:nvPr/>
        </p:nvSpPr>
        <p:spPr>
          <a:xfrm rot="14777751">
            <a:off x="7562947" y="3832441"/>
            <a:ext cx="422787" cy="1258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3742700-D17A-48DB-9607-79BB963BAF49}"/>
              </a:ext>
            </a:extLst>
          </p:cNvPr>
          <p:cNvSpPr/>
          <p:nvPr/>
        </p:nvSpPr>
        <p:spPr>
          <a:xfrm rot="3632821">
            <a:off x="3722375" y="3079955"/>
            <a:ext cx="422787" cy="69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B1D04F-F1AA-4F86-A51E-2D9C7C797D40}"/>
              </a:ext>
            </a:extLst>
          </p:cNvPr>
          <p:cNvSpPr txBox="1"/>
          <p:nvPr/>
        </p:nvSpPr>
        <p:spPr>
          <a:xfrm>
            <a:off x="5455673" y="4994918"/>
            <a:ext cx="3362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</a:rPr>
              <a:t>Clique nos botões e em seguida</a:t>
            </a:r>
            <a:br>
              <a:rPr lang="pt-BR" sz="1600" dirty="0">
                <a:effectLst/>
              </a:rPr>
            </a:br>
            <a:r>
              <a:rPr lang="pt-BR" sz="1600" dirty="0">
                <a:effectLst/>
              </a:rPr>
              <a:t>o programa mostra os resultados</a:t>
            </a:r>
            <a:br>
              <a:rPr lang="pt-BR" sz="1600" dirty="0">
                <a:effectLst/>
              </a:rPr>
            </a:br>
            <a:r>
              <a:rPr lang="pt-BR" sz="1600" dirty="0">
                <a:effectLst/>
              </a:rPr>
              <a:t>no painel (Operadores </a:t>
            </a:r>
            <a:r>
              <a:rPr lang="pt-BR" sz="1600" dirty="0" err="1">
                <a:effectLst/>
              </a:rPr>
              <a:t>Logicos</a:t>
            </a:r>
            <a:r>
              <a:rPr lang="pt-BR" sz="1600" dirty="0">
                <a:effectLst/>
              </a:rPr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5137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3651B0-FC59-4756-807C-8D42B06D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6DD6B8-183D-4507-AC98-B1BE6E18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22" y="1665395"/>
            <a:ext cx="10640162" cy="5000876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id="{51E75E93-22C7-43D9-AAC1-9CA5CF4D8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85" y="1830916"/>
            <a:ext cx="3136508" cy="1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CB3369-ADA0-483D-9562-BA4C8590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Subtraindo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Decimal 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16A629-2792-4499-99C4-1481DC90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23" y="1695105"/>
            <a:ext cx="10561941" cy="4964112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D9A1F51-737D-4842-A449-C7E951A1D479}"/>
              </a:ext>
            </a:extLst>
          </p:cNvPr>
          <p:cNvSpPr/>
          <p:nvPr/>
        </p:nvSpPr>
        <p:spPr>
          <a:xfrm rot="3429860">
            <a:off x="10911898" y="2641563"/>
            <a:ext cx="317806" cy="74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1E45BD3-7A19-4496-8F9C-C3564145DC65}"/>
              </a:ext>
            </a:extLst>
          </p:cNvPr>
          <p:cNvSpPr/>
          <p:nvPr/>
        </p:nvSpPr>
        <p:spPr>
          <a:xfrm rot="4446548">
            <a:off x="7678559" y="3553397"/>
            <a:ext cx="317806" cy="432392"/>
          </a:xfrm>
          <a:prstGeom prst="downArrow">
            <a:avLst>
              <a:gd name="adj1" fmla="val 538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48BC2BB-035D-4AD1-8FC6-ADBD46DCB494}"/>
              </a:ext>
            </a:extLst>
          </p:cNvPr>
          <p:cNvSpPr/>
          <p:nvPr/>
        </p:nvSpPr>
        <p:spPr>
          <a:xfrm rot="4446548">
            <a:off x="5500714" y="5033153"/>
            <a:ext cx="317806" cy="432392"/>
          </a:xfrm>
          <a:prstGeom prst="downArrow">
            <a:avLst>
              <a:gd name="adj1" fmla="val 538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94CE9A-B9ED-4D39-9E2F-DD06F82F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Multiplicação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Decimal 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C4D7D8-89D2-4F96-A2FB-25034E2C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32" y="1655349"/>
            <a:ext cx="10674336" cy="5043625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ACD5D2A1-ECB7-4A04-BDAC-5EABAE991F44}"/>
              </a:ext>
            </a:extLst>
          </p:cNvPr>
          <p:cNvSpPr/>
          <p:nvPr/>
        </p:nvSpPr>
        <p:spPr>
          <a:xfrm rot="3411929">
            <a:off x="11136635" y="2883417"/>
            <a:ext cx="308113" cy="66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B5D7597-5DE4-4D4A-A82D-8AF50C86F1F1}"/>
              </a:ext>
            </a:extLst>
          </p:cNvPr>
          <p:cNvSpPr/>
          <p:nvPr/>
        </p:nvSpPr>
        <p:spPr>
          <a:xfrm rot="4674284">
            <a:off x="7769086" y="4378886"/>
            <a:ext cx="308113" cy="66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DEC1AF4A-780F-40AB-88CF-F7F3038F5D75}"/>
              </a:ext>
            </a:extLst>
          </p:cNvPr>
          <p:cNvSpPr/>
          <p:nvPr/>
        </p:nvSpPr>
        <p:spPr>
          <a:xfrm rot="4674284">
            <a:off x="5512583" y="4869690"/>
            <a:ext cx="308113" cy="66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2D89D-71B9-4E17-B195-AA4B737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Divisão – Decimal e Binario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577E8E-3C22-4669-B681-17FCF2AB7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46" y="1512306"/>
            <a:ext cx="10998108" cy="5196607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A867D5D-6B67-4959-B9EC-61EB23C2429B}"/>
              </a:ext>
            </a:extLst>
          </p:cNvPr>
          <p:cNvSpPr/>
          <p:nvPr/>
        </p:nvSpPr>
        <p:spPr>
          <a:xfrm rot="4114024">
            <a:off x="10667645" y="3304995"/>
            <a:ext cx="297700" cy="74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4F0D5E4-5116-487B-AD4D-593FF5C4BEE8}"/>
              </a:ext>
            </a:extLst>
          </p:cNvPr>
          <p:cNvSpPr/>
          <p:nvPr/>
        </p:nvSpPr>
        <p:spPr>
          <a:xfrm rot="4114024">
            <a:off x="7831039" y="5178039"/>
            <a:ext cx="297700" cy="74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0F4D7294-45BE-40AE-A38F-C6860AD0FE65}"/>
              </a:ext>
            </a:extLst>
          </p:cNvPr>
          <p:cNvSpPr/>
          <p:nvPr/>
        </p:nvSpPr>
        <p:spPr>
          <a:xfrm rot="4114024">
            <a:off x="5451633" y="4794581"/>
            <a:ext cx="297700" cy="744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09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93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Projeto - ULA</vt:lpstr>
      <vt:lpstr>Tela principal - Layout</vt:lpstr>
      <vt:lpstr>Depois clique em enviar</vt:lpstr>
      <vt:lpstr>Ao clica em Enviar já mostra convertido pra binário os seus respectivos valores.</vt:lpstr>
      <vt:lpstr>Operadores lógicos.</vt:lpstr>
      <vt:lpstr>Soma</vt:lpstr>
      <vt:lpstr>Subtraindo – Decimal e Binario</vt:lpstr>
      <vt:lpstr>Multiplicação – Decimal e Binario</vt:lpstr>
      <vt:lpstr>Divisão – Decimal e Binario</vt:lpstr>
      <vt:lpstr>Escolha qual número deseja aplicar o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ULA</dc:title>
  <dc:creator>Talismar Fernandes Costa</dc:creator>
  <cp:lastModifiedBy>Talismar Fernandes Costa</cp:lastModifiedBy>
  <cp:revision>1</cp:revision>
  <dcterms:created xsi:type="dcterms:W3CDTF">2022-03-22T00:55:41Z</dcterms:created>
  <dcterms:modified xsi:type="dcterms:W3CDTF">2022-03-22T01:50:02Z</dcterms:modified>
</cp:coreProperties>
</file>