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9FE68-1D41-DCE9-70C6-9E5C9AD8A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496B70-93FB-EAC5-DE26-2F15B0DF7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0214BA-054B-04A9-4DF3-4EABC2D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2261D0-7A1C-2C2D-993A-02B05A9B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FFDBC4-4992-CD46-2EE0-B84EF538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01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9D1F4-EB10-D26E-4701-DA3F0DBC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896EA2-296C-6DE5-3A59-37168936E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80BE71-158A-E966-2435-7147CEBB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0877C9-3220-B65B-78CB-9EED92F8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89E742-F10B-D828-8840-AC490715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68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7BC643-485A-A92B-562A-514031C77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8CE8B0-0AF1-9843-919F-E78CBAAC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985068-DFEF-F1FB-80B8-21C5765C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524BB-DFC0-12AB-CFE1-04F21518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FE71F-D6B9-F5B1-A35A-8861708E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4EC06-6966-202F-E8F4-036E312A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C106EE-0587-0D5A-D577-E7850218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553DF1-6CA1-3279-664A-B427434B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C3770-5EA1-9595-7B5E-7CA8568B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86753-1A73-F646-3628-E2F7BD1C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1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3295B-A7F3-5EBD-3321-E6E431A2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232DE6-B56E-E1A9-9006-5B030947D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8DA7A-F9D1-68AC-C668-9D5B7AB5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6D21F-7C89-B69A-3E8D-7AEE4B85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8F670-C1E2-1174-E5FF-0C93EE1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6D1F-D2D6-4FEB-9BF8-8DCDF886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A5DD3-59F4-0A1A-F6B2-BCC7DA561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4417A8-FDA2-B410-AFA1-68B165019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69363D-5197-D30E-F1A9-5B2FC42C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D1E313-FFAA-FEBF-71EE-1AABBDB1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7E3FBC-958F-D325-934A-7567E1D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45875-3F89-06A5-7BD1-B9466157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835898-DA3A-8561-42AE-510CE63C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D93BF8-5F48-484A-1BE4-2DB5FA2E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4AAF27-34F8-00D3-A82D-ECB8071B7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4413DC-396B-4E97-B1B3-6C36C5117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09E0C7-16FF-77E4-E6DE-2E514336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D9569A-856C-F1B9-AA82-87B57B1E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453AA5-F1D6-F540-2B71-A8294395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47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DC74A-989E-0270-58A4-509242C0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D398D8-C26E-7A1D-26C5-7FE4300B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F35503-EAE0-A4AA-B780-AA46E284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1E126F-A9B4-8E0F-1673-1E810E30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16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68EA49-C241-9016-CD86-F96FC2D6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F61BF2-8750-4226-5736-DD4E80B7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00A2E2-6AE2-F81B-EA9E-6802DA1C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2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65AE8-2BA4-068A-A450-BFFD44F1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8FD004-20F9-CCB6-D099-D008276F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3D0198-71CA-01AB-DF1A-6B2C54852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63C54C-6E38-3706-A9FF-CD9BE1DB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CE5F1B-3BCB-0272-BF8A-F10C5B31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66D8A2-D8F1-1434-5E1A-0BD446D6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77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1B57E-31FF-A22F-D487-72E9145F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9DC2BF-22D1-D76B-C1ED-DA32CB8C3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4D2AD8-EEB4-78A0-5BBA-E3583030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ADD1E7-B4EF-39AB-8899-86E5A20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73DFD3-3BDD-A28C-DA52-A2473FD6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A6FD00-1132-BC93-274A-489CB86A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35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AC364B-21F8-C538-B874-8FC038A1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862805-DC8A-344B-E9F3-6841F7E5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EB756-BC0D-FE08-7904-1AC99F89A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CFD61-01B8-431F-B66C-30C31B9CFF26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C5F12-4087-00C3-A9A8-88EA71ACA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192CE-0720-A57B-B151-9C8DC652E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5F04-8F11-4328-A7E8-98DC780B7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51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F3045C7-FC63-7F38-699F-98950C86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400050"/>
            <a:ext cx="96107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E0E519-622B-9685-A2D4-96B92F00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619125"/>
            <a:ext cx="92583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6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7903</dc:creator>
  <cp:lastModifiedBy>7903</cp:lastModifiedBy>
  <cp:revision>1</cp:revision>
  <dcterms:created xsi:type="dcterms:W3CDTF">2023-09-18T16:07:17Z</dcterms:created>
  <dcterms:modified xsi:type="dcterms:W3CDTF">2023-09-18T16:08:56Z</dcterms:modified>
</cp:coreProperties>
</file>