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66" r:id="rId2"/>
    <p:sldId id="262" r:id="rId3"/>
    <p:sldId id="263" r:id="rId4"/>
    <p:sldId id="260" r:id="rId5"/>
    <p:sldId id="264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7CBCE-0025-4F95-AA8D-6DA2A6C6ED6F}" v="2" dt="2023-11-28T00:13:5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vani Lima Basilio (Inf - CORP)" userId="c4ae8865-f347-489b-bb30-99ab25b657ec" providerId="ADAL" clId="{BE77CBCE-0025-4F95-AA8D-6DA2A6C6ED6F}"/>
    <pc:docChg chg="undo custSel delSld modSld">
      <pc:chgData name="Geovani Lima Basilio (Inf - CORP)" userId="c4ae8865-f347-489b-bb30-99ab25b657ec" providerId="ADAL" clId="{BE77CBCE-0025-4F95-AA8D-6DA2A6C6ED6F}" dt="2023-11-28T00:50:18.003" v="75" actId="1076"/>
      <pc:docMkLst>
        <pc:docMk/>
      </pc:docMkLst>
      <pc:sldChg chg="modSp mod">
        <pc:chgData name="Geovani Lima Basilio (Inf - CORP)" userId="c4ae8865-f347-489b-bb30-99ab25b657ec" providerId="ADAL" clId="{BE77CBCE-0025-4F95-AA8D-6DA2A6C6ED6F}" dt="2023-11-28T00:48:24.131" v="74" actId="20577"/>
        <pc:sldMkLst>
          <pc:docMk/>
          <pc:sldMk cId="3501347425" sldId="260"/>
        </pc:sldMkLst>
        <pc:spChg chg="mod">
          <ac:chgData name="Geovani Lima Basilio (Inf - CORP)" userId="c4ae8865-f347-489b-bb30-99ab25b657ec" providerId="ADAL" clId="{BE77CBCE-0025-4F95-AA8D-6DA2A6C6ED6F}" dt="2023-11-28T00:25:53.127" v="73" actId="20577"/>
          <ac:spMkLst>
            <pc:docMk/>
            <pc:sldMk cId="3501347425" sldId="260"/>
            <ac:spMk id="19" creationId="{6C00F6C9-2B87-12B4-9570-4B3C7317315D}"/>
          </ac:spMkLst>
        </pc:spChg>
        <pc:spChg chg="mod">
          <ac:chgData name="Geovani Lima Basilio (Inf - CORP)" userId="c4ae8865-f347-489b-bb30-99ab25b657ec" providerId="ADAL" clId="{BE77CBCE-0025-4F95-AA8D-6DA2A6C6ED6F}" dt="2023-11-28T00:48:24.131" v="74" actId="20577"/>
          <ac:spMkLst>
            <pc:docMk/>
            <pc:sldMk cId="3501347425" sldId="260"/>
            <ac:spMk id="20" creationId="{92B83BB1-B58B-8842-E3CB-A6E348F6B253}"/>
          </ac:spMkLst>
        </pc:spChg>
        <pc:picChg chg="mod">
          <ac:chgData name="Geovani Lima Basilio (Inf - CORP)" userId="c4ae8865-f347-489b-bb30-99ab25b657ec" providerId="ADAL" clId="{BE77CBCE-0025-4F95-AA8D-6DA2A6C6ED6F}" dt="2023-11-28T00:12:38.451" v="6" actId="1038"/>
          <ac:picMkLst>
            <pc:docMk/>
            <pc:sldMk cId="3501347425" sldId="260"/>
            <ac:picMk id="31" creationId="{2373B437-C08F-1A17-7297-B88684091D79}"/>
          </ac:picMkLst>
        </pc:picChg>
      </pc:sldChg>
      <pc:sldChg chg="modSp mod">
        <pc:chgData name="Geovani Lima Basilio (Inf - CORP)" userId="c4ae8865-f347-489b-bb30-99ab25b657ec" providerId="ADAL" clId="{BE77CBCE-0025-4F95-AA8D-6DA2A6C6ED6F}" dt="2023-11-28T00:19:08.826" v="11" actId="207"/>
        <pc:sldMkLst>
          <pc:docMk/>
          <pc:sldMk cId="2287704268" sldId="262"/>
        </pc:sldMkLst>
        <pc:spChg chg="mod">
          <ac:chgData name="Geovani Lima Basilio (Inf - CORP)" userId="c4ae8865-f347-489b-bb30-99ab25b657ec" providerId="ADAL" clId="{BE77CBCE-0025-4F95-AA8D-6DA2A6C6ED6F}" dt="2023-11-28T00:19:08.826" v="11" actId="207"/>
          <ac:spMkLst>
            <pc:docMk/>
            <pc:sldMk cId="2287704268" sldId="262"/>
            <ac:spMk id="7" creationId="{21F27C94-8A4D-DE2E-CA68-EA95DFECAE7F}"/>
          </ac:spMkLst>
        </pc:spChg>
      </pc:sldChg>
      <pc:sldChg chg="modSp mod">
        <pc:chgData name="Geovani Lima Basilio (Inf - CORP)" userId="c4ae8865-f347-489b-bb30-99ab25b657ec" providerId="ADAL" clId="{BE77CBCE-0025-4F95-AA8D-6DA2A6C6ED6F}" dt="2023-11-28T00:19:12.865" v="12" actId="207"/>
        <pc:sldMkLst>
          <pc:docMk/>
          <pc:sldMk cId="3302490072" sldId="263"/>
        </pc:sldMkLst>
        <pc:spChg chg="mod">
          <ac:chgData name="Geovani Lima Basilio (Inf - CORP)" userId="c4ae8865-f347-489b-bb30-99ab25b657ec" providerId="ADAL" clId="{BE77CBCE-0025-4F95-AA8D-6DA2A6C6ED6F}" dt="2023-11-28T00:19:12.865" v="12" actId="207"/>
          <ac:spMkLst>
            <pc:docMk/>
            <pc:sldMk cId="3302490072" sldId="263"/>
            <ac:spMk id="7" creationId="{21F27C94-8A4D-DE2E-CA68-EA95DFECAE7F}"/>
          </ac:spMkLst>
        </pc:spChg>
      </pc:sldChg>
      <pc:sldChg chg="modSp mod">
        <pc:chgData name="Geovani Lima Basilio (Inf - CORP)" userId="c4ae8865-f347-489b-bb30-99ab25b657ec" providerId="ADAL" clId="{BE77CBCE-0025-4F95-AA8D-6DA2A6C6ED6F}" dt="2023-11-28T00:11:02.190" v="0" actId="1076"/>
        <pc:sldMkLst>
          <pc:docMk/>
          <pc:sldMk cId="43295054" sldId="264"/>
        </pc:sldMkLst>
        <pc:spChg chg="mod">
          <ac:chgData name="Geovani Lima Basilio (Inf - CORP)" userId="c4ae8865-f347-489b-bb30-99ab25b657ec" providerId="ADAL" clId="{BE77CBCE-0025-4F95-AA8D-6DA2A6C6ED6F}" dt="2023-11-28T00:11:02.190" v="0" actId="1076"/>
          <ac:spMkLst>
            <pc:docMk/>
            <pc:sldMk cId="43295054" sldId="264"/>
            <ac:spMk id="2" creationId="{0F87E73C-2B1A-4602-BFBE-CFE1E55D9B38}"/>
          </ac:spMkLst>
        </pc:spChg>
      </pc:sldChg>
      <pc:sldChg chg="del mod modShow">
        <pc:chgData name="Geovani Lima Basilio (Inf - CORP)" userId="c4ae8865-f347-489b-bb30-99ab25b657ec" providerId="ADAL" clId="{BE77CBCE-0025-4F95-AA8D-6DA2A6C6ED6F}" dt="2023-11-28T00:18:30.196" v="10" actId="47"/>
        <pc:sldMkLst>
          <pc:docMk/>
          <pc:sldMk cId="2603151813" sldId="265"/>
        </pc:sldMkLst>
      </pc:sldChg>
      <pc:sldChg chg="modSp mod modAnim">
        <pc:chgData name="Geovani Lima Basilio (Inf - CORP)" userId="c4ae8865-f347-489b-bb30-99ab25b657ec" providerId="ADAL" clId="{BE77CBCE-0025-4F95-AA8D-6DA2A6C6ED6F}" dt="2023-11-28T00:50:18.003" v="75" actId="1076"/>
        <pc:sldMkLst>
          <pc:docMk/>
          <pc:sldMk cId="3965698539" sldId="266"/>
        </pc:sldMkLst>
        <pc:picChg chg="mod">
          <ac:chgData name="Geovani Lima Basilio (Inf - CORP)" userId="c4ae8865-f347-489b-bb30-99ab25b657ec" providerId="ADAL" clId="{BE77CBCE-0025-4F95-AA8D-6DA2A6C6ED6F}" dt="2023-11-28T00:50:18.003" v="75" actId="1076"/>
          <ac:picMkLst>
            <pc:docMk/>
            <pc:sldMk cId="3965698539" sldId="266"/>
            <ac:picMk id="8" creationId="{D28D3EE9-8075-3A89-4C3C-0DDBEE3E886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27/11/2023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27/11/2023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64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9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16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7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27/11/2023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3C92062-895A-6B80-BDEB-DF2D89B8766A}"/>
              </a:ext>
            </a:extLst>
          </p:cNvPr>
          <p:cNvSpPr/>
          <p:nvPr/>
        </p:nvSpPr>
        <p:spPr>
          <a:xfrm>
            <a:off x="238760" y="233575"/>
            <a:ext cx="11714480" cy="437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96304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705F1F-09F7-86F2-697F-DD9458489F9E}"/>
              </a:ext>
            </a:extLst>
          </p:cNvPr>
          <p:cNvSpPr/>
          <p:nvPr/>
        </p:nvSpPr>
        <p:spPr>
          <a:xfrm>
            <a:off x="238760" y="2164080"/>
            <a:ext cx="11714480" cy="4378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Black White and Green Modern Technology Animated Logo">
            <a:hlinkClick r:id="" action="ppaction://media"/>
            <a:extLst>
              <a:ext uri="{FF2B5EF4-FFF2-40B4-BE49-F238E27FC236}">
                <a16:creationId xmlns:a16="http://schemas.microsoft.com/office/drawing/2014/main" id="{D28D3EE9-8075-3A89-4C3C-0DDBEE3E88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10939" y="0"/>
            <a:ext cx="6770122" cy="67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b="0" kern="1200" cap="all">
                <a:latin typeface="+mj-lt"/>
                <a:ea typeface="+mj-ea"/>
                <a:cs typeface="+mj-cs"/>
              </a:rPr>
              <a:t>Quem somos ?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F27C94-8A4D-DE2E-CA68-EA95DFECAE7F}"/>
              </a:ext>
            </a:extLst>
          </p:cNvPr>
          <p:cNvSpPr txBox="1"/>
          <p:nvPr/>
        </p:nvSpPr>
        <p:spPr>
          <a:xfrm>
            <a:off x="581193" y="2228002"/>
            <a:ext cx="6306624" cy="4451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A GITAGE Technology, líder em Inteligência Artificial e Ciência de Dados, orgulha-se de mais de 5 anos de experiência no mercado, oferecendo soluções inovadoras que impulsionam a transformação digital.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Nossa missão é desenvolver soluções que transcendam expectativas, capacitando nossos clientes a navegar nas complexidades do ambiente empresarial moderno. Visualizamos um futuro onde a GITAGE é reconhecida como a principal provedora de soluções avançadas de ciência de dados.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Em nosso portfólio de serviços, destacamos a excelência em quatro áreas principais: desenvolvimento de modelos preditivos, análise de dados, implementação de sistemas de Inteligência Artificial e consultoria especializada em Ciência de Dados. Estamos comprometidos em oferecer não apenas serviços, mas parcerias estratégicas que geram resultados mensuráveis.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Ao longo de nossa jornada, estabelecemos colaborações sólidas e atendemos a uma variedade de setores, proporcionando impacto positivo nos negócios de grandes clientes. A GITAGE Technology não apenas entrega projetos; construímos histórias de sucesso.</a:t>
            </a:r>
          </a:p>
        </p:txBody>
      </p:sp>
      <p:pic>
        <p:nvPicPr>
          <p:cNvPr id="4" name="Imagem 3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38AD0369-53F7-EB9F-DF3E-28E731F5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76" y="2059038"/>
            <a:ext cx="4331823" cy="4331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770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b="0" kern="1200" cap="all">
                <a:latin typeface="+mj-lt"/>
                <a:ea typeface="+mj-ea"/>
                <a:cs typeface="+mj-cs"/>
              </a:rPr>
              <a:t>Quem somos ?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F27C94-8A4D-DE2E-CA68-EA95DFECAE7F}"/>
              </a:ext>
            </a:extLst>
          </p:cNvPr>
          <p:cNvSpPr txBox="1"/>
          <p:nvPr/>
        </p:nvSpPr>
        <p:spPr>
          <a:xfrm>
            <a:off x="581193" y="2148490"/>
            <a:ext cx="6306624" cy="3647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A qualidade é a espinha dorsal de nossa abordagem. Contamos com uma equipe de especialistas dedicados, focados em inovação contínua e na entrega de soluções de alta qualidade. Estamos comprometidos em moldar o futuro da tecnologia, investindo em Pesquisa e Desenvolvimento para permanecer na vanguarda das últimas tendências.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À medida que avançamos, nosso compromisso com a transparência e a adaptação contínua é evidente. Queremos convidá-lo a fazer parte dessa jornada. Entre em contato conosco para descobrir como a GITAGE Technology pode elevar a sua organização no cenário da Inteligência Artificial e Ciência de Dados.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pt-BR" sz="1600" dirty="0">
                <a:effectLst/>
              </a:rPr>
              <a:t>Estamos prontos para responder a perguntas e iniciar discussões que impulsionem a inovação e promovam o sucesso conjunto. Juntos, estamos moldando o futuro da tecnologia, um projeto em que a GITAGE Technology tem orgulho de liderar.</a:t>
            </a:r>
          </a:p>
        </p:txBody>
      </p:sp>
      <p:pic>
        <p:nvPicPr>
          <p:cNvPr id="4" name="Imagem 3" descr="Uma imagem contendo animal, coral&#10;&#10;Descrição gerada automaticamente">
            <a:extLst>
              <a:ext uri="{FF2B5EF4-FFF2-40B4-BE49-F238E27FC236}">
                <a16:creationId xmlns:a16="http://schemas.microsoft.com/office/drawing/2014/main" id="{38AD0369-53F7-EB9F-DF3E-28E731F5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76" y="2059038"/>
            <a:ext cx="4331823" cy="4331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249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EDF2513-967D-F52A-F3A9-5CC4F0C05CB0}"/>
              </a:ext>
            </a:extLst>
          </p:cNvPr>
          <p:cNvSpPr/>
          <p:nvPr/>
        </p:nvSpPr>
        <p:spPr>
          <a:xfrm>
            <a:off x="7822096" y="646043"/>
            <a:ext cx="4164495" cy="595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276;p45">
            <a:extLst>
              <a:ext uri="{FF2B5EF4-FFF2-40B4-BE49-F238E27FC236}">
                <a16:creationId xmlns:a16="http://schemas.microsoft.com/office/drawing/2014/main" id="{876AD6CD-29AC-65CA-8B4A-A936AF6D93BA}"/>
              </a:ext>
            </a:extLst>
          </p:cNvPr>
          <p:cNvSpPr txBox="1"/>
          <p:nvPr/>
        </p:nvSpPr>
        <p:spPr>
          <a:xfrm>
            <a:off x="171425" y="792956"/>
            <a:ext cx="117546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</a:endParaRPr>
          </a:p>
        </p:txBody>
      </p:sp>
      <p:sp>
        <p:nvSpPr>
          <p:cNvPr id="13" name="Google Shape;277;p45">
            <a:extLst>
              <a:ext uri="{FF2B5EF4-FFF2-40B4-BE49-F238E27FC236}">
                <a16:creationId xmlns:a16="http://schemas.microsoft.com/office/drawing/2014/main" id="{B77EA3CF-168C-8092-D7DF-E364508CDDFF}"/>
              </a:ext>
            </a:extLst>
          </p:cNvPr>
          <p:cNvSpPr txBox="1"/>
          <p:nvPr/>
        </p:nvSpPr>
        <p:spPr>
          <a:xfrm>
            <a:off x="728475" y="835631"/>
            <a:ext cx="10770900" cy="45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8;p45">
            <a:extLst>
              <a:ext uri="{FF2B5EF4-FFF2-40B4-BE49-F238E27FC236}">
                <a16:creationId xmlns:a16="http://schemas.microsoft.com/office/drawing/2014/main" id="{45863252-FB99-E2AE-1989-E6AAD4B58621}"/>
              </a:ext>
            </a:extLst>
          </p:cNvPr>
          <p:cNvSpPr txBox="1"/>
          <p:nvPr/>
        </p:nvSpPr>
        <p:spPr>
          <a:xfrm>
            <a:off x="536475" y="792956"/>
            <a:ext cx="11154900" cy="78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pt-BR" b="1" dirty="0"/>
              <a:t>1. Qual problema a ser resolvido?</a:t>
            </a:r>
          </a:p>
          <a:p>
            <a:pPr marL="139700">
              <a:buClr>
                <a:schemeClr val="lt1"/>
              </a:buClr>
              <a:buSzPts val="1400"/>
            </a:pPr>
            <a:r>
              <a:rPr lang="pt-BR" dirty="0"/>
              <a:t>Identificar os alunos destaque dentro da </a:t>
            </a:r>
            <a:r>
              <a:rPr lang="pt-BR" dirty="0" err="1"/>
              <a:t>Edtech</a:t>
            </a:r>
            <a:r>
              <a:rPr lang="pt-BR" dirty="0"/>
              <a:t> </a:t>
            </a:r>
            <a:r>
              <a:rPr lang="pt-BR" dirty="0" err="1"/>
              <a:t>Soulcode</a:t>
            </a:r>
            <a:r>
              <a:rPr lang="pt-BR" dirty="0"/>
              <a:t> </a:t>
            </a:r>
            <a:r>
              <a:rPr lang="pt-BR" dirty="0" err="1"/>
              <a:t>Academy</a:t>
            </a:r>
            <a:r>
              <a:rPr lang="pt-BR" dirty="0"/>
              <a:t>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lang="pt-BR" dirty="0"/>
          </a:p>
        </p:txBody>
      </p:sp>
      <p:sp>
        <p:nvSpPr>
          <p:cNvPr id="19" name="Google Shape;279;p45">
            <a:extLst>
              <a:ext uri="{FF2B5EF4-FFF2-40B4-BE49-F238E27FC236}">
                <a16:creationId xmlns:a16="http://schemas.microsoft.com/office/drawing/2014/main" id="{6C00F6C9-2B87-12B4-9570-4B3C7317315D}"/>
              </a:ext>
            </a:extLst>
          </p:cNvPr>
          <p:cNvSpPr txBox="1"/>
          <p:nvPr/>
        </p:nvSpPr>
        <p:spPr>
          <a:xfrm>
            <a:off x="525775" y="1717931"/>
            <a:ext cx="36423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2. Fonte dos dados</a:t>
            </a:r>
          </a:p>
          <a:p>
            <a:r>
              <a:rPr lang="pt-BR" dirty="0"/>
              <a:t>Aguardando disponibilização dos dados pela empresa contratante</a:t>
            </a:r>
          </a:p>
          <a:p>
            <a:r>
              <a:rPr lang="pt-BR" dirty="0"/>
              <a:t>(desempenho dos alunos)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80;p45">
            <a:extLst>
              <a:ext uri="{FF2B5EF4-FFF2-40B4-BE49-F238E27FC236}">
                <a16:creationId xmlns:a16="http://schemas.microsoft.com/office/drawing/2014/main" id="{92B83BB1-B58B-8842-E3CB-A6E348F6B253}"/>
              </a:ext>
            </a:extLst>
          </p:cNvPr>
          <p:cNvSpPr txBox="1"/>
          <p:nvPr/>
        </p:nvSpPr>
        <p:spPr>
          <a:xfrm>
            <a:off x="525775" y="2971432"/>
            <a:ext cx="3642300" cy="118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3. Target</a:t>
            </a:r>
          </a:p>
          <a:p>
            <a:r>
              <a:rPr lang="pt-BR" dirty="0"/>
              <a:t>Score do aluno: formado através da conjunção de atributos acadêmicos definido  pela empresa contratante.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81;p45">
            <a:extLst>
              <a:ext uri="{FF2B5EF4-FFF2-40B4-BE49-F238E27FC236}">
                <a16:creationId xmlns:a16="http://schemas.microsoft.com/office/drawing/2014/main" id="{92E2DAE9-D73E-FC7B-93A1-406633008D87}"/>
              </a:ext>
            </a:extLst>
          </p:cNvPr>
          <p:cNvSpPr txBox="1"/>
          <p:nvPr/>
        </p:nvSpPr>
        <p:spPr>
          <a:xfrm>
            <a:off x="536475" y="4219975"/>
            <a:ext cx="3642300" cy="1095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4. Produto de Dados</a:t>
            </a:r>
          </a:p>
          <a:p>
            <a:r>
              <a:rPr lang="pt-BR" dirty="0"/>
              <a:t>Modelo que, a partir dos resultados, vai definir o score do aluno.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82;p45">
            <a:extLst>
              <a:ext uri="{FF2B5EF4-FFF2-40B4-BE49-F238E27FC236}">
                <a16:creationId xmlns:a16="http://schemas.microsoft.com/office/drawing/2014/main" id="{55AE52AB-2DCD-CC86-D6C8-624E056F87CB}"/>
              </a:ext>
            </a:extLst>
          </p:cNvPr>
          <p:cNvSpPr txBox="1"/>
          <p:nvPr/>
        </p:nvSpPr>
        <p:spPr>
          <a:xfrm>
            <a:off x="544042" y="5388731"/>
            <a:ext cx="3642300" cy="12211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5. Direcionadores</a:t>
            </a:r>
            <a:endParaRPr lang="pt-BR" sz="13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BR" dirty="0"/>
              <a:t>Qual variável possui maior peso para definição do score?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pt-BR" dirty="0"/>
              <a:t>Qual o score eliminatório?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3" name="Google Shape;283;p45">
            <a:extLst>
              <a:ext uri="{FF2B5EF4-FFF2-40B4-BE49-F238E27FC236}">
                <a16:creationId xmlns:a16="http://schemas.microsoft.com/office/drawing/2014/main" id="{0F46C4CF-7E02-0C7D-765E-01F124750ACE}"/>
              </a:ext>
            </a:extLst>
          </p:cNvPr>
          <p:cNvSpPr txBox="1"/>
          <p:nvPr/>
        </p:nvSpPr>
        <p:spPr>
          <a:xfrm>
            <a:off x="4391750" y="1717930"/>
            <a:ext cx="7299600" cy="48919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4. Principais atributos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" name="Google Shape;284;p45">
            <a:extLst>
              <a:ext uri="{FF2B5EF4-FFF2-40B4-BE49-F238E27FC236}">
                <a16:creationId xmlns:a16="http://schemas.microsoft.com/office/drawing/2014/main" id="{B94D3B9F-FB0B-B37B-47E9-314353679DD2}"/>
              </a:ext>
            </a:extLst>
          </p:cNvPr>
          <p:cNvCxnSpPr/>
          <p:nvPr/>
        </p:nvCxnSpPr>
        <p:spPr>
          <a:xfrm>
            <a:off x="7956425" y="2414956"/>
            <a:ext cx="0" cy="29880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85;p45">
            <a:extLst>
              <a:ext uri="{FF2B5EF4-FFF2-40B4-BE49-F238E27FC236}">
                <a16:creationId xmlns:a16="http://schemas.microsoft.com/office/drawing/2014/main" id="{F7086F52-3676-0173-7A04-8061412D89C1}"/>
              </a:ext>
            </a:extLst>
          </p:cNvPr>
          <p:cNvCxnSpPr/>
          <p:nvPr/>
        </p:nvCxnSpPr>
        <p:spPr>
          <a:xfrm rot="10800000" flipH="1">
            <a:off x="5478725" y="3851956"/>
            <a:ext cx="4825500" cy="144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86;p45">
            <a:extLst>
              <a:ext uri="{FF2B5EF4-FFF2-40B4-BE49-F238E27FC236}">
                <a16:creationId xmlns:a16="http://schemas.microsoft.com/office/drawing/2014/main" id="{5E31E647-4A46-9344-EC49-5A8E8DD79A73}"/>
              </a:ext>
            </a:extLst>
          </p:cNvPr>
          <p:cNvSpPr txBox="1"/>
          <p:nvPr/>
        </p:nvSpPr>
        <p:spPr>
          <a:xfrm>
            <a:off x="4391750" y="3443681"/>
            <a:ext cx="149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Mais concreto</a:t>
            </a:r>
            <a:endParaRPr b="1" dirty="0"/>
          </a:p>
        </p:txBody>
      </p:sp>
      <p:sp>
        <p:nvSpPr>
          <p:cNvPr id="27" name="Google Shape;287;p45">
            <a:extLst>
              <a:ext uri="{FF2B5EF4-FFF2-40B4-BE49-F238E27FC236}">
                <a16:creationId xmlns:a16="http://schemas.microsoft.com/office/drawing/2014/main" id="{0A690B76-996A-FD72-DCAF-C71B15804012}"/>
              </a:ext>
            </a:extLst>
          </p:cNvPr>
          <p:cNvSpPr txBox="1"/>
          <p:nvPr/>
        </p:nvSpPr>
        <p:spPr>
          <a:xfrm>
            <a:off x="6913625" y="5597956"/>
            <a:ext cx="310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Mais DIFÍCIL de obter</a:t>
            </a:r>
            <a:endParaRPr b="1" dirty="0"/>
          </a:p>
        </p:txBody>
      </p:sp>
      <p:sp>
        <p:nvSpPr>
          <p:cNvPr id="28" name="Google Shape;288;p45">
            <a:extLst>
              <a:ext uri="{FF2B5EF4-FFF2-40B4-BE49-F238E27FC236}">
                <a16:creationId xmlns:a16="http://schemas.microsoft.com/office/drawing/2014/main" id="{EDB8EBDF-B6E9-B723-619E-BB8DD275C930}"/>
              </a:ext>
            </a:extLst>
          </p:cNvPr>
          <p:cNvSpPr txBox="1"/>
          <p:nvPr/>
        </p:nvSpPr>
        <p:spPr>
          <a:xfrm>
            <a:off x="10197350" y="3443681"/>
            <a:ext cx="149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Mais Subjetivo</a:t>
            </a:r>
            <a:endParaRPr b="1" dirty="0"/>
          </a:p>
        </p:txBody>
      </p:sp>
      <p:sp>
        <p:nvSpPr>
          <p:cNvPr id="29" name="Google Shape;289;p45">
            <a:extLst>
              <a:ext uri="{FF2B5EF4-FFF2-40B4-BE49-F238E27FC236}">
                <a16:creationId xmlns:a16="http://schemas.microsoft.com/office/drawing/2014/main" id="{8A18CC91-BCAB-5056-9FD3-7A61F675D1A4}"/>
              </a:ext>
            </a:extLst>
          </p:cNvPr>
          <p:cNvSpPr txBox="1"/>
          <p:nvPr/>
        </p:nvSpPr>
        <p:spPr>
          <a:xfrm>
            <a:off x="7209425" y="1990006"/>
            <a:ext cx="194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Mais FÁCIL de obter</a:t>
            </a:r>
            <a:endParaRPr b="1" dirty="0"/>
          </a:p>
        </p:txBody>
      </p:sp>
      <p:sp>
        <p:nvSpPr>
          <p:cNvPr id="30" name="Google Shape;310;p46">
            <a:extLst>
              <a:ext uri="{FF2B5EF4-FFF2-40B4-BE49-F238E27FC236}">
                <a16:creationId xmlns:a16="http://schemas.microsoft.com/office/drawing/2014/main" id="{4FBAC1B6-4113-CFD9-57E9-BE1833991940}"/>
              </a:ext>
            </a:extLst>
          </p:cNvPr>
          <p:cNvSpPr txBox="1"/>
          <p:nvPr/>
        </p:nvSpPr>
        <p:spPr>
          <a:xfrm>
            <a:off x="5521689" y="3866357"/>
            <a:ext cx="2295435" cy="181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/>
              <a:t>Nota geral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/>
              <a:t>Projetos entregues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/>
              <a:t>Assiduidade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/>
              <a:t>Avaliação comportamental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/>
              <a:t>Sexo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dirty="0"/>
              <a:t>Idade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dirty="0"/>
          </a:p>
        </p:txBody>
      </p:sp>
      <p:pic>
        <p:nvPicPr>
          <p:cNvPr id="31" name="Imagem 30" descr="Mapa com linh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2373B437-C08F-1A17-7297-B88684091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0" t="11277" r="16851" b="4798"/>
          <a:stretch/>
        </p:blipFill>
        <p:spPr>
          <a:xfrm>
            <a:off x="10510981" y="5124830"/>
            <a:ext cx="1164685" cy="14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0403" y="1951722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1" name="Imagem 10" descr="Mapa com linh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B2D34DC5-D56E-40E4-B5F3-5E09740D1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77" b="4798"/>
          <a:stretch/>
        </p:blipFill>
        <p:spPr>
          <a:xfrm>
            <a:off x="679291" y="828266"/>
            <a:ext cx="6627693" cy="55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505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{2F399214-E5FF-4A7B-9399-4FC75DCE4B94}tf56390039_win32</Template>
  <TotalTime>83</TotalTime>
  <Words>439</Words>
  <Application>Microsoft Office PowerPoint</Application>
  <PresentationFormat>Widescreen</PresentationFormat>
  <Paragraphs>39</Paragraphs>
  <Slides>5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Personalizado</vt:lpstr>
      <vt:lpstr>Obrigado</vt:lpstr>
      <vt:lpstr>Quem somos ? </vt:lpstr>
      <vt:lpstr>Quem somos ? 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- CANVA</dc:title>
  <dc:creator>Geovani Lima Basilio (Inf - CORP)</dc:creator>
  <cp:lastModifiedBy>Geovani Lima Basilio (Inf - CORP)</cp:lastModifiedBy>
  <cp:revision>1</cp:revision>
  <dcterms:created xsi:type="dcterms:W3CDTF">2023-11-27T23:26:45Z</dcterms:created>
  <dcterms:modified xsi:type="dcterms:W3CDTF">2023-11-28T00:50:26Z</dcterms:modified>
</cp:coreProperties>
</file>