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0A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090D-594D-466E-A6EF-8C5E419AC873}" type="datetimeFigureOut">
              <a:rPr lang="pt-BR" smtClean="0"/>
              <a:t>15/04/2021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6FBFAA4-238D-47B5-93EF-AF56A58662B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22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090D-594D-466E-A6EF-8C5E419AC873}" type="datetimeFigureOut">
              <a:rPr lang="pt-BR" smtClean="0"/>
              <a:t>15/04/2021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AA4-238D-47B5-93EF-AF56A58662B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4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090D-594D-466E-A6EF-8C5E419AC873}" type="datetimeFigureOut">
              <a:rPr lang="pt-BR" smtClean="0"/>
              <a:t>15/04/2021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AA4-238D-47B5-93EF-AF56A58662B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37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090D-594D-466E-A6EF-8C5E419AC873}" type="datetimeFigureOut">
              <a:rPr lang="pt-BR" smtClean="0"/>
              <a:t>15/04/2021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AA4-238D-47B5-93EF-AF56A58662B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50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090D-594D-466E-A6EF-8C5E419AC873}" type="datetimeFigureOut">
              <a:rPr lang="pt-BR" smtClean="0"/>
              <a:t>15/04/2021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AA4-238D-47B5-93EF-AF56A58662B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00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090D-594D-466E-A6EF-8C5E419AC873}" type="datetimeFigureOut">
              <a:rPr lang="pt-BR" smtClean="0"/>
              <a:t>15/04/2021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AA4-238D-47B5-93EF-AF56A58662B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94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090D-594D-466E-A6EF-8C5E419AC873}" type="datetimeFigureOut">
              <a:rPr lang="pt-BR" smtClean="0"/>
              <a:t>15/04/2021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AA4-238D-47B5-93EF-AF56A58662B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15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090D-594D-466E-A6EF-8C5E419AC873}" type="datetimeFigureOut">
              <a:rPr lang="pt-BR" smtClean="0"/>
              <a:t>15/04/2021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AA4-238D-47B5-93EF-AF56A58662B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57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090D-594D-466E-A6EF-8C5E419AC873}" type="datetimeFigureOut">
              <a:rPr lang="pt-BR" smtClean="0"/>
              <a:t>15/04/2021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AA4-238D-47B5-93EF-AF56A58662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97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090D-594D-466E-A6EF-8C5E419AC873}" type="datetimeFigureOut">
              <a:rPr lang="pt-BR" smtClean="0"/>
              <a:t>15/04/2021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AA4-238D-47B5-93EF-AF56A58662B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16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5ED090D-594D-466E-A6EF-8C5E419AC873}" type="datetimeFigureOut">
              <a:rPr lang="pt-BR" smtClean="0"/>
              <a:t>15/04/2021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AA4-238D-47B5-93EF-AF56A58662B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5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D090D-594D-466E-A6EF-8C5E419AC873}" type="datetimeFigureOut">
              <a:rPr lang="pt-BR" smtClean="0"/>
              <a:t>15/04/2021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6FBFAA4-238D-47B5-93EF-AF56A58662B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52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82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26F801E-CB02-4BA5-8FD7-9DCF9DE51F53}"/>
              </a:ext>
            </a:extLst>
          </p:cNvPr>
          <p:cNvSpPr txBox="1"/>
          <p:nvPr/>
        </p:nvSpPr>
        <p:spPr>
          <a:xfrm>
            <a:off x="0" y="463826"/>
            <a:ext cx="12192000" cy="461665"/>
          </a:xfrm>
          <a:prstGeom prst="rect">
            <a:avLst/>
          </a:prstGeom>
          <a:solidFill>
            <a:srgbClr val="B60A5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spc="300" dirty="0">
                <a:solidFill>
                  <a:schemeClr val="bg1"/>
                </a:solidFill>
                <a:latin typeface="+mj-lt"/>
              </a:rPr>
              <a:t>MINHA BANDEIRA PESSOAL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CC29337-F153-4743-9F3D-0B39758FB8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43" y="4974920"/>
            <a:ext cx="1657924" cy="165792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3ACD10A-DC21-406F-BD90-E8CEBD7CF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294" y="4974920"/>
            <a:ext cx="1657924" cy="165792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8029D7C-9B65-4F5D-A487-892379C89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321" y="4974920"/>
            <a:ext cx="1657924" cy="165792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5123FAA-F868-4ED5-9D4E-B69ACCB4D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106" y="4974920"/>
            <a:ext cx="1657924" cy="165792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016ED30-3D69-4A76-9DBF-E2C14483E0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628" y="4974920"/>
            <a:ext cx="1657924" cy="1657924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7042562E-FE24-4586-8698-BC2CA8132619}"/>
              </a:ext>
            </a:extLst>
          </p:cNvPr>
          <p:cNvCxnSpPr>
            <a:cxnSpLocks/>
          </p:cNvCxnSpPr>
          <p:nvPr/>
        </p:nvCxnSpPr>
        <p:spPr>
          <a:xfrm flipH="1" flipV="1">
            <a:off x="1106402" y="2596640"/>
            <a:ext cx="105812" cy="253730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58188701-ED25-4C62-8379-B8FB8DC80E11}"/>
              </a:ext>
            </a:extLst>
          </p:cNvPr>
          <p:cNvCxnSpPr>
            <a:cxnSpLocks/>
          </p:cNvCxnSpPr>
          <p:nvPr/>
        </p:nvCxnSpPr>
        <p:spPr>
          <a:xfrm flipH="1" flipV="1">
            <a:off x="599205" y="4049753"/>
            <a:ext cx="613007" cy="65133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B757C34-F7F5-4351-8707-0ECEAF5F3710}"/>
              </a:ext>
            </a:extLst>
          </p:cNvPr>
          <p:cNvCxnSpPr>
            <a:cxnSpLocks/>
          </p:cNvCxnSpPr>
          <p:nvPr/>
        </p:nvCxnSpPr>
        <p:spPr>
          <a:xfrm flipV="1">
            <a:off x="1236811" y="3964164"/>
            <a:ext cx="462759" cy="106258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B7D1349-0B6D-4C76-B763-3AFE43E0A438}"/>
              </a:ext>
            </a:extLst>
          </p:cNvPr>
          <p:cNvSpPr txBox="1"/>
          <p:nvPr/>
        </p:nvSpPr>
        <p:spPr>
          <a:xfrm>
            <a:off x="0" y="1155237"/>
            <a:ext cx="16995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Quem eu sou?</a:t>
            </a:r>
          </a:p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Um ser humano em busca de evolução, em todas as áreas, crescendo e criando raízes.  Nova a cada dia!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8B95DCE-D853-4976-B2F4-7830DC56BD5F}"/>
              </a:ext>
            </a:extLst>
          </p:cNvPr>
          <p:cNvSpPr txBox="1"/>
          <p:nvPr/>
        </p:nvSpPr>
        <p:spPr>
          <a:xfrm>
            <a:off x="1497628" y="2224743"/>
            <a:ext cx="11335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Como eu me vejo?</a:t>
            </a:r>
          </a:p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Tendo de ser forte em tudo, otimista e preocupada com o próximo.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12626D6-F5E2-4216-8921-EE75F401E61E}"/>
              </a:ext>
            </a:extLst>
          </p:cNvPr>
          <p:cNvSpPr txBox="1"/>
          <p:nvPr/>
        </p:nvSpPr>
        <p:spPr>
          <a:xfrm>
            <a:off x="-88579" y="2939154"/>
            <a:ext cx="13007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Como me veem?</a:t>
            </a:r>
          </a:p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Inteligente, tagarela, brava e alegre.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752DE2CC-32FA-42C3-B7DA-A2F9FF59BF08}"/>
              </a:ext>
            </a:extLst>
          </p:cNvPr>
          <p:cNvCxnSpPr>
            <a:cxnSpLocks/>
          </p:cNvCxnSpPr>
          <p:nvPr/>
        </p:nvCxnSpPr>
        <p:spPr>
          <a:xfrm flipH="1" flipV="1">
            <a:off x="3779938" y="4474312"/>
            <a:ext cx="13701" cy="65963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1B446AB-D58D-452E-AD04-56311E6E8EC4}"/>
              </a:ext>
            </a:extLst>
          </p:cNvPr>
          <p:cNvSpPr txBox="1"/>
          <p:nvPr/>
        </p:nvSpPr>
        <p:spPr>
          <a:xfrm>
            <a:off x="2732089" y="1130672"/>
            <a:ext cx="21231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Quais pessoas eu mais admiro e porque?</a:t>
            </a:r>
          </a:p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Irmã: inteligência;</a:t>
            </a:r>
            <a:b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Marido: praticidade;</a:t>
            </a:r>
          </a:p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Mãe: força;</a:t>
            </a:r>
            <a:b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Pai: persistência;</a:t>
            </a:r>
          </a:p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Sogro: sabedoria;</a:t>
            </a:r>
            <a:b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Ex-líder: resiliência;</a:t>
            </a:r>
            <a:b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Eu:  coragem;</a:t>
            </a:r>
            <a:b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Amiga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Sully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zueira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Tio Wanderson: foco;</a:t>
            </a:r>
            <a:b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Colega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Kemb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tranquilidade;</a:t>
            </a:r>
          </a:p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Amiga Tabata: profissionalismo.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027B3070-59E6-4CEC-B1E0-FBE8C336BBAC}"/>
              </a:ext>
            </a:extLst>
          </p:cNvPr>
          <p:cNvCxnSpPr>
            <a:cxnSpLocks/>
          </p:cNvCxnSpPr>
          <p:nvPr/>
        </p:nvCxnSpPr>
        <p:spPr>
          <a:xfrm flipH="1" flipV="1">
            <a:off x="5713887" y="4254477"/>
            <a:ext cx="385892" cy="86621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C0EEA907-850C-4B93-B422-FC22B85D9C7D}"/>
              </a:ext>
            </a:extLst>
          </p:cNvPr>
          <p:cNvCxnSpPr>
            <a:cxnSpLocks/>
          </p:cNvCxnSpPr>
          <p:nvPr/>
        </p:nvCxnSpPr>
        <p:spPr>
          <a:xfrm flipV="1">
            <a:off x="6256730" y="1955456"/>
            <a:ext cx="417856" cy="319203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1E784B71-E583-4134-B580-AB36EF37985D}"/>
              </a:ext>
            </a:extLst>
          </p:cNvPr>
          <p:cNvSpPr txBox="1"/>
          <p:nvPr/>
        </p:nvSpPr>
        <p:spPr>
          <a:xfrm>
            <a:off x="4782066" y="2436841"/>
            <a:ext cx="18096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Gostaria de mudar?</a:t>
            </a:r>
            <a:b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não ser acelerada;</a:t>
            </a:r>
          </a:p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Esquecer magoas;</a:t>
            </a:r>
            <a:b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falar menos;</a:t>
            </a:r>
            <a:b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ouvir mais:</a:t>
            </a:r>
            <a:b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acreditar mais na minha capacidade.</a:t>
            </a:r>
            <a:b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E2D3A374-4F2D-47CC-B8A6-5041A3374897}"/>
              </a:ext>
            </a:extLst>
          </p:cNvPr>
          <p:cNvSpPr txBox="1"/>
          <p:nvPr/>
        </p:nvSpPr>
        <p:spPr>
          <a:xfrm>
            <a:off x="5659622" y="1205785"/>
            <a:ext cx="14200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Maior qualidade?</a:t>
            </a:r>
            <a:b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Vontade ajudar o próximo.</a:t>
            </a:r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5110FF2D-A68D-4129-B8C1-AC92572851D5}"/>
              </a:ext>
            </a:extLst>
          </p:cNvPr>
          <p:cNvCxnSpPr>
            <a:cxnSpLocks/>
          </p:cNvCxnSpPr>
          <p:nvPr/>
        </p:nvCxnSpPr>
        <p:spPr>
          <a:xfrm flipV="1">
            <a:off x="8409584" y="4804128"/>
            <a:ext cx="215261" cy="32613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BA6BA7C9-3AD3-436C-BD55-102040500591}"/>
              </a:ext>
            </a:extLst>
          </p:cNvPr>
          <p:cNvCxnSpPr>
            <a:cxnSpLocks/>
          </p:cNvCxnSpPr>
          <p:nvPr/>
        </p:nvCxnSpPr>
        <p:spPr>
          <a:xfrm flipH="1" flipV="1">
            <a:off x="8074915" y="3551474"/>
            <a:ext cx="99074" cy="156921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4F8FF6BD-7883-4FE8-BF31-DFC9D71FD6D1}"/>
              </a:ext>
            </a:extLst>
          </p:cNvPr>
          <p:cNvSpPr txBox="1"/>
          <p:nvPr/>
        </p:nvSpPr>
        <p:spPr>
          <a:xfrm>
            <a:off x="7051578" y="1317342"/>
            <a:ext cx="16579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Maior sonho?</a:t>
            </a:r>
            <a:b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Pessoal: ser mãe;</a:t>
            </a:r>
            <a:b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Profissional:  ser fera em uma função específica na área tecnológica;</a:t>
            </a:r>
            <a:b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Social: montar uma escola de reforço escolar gratuita para crianças carentes.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E8A3CD38-44B1-405D-A3A2-755735B758BB}"/>
              </a:ext>
            </a:extLst>
          </p:cNvPr>
          <p:cNvSpPr txBox="1"/>
          <p:nvPr/>
        </p:nvSpPr>
        <p:spPr>
          <a:xfrm>
            <a:off x="8385635" y="3467477"/>
            <a:ext cx="12653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Maior desafio 2021?</a:t>
            </a:r>
            <a:b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Adaptar-me a mudança profissional que está por vir.</a:t>
            </a:r>
            <a:b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A955D024-F4FF-4CBB-AF88-1290DC9F2E35}"/>
              </a:ext>
            </a:extLst>
          </p:cNvPr>
          <p:cNvSpPr txBox="1"/>
          <p:nvPr/>
        </p:nvSpPr>
        <p:spPr>
          <a:xfrm>
            <a:off x="9905022" y="1223375"/>
            <a:ext cx="22869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Motiva o desafio?</a:t>
            </a:r>
            <a:b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Saber que meu trabalho não gera lixo, ajuda na evolução do mundo, resolve problemas, cria soluções e diminui o esforço “braçal”.</a:t>
            </a:r>
            <a:b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DA8FB07D-A22B-4886-AB15-804BCB891C66}"/>
              </a:ext>
            </a:extLst>
          </p:cNvPr>
          <p:cNvCxnSpPr>
            <a:cxnSpLocks/>
          </p:cNvCxnSpPr>
          <p:nvPr/>
        </p:nvCxnSpPr>
        <p:spPr>
          <a:xfrm flipV="1">
            <a:off x="10884188" y="4865962"/>
            <a:ext cx="0" cy="26429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59596A07-C61C-4F44-B1D3-32141346E9FB}"/>
              </a:ext>
            </a:extLst>
          </p:cNvPr>
          <p:cNvCxnSpPr>
            <a:cxnSpLocks/>
          </p:cNvCxnSpPr>
          <p:nvPr/>
        </p:nvCxnSpPr>
        <p:spPr>
          <a:xfrm flipV="1">
            <a:off x="11474062" y="2649026"/>
            <a:ext cx="118733" cy="24819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BE1C6D1-B8A4-4168-9A98-2AA1B082F5BC}"/>
              </a:ext>
            </a:extLst>
          </p:cNvPr>
          <p:cNvSpPr txBox="1"/>
          <p:nvPr/>
        </p:nvSpPr>
        <p:spPr>
          <a:xfrm>
            <a:off x="9646798" y="2874313"/>
            <a:ext cx="19183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Motiva o sonho?</a:t>
            </a:r>
            <a:b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Pessoal:  a admiração pelo marido e ter cuidados por outro alguém. Profissional:  saber que depende do meu esforço;</a:t>
            </a:r>
            <a:b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Social:  diminuir </a:t>
            </a:r>
            <a:r>
              <a:rPr lang="pt-B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a desigualdade.</a:t>
            </a: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56749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65</TotalTime>
  <Words>280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Galeria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Talita Fernandes</dc:creator>
  <cp:lastModifiedBy>Talita Fernandes</cp:lastModifiedBy>
  <cp:revision>10</cp:revision>
  <dcterms:created xsi:type="dcterms:W3CDTF">2021-04-15T23:38:48Z</dcterms:created>
  <dcterms:modified xsi:type="dcterms:W3CDTF">2021-04-16T00:44:23Z</dcterms:modified>
</cp:coreProperties>
</file>