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>
        <p:scale>
          <a:sx n="80" d="100"/>
          <a:sy n="80" d="100"/>
        </p:scale>
        <p:origin x="3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61F02-B906-4AD8-8306-A4B6872C5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B4400C-EEA1-4D4E-9A63-D32AE0757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FA646F-5733-4D46-BB3E-D8340466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B259-3FBB-4EAB-B519-8C0DB6A50311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26A201-CDEA-4C4F-8AD1-D79568A6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ED2AFC-B615-42DF-AA0F-9B232A22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18C7-F686-4DFF-99A6-10F17F22FD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19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CF449-B457-4573-8D6E-839EFCEF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46D559-4C4D-4518-8A7C-F986618FE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3BBA8-A49F-4496-A1E0-EA2B1193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B259-3FBB-4EAB-B519-8C0DB6A50311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8D24D9-923A-4813-866A-DBC85A46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823916-BD7E-4E57-B9FF-469B33CB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18C7-F686-4DFF-99A6-10F17F22FD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65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8810C0-B932-4924-B5E8-F1D11E20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CF2304-21FA-45A9-A150-7B4C3FC2E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68AFE2-FEEB-48D4-BB01-63522467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B259-3FBB-4EAB-B519-8C0DB6A50311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212FA6-5586-4997-B6FA-504D4E64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D62361-F622-42E8-8CC6-449A6510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18C7-F686-4DFF-99A6-10F17F22FD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77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29A38-D069-4980-97D1-361CEBB2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DECE2C-E320-415D-A309-12697ECB7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B24D8A-4111-4599-A769-17656AC5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B259-3FBB-4EAB-B519-8C0DB6A50311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0E45BE-5817-4D1F-8DBF-7131B84F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0F978E-5392-4A54-ADD6-4D566AAE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18C7-F686-4DFF-99A6-10F17F22FD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26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55888-39DA-494B-8745-DCB74158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A1B3BB-9637-4921-956A-BF8454BB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EE3395-D804-4CA8-B77E-BD188807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B259-3FBB-4EAB-B519-8C0DB6A50311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763502-75DF-44D6-9E2D-672E8733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4E62C1-D305-4B23-B34F-259BA1A4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18C7-F686-4DFF-99A6-10F17F22FD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72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40FA4-4A54-4F06-AD01-C1DF7C63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FB0E67-BBB3-47E1-8379-6B91BB008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B51DDE-4EA1-4279-9CC5-8991BE30C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AC5267-3C92-44E0-8135-477D9DC9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B259-3FBB-4EAB-B519-8C0DB6A50311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5FD7B7-AB1B-486E-AC91-EB57B636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D85BF3-FCEA-4C13-9F5D-BE919216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18C7-F686-4DFF-99A6-10F17F22FD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97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19C30-656C-49A8-AABF-A8CD61BF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2B98C0-5F92-481D-A158-890DF84BA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2CD9CE-7FE5-4A9E-8E5E-9DAD55F0B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5B63D8-9050-4A35-AA66-29470819A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0A52DB-DB8D-41CE-A3E9-A2C551729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24C3B0-6A97-4046-A3EC-AE268589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B259-3FBB-4EAB-B519-8C0DB6A50311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4A7A3A-C149-4C69-A28C-E723904C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350092-14F0-4BE8-80AD-53801275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18C7-F686-4DFF-99A6-10F17F22FD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83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9BB07-D90E-45C7-BE9A-8A3BBEBD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D06B0F-AE96-447A-994D-A31E0B18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B259-3FBB-4EAB-B519-8C0DB6A50311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821765-9169-4679-AFB6-F4D7CD28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0B091B-B166-46F5-95D8-3E3A20D8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18C7-F686-4DFF-99A6-10F17F22FD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21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3F140D-40F7-40DE-B8EB-FC9AFEAE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B259-3FBB-4EAB-B519-8C0DB6A50311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5A92CD-8AE2-4371-A857-B5723926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AE4AF7-21AD-475D-BB4E-90E3DFED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18C7-F686-4DFF-99A6-10F17F22FD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07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04987-AF2F-4506-BF21-BD6B5FAF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AEF053-3147-4D34-8C49-ACBC8FF3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175E02-57BA-4D9B-936A-3CCDC99DA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26E6C2-67BE-470C-9998-29F67E10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B259-3FBB-4EAB-B519-8C0DB6A50311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E16E7B-529F-4D62-BE73-AF783ECC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747AA3-9252-4431-A8AB-CFBA4EF1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18C7-F686-4DFF-99A6-10F17F22FD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86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E6758-0ACA-471F-8DC1-C54D8ACC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E954B3-5F8F-4651-A906-DE4E386E4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0D6A4E-32BD-4571-AAC7-650671DB2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50DF56-9EFB-4D74-8E19-B4F4C2F8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B259-3FBB-4EAB-B519-8C0DB6A50311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359E44-E195-44C2-8DEF-49709595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1BCEDF-3E2A-4C0C-B374-0DD5D3BA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18C7-F686-4DFF-99A6-10F17F22FD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9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23420B-F3F3-44D1-A0D7-E8D7DE80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EF5484-1235-409D-8FB4-DE53FF0B1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15B080-86ED-456E-BA8B-7C28AB7E3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5B259-3FBB-4EAB-B519-8C0DB6A50311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415745-1617-4926-BFB6-546D8B94F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F75A05-794C-4C15-8653-024A41091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218C7-F686-4DFF-99A6-10F17F22FD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88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7EC3955-74F4-48C9-8EA9-FA2AD4D08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4"/>
          <a:stretch/>
        </p:blipFill>
        <p:spPr>
          <a:xfrm>
            <a:off x="0" y="0"/>
            <a:ext cx="12192000" cy="67960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1EBEFAC-9816-4733-9D26-E9D82A43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12" y="61913"/>
            <a:ext cx="1537250" cy="202436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797C52C-0A9E-44A3-9AE2-1A175246A37F}"/>
              </a:ext>
            </a:extLst>
          </p:cNvPr>
          <p:cNvSpPr txBox="1"/>
          <p:nvPr/>
        </p:nvSpPr>
        <p:spPr>
          <a:xfrm>
            <a:off x="1113183" y="2468596"/>
            <a:ext cx="19596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highlight>
                  <a:srgbClr val="008080"/>
                </a:highlight>
                <a:latin typeface="+mj-lt"/>
              </a:rPr>
              <a:t>COMO ME VEJO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Resistente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Resiliente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Divertida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Detalhista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Preocupada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Solidária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Empolgada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Tagarela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Estudiosa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Interessada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Esforçada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Sensível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Amiga</a:t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D0539DD-81C6-4FFC-B724-0AA258FE2A2D}"/>
              </a:ext>
            </a:extLst>
          </p:cNvPr>
          <p:cNvSpPr txBox="1"/>
          <p:nvPr/>
        </p:nvSpPr>
        <p:spPr>
          <a:xfrm>
            <a:off x="3179136" y="2468595"/>
            <a:ext cx="32641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highlight>
                  <a:srgbClr val="008080"/>
                </a:highlight>
                <a:latin typeface="+mj-lt"/>
              </a:rPr>
              <a:t>MOMENTOS </a:t>
            </a:r>
            <a:r>
              <a:rPr lang="pt-BR" b="1" dirty="0" err="1">
                <a:solidFill>
                  <a:schemeClr val="bg1"/>
                </a:solidFill>
                <a:highlight>
                  <a:srgbClr val="008080"/>
                </a:highlight>
                <a:latin typeface="+mj-lt"/>
              </a:rPr>
              <a:t>UAU’s</a:t>
            </a:r>
            <a:r>
              <a:rPr lang="pt-BR" b="1" dirty="0">
                <a:solidFill>
                  <a:schemeClr val="bg1"/>
                </a:solidFill>
                <a:highlight>
                  <a:srgbClr val="008080"/>
                </a:highlight>
                <a:latin typeface="+mj-lt"/>
              </a:rPr>
              <a:t> ANTIGOS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1ª vez no jornalzinho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1º emprego de carteira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Bolsa de 100% da faculdade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Lage batida na minha mãe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Ser convidada por uma 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Trabalho de escola premiado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Concurso ganhei 1º lugar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Transição do TI com sucesso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Carteiras de habilitação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1ª moto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Vencer a embolia pulmonar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1ª vez na boate com amigos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Convite para morar junto s2</a:t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0E2A21-A8D2-4CB2-9809-60FBACF05AF9}"/>
              </a:ext>
            </a:extLst>
          </p:cNvPr>
          <p:cNvSpPr txBox="1"/>
          <p:nvPr/>
        </p:nvSpPr>
        <p:spPr>
          <a:xfrm>
            <a:off x="6586466" y="2468595"/>
            <a:ext cx="55213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highlight>
                  <a:srgbClr val="008080"/>
                </a:highlight>
                <a:latin typeface="+mj-lt"/>
              </a:rPr>
              <a:t>MOMENTOS </a:t>
            </a:r>
            <a:r>
              <a:rPr lang="pt-BR" b="1" dirty="0" err="1">
                <a:solidFill>
                  <a:schemeClr val="bg1"/>
                </a:solidFill>
                <a:highlight>
                  <a:srgbClr val="008080"/>
                </a:highlight>
                <a:latin typeface="+mj-lt"/>
              </a:rPr>
              <a:t>UAU’s</a:t>
            </a:r>
            <a:r>
              <a:rPr lang="pt-BR" b="1" dirty="0">
                <a:solidFill>
                  <a:schemeClr val="bg1"/>
                </a:solidFill>
                <a:highlight>
                  <a:srgbClr val="008080"/>
                </a:highlight>
                <a:latin typeface="+mj-lt"/>
              </a:rPr>
              <a:t> SOULCODE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Ter passado na repescagem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Dinâmica da peneira para entrar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Poder ajudar outras meninas, com o pouco  aprendido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Feedbacks positivos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Orgulho do resultado dos trabalhos apresentados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SoulCode </a:t>
            </a:r>
            <a:r>
              <a:rPr lang="pt-BR" dirty="0" err="1">
                <a:latin typeface="+mj-lt"/>
              </a:rPr>
              <a:t>Talks</a:t>
            </a:r>
            <a:r>
              <a:rPr lang="pt-BR" dirty="0">
                <a:latin typeface="+mj-lt"/>
              </a:rPr>
              <a:t> das quintas-feiras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Ser mais das sextas-feiras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+mj-lt"/>
              </a:rPr>
              <a:t>Happy</a:t>
            </a:r>
            <a:r>
              <a:rPr lang="pt-BR" dirty="0">
                <a:latin typeface="+mj-lt"/>
              </a:rPr>
              <a:t> hour SoulCode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Conhecer da histórias de algumas meninas foi 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Saber a luta da professora </a:t>
            </a:r>
            <a:r>
              <a:rPr lang="pt-BR" dirty="0" err="1">
                <a:latin typeface="+mj-lt"/>
              </a:rPr>
              <a:t>Sayure</a:t>
            </a:r>
            <a:r>
              <a:rPr lang="pt-BR" dirty="0">
                <a:latin typeface="+mj-lt"/>
              </a:rPr>
              <a:t>, incentivador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Participar do projeto que foi sonho de alguém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Me senti confiante para o que vem no futuro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Network incrível</a:t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2735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154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Fernandes</dc:creator>
  <cp:lastModifiedBy>Talita Fernandes</cp:lastModifiedBy>
  <cp:revision>7</cp:revision>
  <dcterms:created xsi:type="dcterms:W3CDTF">2021-04-29T21:23:55Z</dcterms:created>
  <dcterms:modified xsi:type="dcterms:W3CDTF">2021-04-29T22:26:51Z</dcterms:modified>
</cp:coreProperties>
</file>