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CA1CC-8CB2-4E04-9709-B2EF75A2F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ED337-7EAB-4AA2-866F-43D69591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DCE84-C4B1-4F40-830B-7F864A72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01FCA-0AE7-4C9F-B14E-6778FDBC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9900C-63BC-470C-9656-B4755C60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6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24D1-AF8C-464B-B3A6-404AB8B6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4D6AA8-3AFD-4899-B77E-86601C100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9C1F8B-878F-4F69-AD22-E1145AF4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DACD9-2139-4122-82A5-4EDD19AE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C834C-23F1-4A4A-B5C0-A9FCB707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54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D3F641-20FE-4138-865D-7498B4563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14D578-B232-4C8B-8A5F-447F2E28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17398-2B50-45C0-A9EC-F805A4B6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4E545-6F64-4DF0-968E-F484E6D3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665A8-BD45-4069-A68C-8F8CA710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1927-FBE7-4906-8D59-D3688850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5E16D-9B87-4BA7-8198-52FC4CD6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836AC-50A2-4F92-B3DA-090F5208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1C045-F6C7-4A46-A291-EA32E617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CDBC7-35E2-4A7C-8C2B-58DAAF3F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FF1D-6E7E-47A0-99F5-3D2E5663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CD1EA9-9D95-4D3E-9D14-5ED684FB4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96058-B030-4845-9620-8A820753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D1A5B-38D5-44A4-B895-BA465DD3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EFAB2-84F9-490E-A496-1345606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810CC-2D57-463E-BD64-29DAB60E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2095C-976B-4120-B004-DB763964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60B4D4-80ED-49B0-A4D6-FB182492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25958-2739-4D8C-A4CC-B1C4B774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344A3-531C-444F-9AD1-EB9D6F18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144DE-3B62-4170-B4EC-8D76403B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41FC3-8C7E-4DFD-A989-034137A8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D6038-20C3-4DE9-AB4D-9B7DB0AF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9C1ECF-C9F7-4871-A863-D6A565DB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889044-191F-477A-931A-2C010EBF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476A86-1646-4B91-AA5A-CF8717E7A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B97651-BD1B-412A-A5CD-992B5DD6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FCACC3-29C2-4166-B516-C928E23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8B5FC-013C-4611-AF11-8A6BC4B1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0E5A8-4158-433F-A4DF-D06749C6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651617-F7AE-47F6-B9F8-F39CFBE6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DD08F1-E0EB-4D4B-A06E-2537216A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BC24A-D2C5-4D5A-AA0D-D2ACD67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AB7CC8-5E22-434E-AAD9-C7B76BFC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D3118A-698F-4F18-A543-0880A4D4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ABE9E6-B170-4E73-9596-E82CFF1E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89CA-23FD-4508-8687-A4248F46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53E18-61B0-43BD-B548-886C97F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B8AD39-CBB1-4E0F-B39E-4340D56CB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DA3EE1-24E1-4ECB-B176-39E228D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CB9B7B-8CB1-4D2D-B14B-F3457B51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54A85-C0F3-40B2-B448-C826E56E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189C5-B8BC-45C9-BC94-360E7624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0339D-8B5C-4D88-81A6-53A155182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EEC12-2AD6-4A6B-AB3B-E10015EDE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CA24D-0D66-4D67-9B89-DC55E3BC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5AD5A-096A-467F-B1EC-3EBB9D38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F74E9-14D8-4F25-ACC3-1779A61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8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0FB6DE-8F13-49E5-A59E-F7E8C40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4FFD7-98CE-4F57-82D8-A77FA9D4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4798-74E3-401C-AEF8-590E66F3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3EBE-4539-4767-AA87-D37F0DDE284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545DD-88B4-408B-B350-08876A1B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85127-1455-410F-86C4-754BE1E85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BE87-43AC-428D-80B1-B1FCEB166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riz SWOT para Word, DOC e PDF (Impressão) - LUZ Modelos de Documentos">
            <a:extLst>
              <a:ext uri="{FF2B5EF4-FFF2-40B4-BE49-F238E27FC236}">
                <a16:creationId xmlns:a16="http://schemas.microsoft.com/office/drawing/2014/main" id="{84F22858-1527-4939-8A6D-3883674CE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10411" r="3940" b="8651"/>
          <a:stretch/>
        </p:blipFill>
        <p:spPr bwMode="auto">
          <a:xfrm>
            <a:off x="148021" y="982790"/>
            <a:ext cx="11895958" cy="58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BDE4327-F298-4F83-B97C-816624AC6EBF}"/>
              </a:ext>
            </a:extLst>
          </p:cNvPr>
          <p:cNvSpPr txBox="1"/>
          <p:nvPr/>
        </p:nvSpPr>
        <p:spPr>
          <a:xfrm>
            <a:off x="251791" y="249812"/>
            <a:ext cx="11711609" cy="52322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Perpetua" panose="02020502060401020303" pitchFamily="18" charset="0"/>
              </a:rPr>
              <a:t>Talita Fernandes – Análise SWOT da vida profissional 07.05.21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D3E49F-F963-4155-B2F2-604D3265DB79}"/>
              </a:ext>
            </a:extLst>
          </p:cNvPr>
          <p:cNvSpPr txBox="1"/>
          <p:nvPr/>
        </p:nvSpPr>
        <p:spPr>
          <a:xfrm>
            <a:off x="632622" y="1064523"/>
            <a:ext cx="4949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Dedicação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Planejar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Gostar de ajudar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 análise 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 em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Aptidão para solucionar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ECC83B-E9FC-45DF-864D-C9B23408BD55}"/>
              </a:ext>
            </a:extLst>
          </p:cNvPr>
          <p:cNvSpPr txBox="1"/>
          <p:nvPr/>
        </p:nvSpPr>
        <p:spPr>
          <a:xfrm>
            <a:off x="6899219" y="1064523"/>
            <a:ext cx="494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Gerenciar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Liderar equipes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Ensinar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Empreender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3C81DF-B649-453F-B5E8-F35C1E053304}"/>
              </a:ext>
            </a:extLst>
          </p:cNvPr>
          <p:cNvSpPr txBox="1"/>
          <p:nvPr/>
        </p:nvSpPr>
        <p:spPr>
          <a:xfrm>
            <a:off x="6899219" y="4819932"/>
            <a:ext cx="494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Comparação com outros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Insatisfação com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Recusar proposta por não acreditar em mim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94A37-7C8C-4B21-A245-5B2D41AE1B0C}"/>
              </a:ext>
            </a:extLst>
          </p:cNvPr>
          <p:cNvSpPr txBox="1"/>
          <p:nvPr/>
        </p:nvSpPr>
        <p:spPr>
          <a:xfrm>
            <a:off x="632622" y="4653758"/>
            <a:ext cx="4949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Teimosia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Falar em demasiado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Desacreditar no meu potencial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Pressa em solucionar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441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Perpetua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Fernandes</dc:creator>
  <cp:lastModifiedBy>Talita Fernandes</cp:lastModifiedBy>
  <cp:revision>5</cp:revision>
  <dcterms:created xsi:type="dcterms:W3CDTF">2021-05-07T11:12:05Z</dcterms:created>
  <dcterms:modified xsi:type="dcterms:W3CDTF">2021-05-07T11:49:39Z</dcterms:modified>
</cp:coreProperties>
</file>