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5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5f7c1ab42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5f7c1ab42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5f7c1ab42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5f7c1ab42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5f7c1ab42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5f7c1ab42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5f7c1ab42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5f7c1ab42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5f7c1ab42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5f7c1ab42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5f7c1ab42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5f7c1ab42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5f7c1ab42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5f7c1ab42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Big Mountain Resort</a:t>
            </a:r>
            <a:endParaRPr sz="3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Analysis Presentation</a:t>
            </a:r>
            <a:endParaRPr sz="1800"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Mennemeier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Overview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What avenues exist for Big Mountain Resort to either: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Cut costs without changing current pricing model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Increase ticket pricing to their customers while maintaining value of their overall product?</a:t>
            </a:r>
            <a:endParaRPr sz="170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After our analysis we recommend that Big Mountain Resort: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an additional Run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Increase the Vertical Drop by 150 ft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Install an additional chair lift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In doing so we can support an increase in overall ticket price increase of </a:t>
            </a:r>
            <a:r>
              <a:rPr lang="en" sz="1600" b="1"/>
              <a:t>$1.99/tkt, </a:t>
            </a:r>
            <a:r>
              <a:rPr lang="en" sz="1600"/>
              <a:t>combined with the expected visitors (350k) to show an estimated increased revenue of </a:t>
            </a:r>
            <a:r>
              <a:rPr lang="en" sz="1600" b="1"/>
              <a:t>$3.5M.</a:t>
            </a:r>
            <a:endParaRPr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Results and Findings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140375"/>
            <a:ext cx="7038900" cy="3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 the data provided was filtered, we 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started to see relationships between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key features associated in the data.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We then conducted further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analyses using subgroups of these 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target features against ticket pricing.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The most important features we used being:</a:t>
            </a:r>
            <a:endParaRPr sz="100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fastQuads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Runs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Snow Making_ac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vertical_drop</a:t>
            </a:r>
            <a:endParaRPr sz="12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03300"/>
            <a:ext cx="3764399" cy="316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983075"/>
            <a:ext cx="7038900" cy="3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previous findings we then performed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modeling tests on the new datasets 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showed that now </a:t>
            </a:r>
            <a:r>
              <a:rPr lang="en" b="1"/>
              <a:t>fastQuads</a:t>
            </a:r>
            <a:r>
              <a:rPr lang="en"/>
              <a:t> and </a:t>
            </a:r>
            <a:r>
              <a:rPr lang="en" b="1"/>
              <a:t>Runs</a:t>
            </a:r>
            <a:r>
              <a:rPr lang="en"/>
              <a:t> are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optimal features that correlate with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ticket pricing key feature. 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376" y="983075"/>
            <a:ext cx="3476026" cy="349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Performance and Review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able to conduct 4 plausible scenarios to solve our key problem statement.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 these 4 scenarios two of them had no definitive outcome, while one other had no effect or a potentially negative one depending on how many Runs were closed.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The scenario chosen showed positive results and stayed within our margin of error, thus why it is our Recommended scenario.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with confidence that we can conclude the following: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 with the data provided we stand by the Recommended results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However: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more data be acquired this could yield optimized results as well as any additional queries.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Montserrat</vt:lpstr>
      <vt:lpstr>Lato</vt:lpstr>
      <vt:lpstr>Arial</vt:lpstr>
      <vt:lpstr>Focus</vt:lpstr>
      <vt:lpstr>Big Mountain Resort Analysis Presentation</vt:lpstr>
      <vt:lpstr>Problem Statement Overview</vt:lpstr>
      <vt:lpstr>Recommendation</vt:lpstr>
      <vt:lpstr>Analysis Results and Findings</vt:lpstr>
      <vt:lpstr>Further Analysis</vt:lpstr>
      <vt:lpstr>Scenario Performance and Review</vt:lpstr>
      <vt:lpstr>Summary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Analysis Presentation</dc:title>
  <dc:creator>Ryan Mennemeier</dc:creator>
  <cp:lastModifiedBy>Ryan Mennemeier</cp:lastModifiedBy>
  <cp:revision>1</cp:revision>
  <dcterms:modified xsi:type="dcterms:W3CDTF">2024-01-17T16:24:57Z</dcterms:modified>
</cp:coreProperties>
</file>