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2.gif"/><Relationship Id="rId13" Type="http://schemas.openxmlformats.org/officeDocument/2006/relationships/image" Target="../media/image25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9" Type="http://schemas.openxmlformats.org/officeDocument/2006/relationships/image" Target="../media/image8.gif"/><Relationship Id="rId15" Type="http://schemas.openxmlformats.org/officeDocument/2006/relationships/image" Target="../media/image24.gif"/><Relationship Id="rId14" Type="http://schemas.openxmlformats.org/officeDocument/2006/relationships/image" Target="../media/image23.gif"/><Relationship Id="rId17" Type="http://schemas.openxmlformats.org/officeDocument/2006/relationships/image" Target="../media/image27.gif"/><Relationship Id="rId16" Type="http://schemas.openxmlformats.org/officeDocument/2006/relationships/image" Target="../media/image30.gif"/><Relationship Id="rId5" Type="http://schemas.openxmlformats.org/officeDocument/2006/relationships/image" Target="../media/image17.png"/><Relationship Id="rId19" Type="http://schemas.openxmlformats.org/officeDocument/2006/relationships/image" Target="../media/image29.gif"/><Relationship Id="rId6" Type="http://schemas.openxmlformats.org/officeDocument/2006/relationships/image" Target="../media/image4.gif"/><Relationship Id="rId18" Type="http://schemas.openxmlformats.org/officeDocument/2006/relationships/image" Target="../media/image26.gif"/><Relationship Id="rId7" Type="http://schemas.openxmlformats.org/officeDocument/2006/relationships/image" Target="../media/image10.gif"/><Relationship Id="rId8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1.gif"/><Relationship Id="rId22" Type="http://schemas.openxmlformats.org/officeDocument/2006/relationships/image" Target="../media/image29.gif"/><Relationship Id="rId10" Type="http://schemas.openxmlformats.org/officeDocument/2006/relationships/image" Target="../media/image10.gif"/><Relationship Id="rId21" Type="http://schemas.openxmlformats.org/officeDocument/2006/relationships/image" Target="../media/image26.gif"/><Relationship Id="rId13" Type="http://schemas.openxmlformats.org/officeDocument/2006/relationships/image" Target="../media/image2.gif"/><Relationship Id="rId1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gif"/><Relationship Id="rId4" Type="http://schemas.openxmlformats.org/officeDocument/2006/relationships/image" Target="../media/image28.gif"/><Relationship Id="rId9" Type="http://schemas.openxmlformats.org/officeDocument/2006/relationships/image" Target="../media/image4.gif"/><Relationship Id="rId15" Type="http://schemas.openxmlformats.org/officeDocument/2006/relationships/image" Target="../media/image3.gif"/><Relationship Id="rId14" Type="http://schemas.openxmlformats.org/officeDocument/2006/relationships/image" Target="../media/image6.gif"/><Relationship Id="rId17" Type="http://schemas.openxmlformats.org/officeDocument/2006/relationships/image" Target="../media/image23.gif"/><Relationship Id="rId16" Type="http://schemas.openxmlformats.org/officeDocument/2006/relationships/image" Target="../media/image25.gif"/><Relationship Id="rId5" Type="http://schemas.openxmlformats.org/officeDocument/2006/relationships/image" Target="../media/image32.png"/><Relationship Id="rId19" Type="http://schemas.openxmlformats.org/officeDocument/2006/relationships/image" Target="../media/image30.gif"/><Relationship Id="rId6" Type="http://schemas.openxmlformats.org/officeDocument/2006/relationships/image" Target="../media/image20.png"/><Relationship Id="rId18" Type="http://schemas.openxmlformats.org/officeDocument/2006/relationships/image" Target="../media/image24.gif"/><Relationship Id="rId7" Type="http://schemas.openxmlformats.org/officeDocument/2006/relationships/image" Target="../media/image34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4.gif"/><Relationship Id="rId9" Type="http://schemas.openxmlformats.org/officeDocument/2006/relationships/image" Target="../media/image6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7" Type="http://schemas.openxmlformats.org/officeDocument/2006/relationships/image" Target="../media/image8.gif"/><Relationship Id="rId8" Type="http://schemas.openxmlformats.org/officeDocument/2006/relationships/image" Target="../media/image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5" Type="http://schemas.openxmlformats.org/officeDocument/2006/relationships/image" Target="../media/image38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46.png"/><Relationship Id="rId6" Type="http://schemas.openxmlformats.org/officeDocument/2006/relationships/image" Target="../media/image51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2.gif"/><Relationship Id="rId5" Type="http://schemas.openxmlformats.org/officeDocument/2006/relationships/image" Target="../media/image4.gif"/><Relationship Id="rId6" Type="http://schemas.openxmlformats.org/officeDocument/2006/relationships/image" Target="../media/image10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7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Relationship Id="rId5" Type="http://schemas.openxmlformats.org/officeDocument/2006/relationships/image" Target="../media/image63.png"/><Relationship Id="rId6" Type="http://schemas.openxmlformats.org/officeDocument/2006/relationships/image" Target="../media/image58.png"/><Relationship Id="rId7" Type="http://schemas.openxmlformats.org/officeDocument/2006/relationships/image" Target="../media/image60.png"/><Relationship Id="rId8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3" Type="http://schemas.openxmlformats.org/officeDocument/2006/relationships/image" Target="../media/image23.gif"/><Relationship Id="rId1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2.gif"/><Relationship Id="rId15" Type="http://schemas.openxmlformats.org/officeDocument/2006/relationships/image" Target="../media/image30.gif"/><Relationship Id="rId14" Type="http://schemas.openxmlformats.org/officeDocument/2006/relationships/image" Target="../media/image24.gif"/><Relationship Id="rId17" Type="http://schemas.openxmlformats.org/officeDocument/2006/relationships/image" Target="../media/image26.gif"/><Relationship Id="rId16" Type="http://schemas.openxmlformats.org/officeDocument/2006/relationships/image" Target="../media/image27.gif"/><Relationship Id="rId5" Type="http://schemas.openxmlformats.org/officeDocument/2006/relationships/image" Target="../media/image4.gif"/><Relationship Id="rId6" Type="http://schemas.openxmlformats.org/officeDocument/2006/relationships/image" Target="../media/image10.gif"/><Relationship Id="rId18" Type="http://schemas.openxmlformats.org/officeDocument/2006/relationships/image" Target="../media/image29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Relationship Id="rId6" Type="http://schemas.openxmlformats.org/officeDocument/2006/relationships/image" Target="../media/image66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9" Type="http://schemas.openxmlformats.org/officeDocument/2006/relationships/image" Target="../media/image34.png"/><Relationship Id="rId5" Type="http://schemas.openxmlformats.org/officeDocument/2006/relationships/image" Target="../media/image65.png"/><Relationship Id="rId6" Type="http://schemas.openxmlformats.org/officeDocument/2006/relationships/image" Target="../media/image69.png"/><Relationship Id="rId7" Type="http://schemas.openxmlformats.org/officeDocument/2006/relationships/image" Target="../media/image54.png"/><Relationship Id="rId8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2.gif"/><Relationship Id="rId5" Type="http://schemas.openxmlformats.org/officeDocument/2006/relationships/image" Target="../media/image4.gif"/><Relationship Id="rId6" Type="http://schemas.openxmlformats.org/officeDocument/2006/relationships/image" Target="../media/image10.gif"/><Relationship Id="rId7" Type="http://schemas.openxmlformats.org/officeDocument/2006/relationships/image" Target="../media/image1.gif"/><Relationship Id="rId8" Type="http://schemas.openxmlformats.org/officeDocument/2006/relationships/image" Target="../media/image8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5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Relationship Id="rId6" Type="http://schemas.openxmlformats.org/officeDocument/2006/relationships/image" Target="../media/image54.png"/><Relationship Id="rId7" Type="http://schemas.openxmlformats.org/officeDocument/2006/relationships/image" Target="../media/image61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7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