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ihGXDFEkCAKhFNnTmXVVsaAj5u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b="0"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b="0"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b="0"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b="0"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b="0"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b="0"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b="0"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b="0"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b="0"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kdnuggets.com/2014/10/crisp-dm-top-methodology-analytics-data-mining-data-science-project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4800"/>
              <a:t>Жизненный цикл моделей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Резюмируя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Business Understanding (Определение требований)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Analysys &amp; prepation (сбор и анализ данных)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Preparation &amp; training (подготовка и обучение моделей)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Evaluation/validation (валидация на тесте / внедрение)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Model seriving (деплой)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Поиск данных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Источники данных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Собственные данные / данные заказчика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Google datasets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Исследования и публикации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Open-source модели уже обученные на нужном типе данных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Покупка данных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Разметка данных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Выбор среды разметки: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Платные: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roboflow.ai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Open-source: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cvat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label studio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diffgram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LabelMe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CI/CD в мл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CI/CD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311700" y="1152475"/>
            <a:ext cx="836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Написание и мерджинг кода, ручное тестирование.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Автоматическая сборка в тестовом контуре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Ручное и автоматическое тестирование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Релиз версия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Развертывание (деплой)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Поддержка и мониторинг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Доработки (см. пункт 1)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Контейнеризация и докер контейнеры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Контейнеры — это способ упаковать приложение и все его зависимости в единый образ. Этот образ запускается в изолированной среде, не влияющей на основную операционную систему.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Docker — это платформа для разработки, доставки и запуска контейнерных приложений. Docker позволяет создавать контейнеры, автоматизировать их запуск и развертывание, управляет жизненным циклом. Он позволяет запускать множество контейнеров на одной хост-машине.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CI/CD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11700" y="1152475"/>
            <a:ext cx="374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Разрабатываем код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Покрываем тестами вручную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Пушим в гитлаб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Гит запускает создание и деплой контейнера в тестовом контуре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036" y="1152475"/>
            <a:ext cx="47742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Особенности в МЛ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CI Помимо тестирования и валидации кода добавляется model evaluation validation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CD подразумевается последовательный запуск всего МЛ конвейера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Быстрое прототипирование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448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Crispr-DM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данных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CI/CD в мл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Быстрое прототипирование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Что выбрать?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Часто продукт и/или его системы не добираются до продакшена из-за отсутствия обратной связи с принимающими решения: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Streamlit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pynecone.io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gradio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244" y="3035125"/>
            <a:ext cx="2565050" cy="15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5400" y="2974238"/>
            <a:ext cx="2207376" cy="16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Деплой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Fastapi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Flask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Tornado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Unittest / pytest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Selenium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Сrispr-DM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418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Наиболее распространенные: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183" y="1152475"/>
            <a:ext cx="433211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/>
        </p:nvSpPr>
        <p:spPr>
          <a:xfrm>
            <a:off x="4500175" y="45688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Источник опроса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Бизнес анализ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507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Цель проекта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Оценка ситуации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Цели аналитики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План проекта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595" y="1152475"/>
            <a:ext cx="345070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6053775" y="1697075"/>
            <a:ext cx="945600" cy="41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Анализ данных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507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Сбор данных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Описание данных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Изучение данных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Качество данных</a:t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595" y="1152475"/>
            <a:ext cx="345070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/>
          <p:nvPr/>
        </p:nvSpPr>
        <p:spPr>
          <a:xfrm>
            <a:off x="7218925" y="1713950"/>
            <a:ext cx="945600" cy="41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Подготовка данных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507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Выборка данных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Очистка данных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Генерация данных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Интеграция данных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Формирование данных</a:t>
            </a:r>
            <a:endParaRPr/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595" y="1152475"/>
            <a:ext cx="345070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/>
          <p:nvPr/>
        </p:nvSpPr>
        <p:spPr>
          <a:xfrm>
            <a:off x="7590425" y="2330325"/>
            <a:ext cx="945600" cy="41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Моделирование</a:t>
            </a:r>
            <a:endParaRPr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152475"/>
            <a:ext cx="507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 алгоритма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Подготовка плана тестирования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Обучение моделей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Оценка качества моделей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595" y="1152475"/>
            <a:ext cx="345070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/>
          <p:nvPr/>
        </p:nvSpPr>
        <p:spPr>
          <a:xfrm>
            <a:off x="7624225" y="2972000"/>
            <a:ext cx="945600" cy="41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Оценка решения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152475"/>
            <a:ext cx="507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Оценка результатов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Оценка процесса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Определение следующих шагов</a:t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595" y="1152475"/>
            <a:ext cx="345070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/>
          <p:nvPr/>
        </p:nvSpPr>
        <p:spPr>
          <a:xfrm>
            <a:off x="6634150" y="3613675"/>
            <a:ext cx="945600" cy="41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Внедрение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11700" y="1152475"/>
            <a:ext cx="507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Внедрение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Планирование и поддержка моделей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Подготовка отчета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Ревью проекта</a:t>
            </a:r>
            <a:endParaRPr/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595" y="1152475"/>
            <a:ext cx="345070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5623175" y="2653825"/>
            <a:ext cx="945600" cy="41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