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Raleway"/>
      <p:regular r:id="rId49"/>
      <p:bold r:id="rId50"/>
      <p:italic r:id="rId51"/>
      <p:boldItalic r:id="rId52"/>
    </p:embeddedFont>
    <p:embeddedFont>
      <p:font typeface="Lat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-italic.fntdata"/><Relationship Id="rId50" Type="http://schemas.openxmlformats.org/officeDocument/2006/relationships/font" Target="fonts/Raleway-bold.fntdata"/><Relationship Id="rId53" Type="http://schemas.openxmlformats.org/officeDocument/2006/relationships/font" Target="fonts/Lato-regular.fntdata"/><Relationship Id="rId52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55" Type="http://schemas.openxmlformats.org/officeDocument/2006/relationships/font" Target="fonts/Lato-italic.fntdata"/><Relationship Id="rId10" Type="http://schemas.openxmlformats.org/officeDocument/2006/relationships/slide" Target="slides/slide5.xml"/><Relationship Id="rId54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2070a46817744e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2070a46817744e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2070a46817744e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2070a46817744e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2070a46817744e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2070a46817744e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2070a46817744e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2070a46817744e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2070a46817744e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2070a46817744e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2070a46817744e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2070a46817744e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2070a46817744e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2070a46817744e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2070a46817744e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2070a46817744e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f2b65c2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f2b65c2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2070a46817744e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2070a46817744e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2070a46817744e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2070a46817744e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2070a46817744e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2070a46817744e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2070a46817744e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2070a46817744e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2070a46817744e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2070a46817744e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2070a46817744e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2070a46817744e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f2b65c20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f2b65c20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f2b65c20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f2b65c20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f2b65c20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f2b65c20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f2b65c20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f2b65c20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2b65c20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2b65c20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f2b65c20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f2b65c20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2070a46817744e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2070a46817744e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f2b65c20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f2b65c20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f2b65c20a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f2b65c20a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f2b65c20a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f2b65c20a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f2b65c20a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f2b65c20a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f2b65c20a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f2b65c20a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f2b65c20a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f2b65c20a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f2b65c20a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f2b65c20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f2b65c20a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f2b65c20a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f2b65c20a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f2b65c20a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f2b65c20a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f2b65c20a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2070a46817744e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2070a46817744e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f2b65c20a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f2b65c20a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f2b65c20a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f2b65c20a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f2b65c20a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f2b65c20a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f2b65c20a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f2b65c20a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Bryan send slide deck to Christian, Shawn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Introduce others to slide deck - Shawn and Christian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Draft sign-up &amp; create account flow; bring that to meeting on Wednesday, 2/26 - Bryan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Generate ideas of how BE would work - Bryan, Christian, Shawn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Meet again on next Wednesday, Feb 26, with everyone who’s interested - 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After that, do wireframes, estimates,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2070a46817744e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2070a46817744e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f2b65c20a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f2b65c20a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2070a46817744e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2070a46817744e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2070a46817744e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2070a46817744e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2070a46817744e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2070a46817744e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spreadsheets/d/1aMXZ6ZbPioJuX3IMMMUgonoSCS795yqK_G5kXGoWe1c/edit#gid=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Personae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Text Annotation and Machine Learning SaaS tool for local government and beyond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by Bryan Quandt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Machine Learning algorithm (KNN?) to analyze written comments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Beyond basic text input; potentially including email, voice, etc.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Mo</a:t>
            </a:r>
            <a:r>
              <a:rPr lang="de"/>
              <a:t>bile &amp; field capture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Key Fu</a:t>
            </a:r>
            <a:r>
              <a:rPr lang="de"/>
              <a:t>nctionality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Phase 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Code text comments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6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6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6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6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See results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Story 1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Local government planner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6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6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6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Other Features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Create project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450" y="152400"/>
            <a:ext cx="6803090" cy="4838698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450" y="152400"/>
            <a:ext cx="6803090" cy="483869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450" y="152400"/>
            <a:ext cx="6803090" cy="483869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450" y="152400"/>
            <a:ext cx="6803090" cy="483869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450" y="152400"/>
            <a:ext cx="6803090" cy="483869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Story 2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Public </a:t>
            </a:r>
            <a:r>
              <a:rPr lang="de"/>
              <a:t>engagement consultancy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450" y="152400"/>
            <a:ext cx="6803090" cy="483869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Add code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450" y="152400"/>
            <a:ext cx="6803090" cy="483869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450" y="152400"/>
            <a:ext cx="6803090" cy="483869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450" y="152400"/>
            <a:ext cx="6803090" cy="483869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450" y="152400"/>
            <a:ext cx="6803090" cy="483869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Rename code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450" y="152400"/>
            <a:ext cx="6803090" cy="483869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450" y="152400"/>
            <a:ext cx="6803090" cy="483869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450" y="152400"/>
            <a:ext cx="6803090" cy="483869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need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Local government staff get public input in surveys, phone calls, written forms, emails, and more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Consultants too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They want to get the main ideas from those comments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2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Select multiple codes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450" y="152400"/>
            <a:ext cx="6803090" cy="483869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4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Create account</a:t>
            </a:r>
            <a:br>
              <a:rPr lang="de"/>
            </a:br>
            <a:r>
              <a:rPr lang="de"/>
              <a:t>(BE)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Next Steps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Cur</a:t>
            </a:r>
            <a:r>
              <a:rPr lang="de"/>
              <a:t>rent solution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Excel - comments in rows, themes in columns, “1” denotes when column matches a theme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Pain points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Hard to keep track of while doing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Takes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Requires double-checking, usually by others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rgbClr val="FFFFFF"/>
                </a:solidFill>
                <a:hlinkClick r:id="rId3"/>
              </a:rPr>
              <a:t>Example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Opportunity 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Save local gov staff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Freeing them up to do more good -  design and implement </a:t>
            </a:r>
            <a:r>
              <a:rPr lang="de"/>
              <a:t>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Easier to understand input -&gt; more willingness to engage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Transform how gov makes sense of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Beyond local government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Beyond text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How we get there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Coding text with good UI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