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75" r:id="rId4"/>
    <p:sldId id="267" r:id="rId5"/>
    <p:sldId id="270" r:id="rId6"/>
    <p:sldId id="273" r:id="rId7"/>
    <p:sldId id="272" r:id="rId8"/>
    <p:sldId id="274" r:id="rId9"/>
    <p:sldId id="264" r:id="rId10"/>
    <p:sldId id="261" r:id="rId11"/>
    <p:sldId id="269" r:id="rId12"/>
    <p:sldId id="268" r:id="rId13"/>
    <p:sldId id="265" r:id="rId14"/>
    <p:sldId id="263" r:id="rId15"/>
    <p:sldId id="260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8" autoAdjust="0"/>
    <p:restoredTop sz="84757" autoAdjust="0"/>
  </p:normalViewPr>
  <p:slideViewPr>
    <p:cSldViewPr>
      <p:cViewPr varScale="1">
        <p:scale>
          <a:sx n="103" d="100"/>
          <a:sy n="103" d="100"/>
        </p:scale>
        <p:origin x="-21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image" Target="../media/image2.gif"/><Relationship Id="rId4" Type="http://schemas.openxmlformats.org/officeDocument/2006/relationships/image" Target="../media/image5.g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image" Target="../media/image2.gif"/><Relationship Id="rId4" Type="http://schemas.openxmlformats.org/officeDocument/2006/relationships/image" Target="../media/image5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5F03C-26A5-4E86-9F5C-9A92C82B905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6EA5FF-84AD-4B28-8E37-D4B151E1A604}">
      <dgm:prSet phldrT="[Text]"/>
      <dgm:spPr/>
      <dgm:t>
        <a:bodyPr/>
        <a:lstStyle/>
        <a:p>
          <a:r>
            <a:rPr lang="en-US" dirty="0" smtClean="0"/>
            <a:t>Metric Space</a:t>
          </a:r>
          <a:endParaRPr lang="en-US" dirty="0"/>
        </a:p>
      </dgm:t>
    </dgm:pt>
    <dgm:pt modelId="{BC043C2E-D1E1-4C84-AF9E-EEA748C2FD75}" type="parTrans" cxnId="{06DDE856-B4BB-452C-8977-A90E6BD9DEBA}">
      <dgm:prSet/>
      <dgm:spPr/>
      <dgm:t>
        <a:bodyPr/>
        <a:lstStyle/>
        <a:p>
          <a:endParaRPr lang="en-US"/>
        </a:p>
      </dgm:t>
    </dgm:pt>
    <dgm:pt modelId="{0DBEBC8A-8A8E-470B-8C6B-B9FA1194EC92}" type="sibTrans" cxnId="{06DDE856-B4BB-452C-8977-A90E6BD9DEBA}">
      <dgm:prSet/>
      <dgm:spPr/>
      <dgm:t>
        <a:bodyPr/>
        <a:lstStyle/>
        <a:p>
          <a:endParaRPr lang="en-US"/>
        </a:p>
      </dgm:t>
    </dgm:pt>
    <dgm:pt modelId="{6904793B-E8C5-47D7-B568-F64A194D69B0}">
      <dgm:prSet phldrT="[Text]"/>
      <dgm:spPr/>
      <dgm:t>
        <a:bodyPr/>
        <a:lstStyle/>
        <a:p>
          <a:r>
            <a:rPr lang="en-US" dirty="0" smtClean="0"/>
            <a:t>Coordinate free</a:t>
          </a:r>
          <a:endParaRPr lang="en-US" dirty="0"/>
        </a:p>
      </dgm:t>
    </dgm:pt>
    <dgm:pt modelId="{0158C911-9F39-4714-AFEE-5703A5596C4C}" type="parTrans" cxnId="{595E3A7C-310E-4702-8C29-78EC81241762}">
      <dgm:prSet/>
      <dgm:spPr/>
      <dgm:t>
        <a:bodyPr/>
        <a:lstStyle/>
        <a:p>
          <a:endParaRPr lang="en-US"/>
        </a:p>
      </dgm:t>
    </dgm:pt>
    <dgm:pt modelId="{78FE858B-E736-4E34-9388-2CB3CA1F98E7}" type="sibTrans" cxnId="{595E3A7C-310E-4702-8C29-78EC81241762}">
      <dgm:prSet/>
      <dgm:spPr/>
      <dgm:t>
        <a:bodyPr/>
        <a:lstStyle/>
        <a:p>
          <a:endParaRPr lang="en-US"/>
        </a:p>
      </dgm:t>
    </dgm:pt>
    <dgm:pt modelId="{F93383BD-285B-407B-AAB5-FB26985611B1}">
      <dgm:prSet phldrT="[Text]"/>
      <dgm:spPr/>
      <dgm:t>
        <a:bodyPr/>
        <a:lstStyle/>
        <a:p>
          <a:r>
            <a:rPr lang="en-US" dirty="0" smtClean="0"/>
            <a:t>Orientation doesn’t matter</a:t>
          </a:r>
          <a:endParaRPr lang="en-US" dirty="0"/>
        </a:p>
      </dgm:t>
    </dgm:pt>
    <dgm:pt modelId="{19E37EE6-E9AE-4E47-A459-B2F5C0C48C0E}" type="parTrans" cxnId="{BCB0FB27-2D69-496B-A6B7-888831AFF0B5}">
      <dgm:prSet/>
      <dgm:spPr/>
      <dgm:t>
        <a:bodyPr/>
        <a:lstStyle/>
        <a:p>
          <a:endParaRPr lang="en-US"/>
        </a:p>
      </dgm:t>
    </dgm:pt>
    <dgm:pt modelId="{0D6F2634-ED95-4141-8870-BC9BC4F52A5E}" type="sibTrans" cxnId="{BCB0FB27-2D69-496B-A6B7-888831AFF0B5}">
      <dgm:prSet/>
      <dgm:spPr/>
      <dgm:t>
        <a:bodyPr/>
        <a:lstStyle/>
        <a:p>
          <a:endParaRPr lang="en-US"/>
        </a:p>
      </dgm:t>
    </dgm:pt>
    <dgm:pt modelId="{C58C64DC-A9FC-40B2-A185-04DB3DA8A984}">
      <dgm:prSet phldrT="[Text]"/>
      <dgm:spPr/>
      <dgm:t>
        <a:bodyPr/>
        <a:lstStyle/>
        <a:p>
          <a:r>
            <a:rPr lang="en-US" dirty="0" smtClean="0"/>
            <a:t>Small deformations don’t change topology</a:t>
          </a:r>
          <a:endParaRPr lang="en-US" dirty="0"/>
        </a:p>
      </dgm:t>
    </dgm:pt>
    <dgm:pt modelId="{DBC77E36-5CD1-4CDD-A296-F2BF33DF1DA0}" type="parTrans" cxnId="{846E036E-27E4-48FB-A326-93360F60FD8D}">
      <dgm:prSet/>
      <dgm:spPr/>
      <dgm:t>
        <a:bodyPr/>
        <a:lstStyle/>
        <a:p>
          <a:endParaRPr lang="en-US"/>
        </a:p>
      </dgm:t>
    </dgm:pt>
    <dgm:pt modelId="{4A3D964F-99C6-47A9-90AB-848E0A09B841}" type="sibTrans" cxnId="{846E036E-27E4-48FB-A326-93360F60FD8D}">
      <dgm:prSet/>
      <dgm:spPr/>
      <dgm:t>
        <a:bodyPr/>
        <a:lstStyle/>
        <a:p>
          <a:endParaRPr lang="en-US"/>
        </a:p>
      </dgm:t>
    </dgm:pt>
    <dgm:pt modelId="{51BB469B-6266-45CC-9829-F99034C141FE}">
      <dgm:prSet phldrT="[Text]"/>
      <dgm:spPr/>
      <dgm:t>
        <a:bodyPr/>
        <a:lstStyle/>
        <a:p>
          <a:r>
            <a:rPr lang="en-US" dirty="0" smtClean="0"/>
            <a:t>Stretching, bending, etc. okay</a:t>
          </a:r>
          <a:endParaRPr lang="en-US" dirty="0"/>
        </a:p>
      </dgm:t>
    </dgm:pt>
    <dgm:pt modelId="{87DD7CA9-D265-4D05-BC83-1D02F15A3343}" type="parTrans" cxnId="{53AF3D79-9FB5-4676-80B3-3E8EA9304650}">
      <dgm:prSet/>
      <dgm:spPr/>
      <dgm:t>
        <a:bodyPr/>
        <a:lstStyle/>
        <a:p>
          <a:endParaRPr lang="en-US"/>
        </a:p>
      </dgm:t>
    </dgm:pt>
    <dgm:pt modelId="{3E378DAB-7B56-4914-998D-53416D8EE6C8}" type="sibTrans" cxnId="{53AF3D79-9FB5-4676-80B3-3E8EA9304650}">
      <dgm:prSet/>
      <dgm:spPr/>
      <dgm:t>
        <a:bodyPr/>
        <a:lstStyle/>
        <a:p>
          <a:endParaRPr lang="en-US"/>
        </a:p>
      </dgm:t>
    </dgm:pt>
    <dgm:pt modelId="{06212496-6F49-4058-A739-B1F10A1995A7}">
      <dgm:prSet phldrT="[Text]"/>
      <dgm:spPr/>
      <dgm:t>
        <a:bodyPr/>
        <a:lstStyle/>
        <a:p>
          <a:r>
            <a:rPr lang="en-US" dirty="0" smtClean="0"/>
            <a:t>Cutting, gluing, etc. not okay</a:t>
          </a:r>
          <a:endParaRPr lang="en-US" dirty="0"/>
        </a:p>
      </dgm:t>
    </dgm:pt>
    <dgm:pt modelId="{5C1613DE-8663-4A62-82EC-005F09FC6F78}" type="parTrans" cxnId="{DDA9B605-FD6D-4F8A-AA34-FD5ECE88FDEB}">
      <dgm:prSet/>
      <dgm:spPr/>
      <dgm:t>
        <a:bodyPr/>
        <a:lstStyle/>
        <a:p>
          <a:endParaRPr lang="en-US"/>
        </a:p>
      </dgm:t>
    </dgm:pt>
    <dgm:pt modelId="{139F6E77-E060-4BA4-9307-53E01C3B579B}" type="sibTrans" cxnId="{DDA9B605-FD6D-4F8A-AA34-FD5ECE88FDEB}">
      <dgm:prSet/>
      <dgm:spPr/>
      <dgm:t>
        <a:bodyPr/>
        <a:lstStyle/>
        <a:p>
          <a:endParaRPr lang="en-US"/>
        </a:p>
      </dgm:t>
    </dgm:pt>
    <dgm:pt modelId="{26130B85-0092-4130-900D-D8389F4E282E}">
      <dgm:prSet phldrT="[Text]"/>
      <dgm:spPr/>
      <dgm:t>
        <a:bodyPr/>
        <a:lstStyle/>
        <a:p>
          <a:r>
            <a:rPr lang="en-US" dirty="0" err="1" smtClean="0"/>
            <a:t>Simplicial</a:t>
          </a:r>
          <a:r>
            <a:rPr lang="en-US" dirty="0" smtClean="0"/>
            <a:t> Complexes </a:t>
          </a:r>
          <a:endParaRPr lang="en-US" dirty="0"/>
        </a:p>
      </dgm:t>
    </dgm:pt>
    <dgm:pt modelId="{35E29316-4ABB-4205-92CC-1CED07145BB5}" type="parTrans" cxnId="{1FE9CE3C-98B9-452F-AB86-6A2BB91B73DB}">
      <dgm:prSet/>
      <dgm:spPr/>
      <dgm:t>
        <a:bodyPr/>
        <a:lstStyle/>
        <a:p>
          <a:endParaRPr lang="en-US"/>
        </a:p>
      </dgm:t>
    </dgm:pt>
    <dgm:pt modelId="{D9CF1AF3-B2B5-4A3D-A933-2A3E55CC09C4}" type="sibTrans" cxnId="{1FE9CE3C-98B9-452F-AB86-6A2BB91B73DB}">
      <dgm:prSet/>
      <dgm:spPr/>
      <dgm:t>
        <a:bodyPr/>
        <a:lstStyle/>
        <a:p>
          <a:endParaRPr lang="en-US"/>
        </a:p>
      </dgm:t>
    </dgm:pt>
    <dgm:pt modelId="{B3D533BC-598D-4751-8596-E566263D0185}">
      <dgm:prSet phldrT="[Text]"/>
      <dgm:spPr/>
      <dgm:t>
        <a:bodyPr/>
        <a:lstStyle/>
        <a:p>
          <a:r>
            <a:rPr lang="en-US" dirty="0" smtClean="0"/>
            <a:t>Course (“compressed”) representations of reality</a:t>
          </a:r>
          <a:endParaRPr lang="en-US" dirty="0"/>
        </a:p>
      </dgm:t>
    </dgm:pt>
    <dgm:pt modelId="{45DC5463-6106-46E6-BED8-FA25163292E0}" type="parTrans" cxnId="{7331C035-1B73-4B6C-A985-38A4E2B7841D}">
      <dgm:prSet/>
      <dgm:spPr/>
      <dgm:t>
        <a:bodyPr/>
        <a:lstStyle/>
        <a:p>
          <a:endParaRPr lang="en-US"/>
        </a:p>
      </dgm:t>
    </dgm:pt>
    <dgm:pt modelId="{DF13045B-747F-4C48-930A-7FD5B0199DD9}" type="sibTrans" cxnId="{7331C035-1B73-4B6C-A985-38A4E2B7841D}">
      <dgm:prSet/>
      <dgm:spPr/>
      <dgm:t>
        <a:bodyPr/>
        <a:lstStyle/>
        <a:p>
          <a:endParaRPr lang="en-US"/>
        </a:p>
      </dgm:t>
    </dgm:pt>
    <dgm:pt modelId="{C0502A3C-BFD0-4012-B64B-48293A27F7E9}">
      <dgm:prSet phldrT="[Text]"/>
      <dgm:spPr/>
      <dgm:t>
        <a:bodyPr/>
        <a:lstStyle/>
        <a:p>
          <a:r>
            <a:rPr lang="en-US" dirty="0" smtClean="0"/>
            <a:t>Ability to compare sets from different coordinate systems</a:t>
          </a:r>
          <a:endParaRPr lang="en-US" dirty="0"/>
        </a:p>
      </dgm:t>
    </dgm:pt>
    <dgm:pt modelId="{F76C502B-B00D-4F6A-A217-C636FD569942}" type="parTrans" cxnId="{7F7D98E8-773D-466F-AB4F-07709042393F}">
      <dgm:prSet/>
      <dgm:spPr/>
    </dgm:pt>
    <dgm:pt modelId="{5AFCDD0B-224C-4106-9614-BD583E712A03}" type="sibTrans" cxnId="{7F7D98E8-773D-466F-AB4F-07709042393F}">
      <dgm:prSet/>
      <dgm:spPr/>
    </dgm:pt>
    <dgm:pt modelId="{0CD4BA10-A0DB-4271-AB0A-E52C725FAB36}">
      <dgm:prSet/>
      <dgm:spPr/>
      <dgm:t>
        <a:bodyPr/>
        <a:lstStyle/>
        <a:p>
          <a:r>
            <a:rPr lang="en-US" dirty="0" smtClean="0"/>
            <a:t>Pair-wise distance between points</a:t>
          </a:r>
          <a:endParaRPr lang="en-US" dirty="0"/>
        </a:p>
      </dgm:t>
    </dgm:pt>
    <dgm:pt modelId="{7471A76D-0B6A-4845-AA8E-A09188A3E0B8}" type="parTrans" cxnId="{9658169D-073C-4F87-B82E-A4F8FAF049C7}">
      <dgm:prSet/>
      <dgm:spPr/>
    </dgm:pt>
    <dgm:pt modelId="{B10F2EE5-DF7A-456E-84C7-1FF79731ECB1}" type="sibTrans" cxnId="{9658169D-073C-4F87-B82E-A4F8FAF049C7}">
      <dgm:prSet/>
      <dgm:spPr/>
    </dgm:pt>
    <dgm:pt modelId="{6BA75CC2-C7BD-48A5-9538-D47DF042F220}">
      <dgm:prSet phldrT="[Text]"/>
      <dgm:spPr/>
      <dgm:t>
        <a:bodyPr/>
        <a:lstStyle/>
        <a:p>
          <a:r>
            <a:rPr lang="en-US" dirty="0" smtClean="0"/>
            <a:t>Less sensitivity to noise </a:t>
          </a:r>
          <a:r>
            <a:rPr lang="en-US" baseline="30000" dirty="0" smtClean="0"/>
            <a:t>[1]</a:t>
          </a:r>
          <a:endParaRPr lang="en-US" baseline="30000" dirty="0"/>
        </a:p>
      </dgm:t>
    </dgm:pt>
    <dgm:pt modelId="{1E80E95C-ABFF-4CFC-B0D8-0FC40B0D3C35}" type="parTrans" cxnId="{F962E789-098A-417B-8CB6-4DEA41D06FD0}">
      <dgm:prSet/>
      <dgm:spPr/>
    </dgm:pt>
    <dgm:pt modelId="{7BB0B0D7-A735-4DE4-9258-F8B14D985B25}" type="sibTrans" cxnId="{F962E789-098A-417B-8CB6-4DEA41D06FD0}">
      <dgm:prSet/>
      <dgm:spPr/>
    </dgm:pt>
    <dgm:pt modelId="{D6B572FF-F8A3-4374-AF81-AB47351B73F8}">
      <dgm:prSet/>
      <dgm:spPr/>
      <dgm:t>
        <a:bodyPr/>
        <a:lstStyle/>
        <a:p>
          <a:r>
            <a:rPr lang="en-US" dirty="0" smtClean="0"/>
            <a:t>Continuously defined surfaces</a:t>
          </a:r>
          <a:endParaRPr lang="en-US" dirty="0"/>
        </a:p>
      </dgm:t>
    </dgm:pt>
    <dgm:pt modelId="{CD0D0838-6E8C-4ADA-ADFE-93B3D74D76DC}" type="parTrans" cxnId="{83915293-03E4-45C7-8B39-20C40E99BD2D}">
      <dgm:prSet/>
      <dgm:spPr/>
    </dgm:pt>
    <dgm:pt modelId="{181EDC05-7331-4B7F-AECA-B1F2FD3F171B}" type="sibTrans" cxnId="{83915293-03E4-45C7-8B39-20C40E99BD2D}">
      <dgm:prSet/>
      <dgm:spPr/>
    </dgm:pt>
    <dgm:pt modelId="{074EC6C6-968D-4E29-8481-645EA8807069}" type="pres">
      <dgm:prSet presAssocID="{B715F03C-26A5-4E86-9F5C-9A92C82B905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7D1EFC-E6DF-4F9F-A03A-B99D941E12BA}" type="pres">
      <dgm:prSet presAssocID="{5D6EA5FF-84AD-4B28-8E37-D4B151E1A604}" presName="comp" presStyleCnt="0"/>
      <dgm:spPr/>
    </dgm:pt>
    <dgm:pt modelId="{1CAE7896-446C-4FDC-BC31-554BBA63FC1B}" type="pres">
      <dgm:prSet presAssocID="{5D6EA5FF-84AD-4B28-8E37-D4B151E1A604}" presName="box" presStyleLbl="node1" presStyleIdx="0" presStyleCnt="4"/>
      <dgm:spPr/>
      <dgm:t>
        <a:bodyPr/>
        <a:lstStyle/>
        <a:p>
          <a:endParaRPr lang="en-US"/>
        </a:p>
      </dgm:t>
    </dgm:pt>
    <dgm:pt modelId="{1451F85C-C43F-4073-A9D5-04D090A0BAC3}" type="pres">
      <dgm:prSet presAssocID="{5D6EA5FF-84AD-4B28-8E37-D4B151E1A604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BA2CA24-FB81-4770-8967-6D7ECEFDB0F3}" type="pres">
      <dgm:prSet presAssocID="{5D6EA5FF-84AD-4B28-8E37-D4B151E1A604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B8988-EF7B-4706-A614-E9DEF1DE978F}" type="pres">
      <dgm:prSet presAssocID="{0DBEBC8A-8A8E-470B-8C6B-B9FA1194EC92}" presName="spacer" presStyleCnt="0"/>
      <dgm:spPr/>
    </dgm:pt>
    <dgm:pt modelId="{F8D96B72-F3CB-4298-AEA8-ED77F0B8978F}" type="pres">
      <dgm:prSet presAssocID="{6904793B-E8C5-47D7-B568-F64A194D69B0}" presName="comp" presStyleCnt="0"/>
      <dgm:spPr/>
    </dgm:pt>
    <dgm:pt modelId="{0F26D4AC-9E3D-4CF1-93F6-33B20E1ADC7D}" type="pres">
      <dgm:prSet presAssocID="{6904793B-E8C5-47D7-B568-F64A194D69B0}" presName="box" presStyleLbl="node1" presStyleIdx="1" presStyleCnt="4"/>
      <dgm:spPr/>
      <dgm:t>
        <a:bodyPr/>
        <a:lstStyle/>
        <a:p>
          <a:endParaRPr lang="en-US"/>
        </a:p>
      </dgm:t>
    </dgm:pt>
    <dgm:pt modelId="{8A759BE8-8C58-44D1-8565-CD404EEDBE06}" type="pres">
      <dgm:prSet presAssocID="{6904793B-E8C5-47D7-B568-F64A194D69B0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80F6156-9654-45C3-AA51-F594E25134FE}" type="pres">
      <dgm:prSet presAssocID="{6904793B-E8C5-47D7-B568-F64A194D69B0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B9799-1DA9-4931-B746-785ABEC9F7ED}" type="pres">
      <dgm:prSet presAssocID="{78FE858B-E736-4E34-9388-2CB3CA1F98E7}" presName="spacer" presStyleCnt="0"/>
      <dgm:spPr/>
    </dgm:pt>
    <dgm:pt modelId="{1990672F-15E8-430C-A3A1-BE464833E645}" type="pres">
      <dgm:prSet presAssocID="{C58C64DC-A9FC-40B2-A185-04DB3DA8A984}" presName="comp" presStyleCnt="0"/>
      <dgm:spPr/>
    </dgm:pt>
    <dgm:pt modelId="{1ADF4D81-084B-4C14-A899-8C7F4FFB243A}" type="pres">
      <dgm:prSet presAssocID="{C58C64DC-A9FC-40B2-A185-04DB3DA8A984}" presName="box" presStyleLbl="node1" presStyleIdx="2" presStyleCnt="4"/>
      <dgm:spPr/>
      <dgm:t>
        <a:bodyPr/>
        <a:lstStyle/>
        <a:p>
          <a:endParaRPr lang="en-US"/>
        </a:p>
      </dgm:t>
    </dgm:pt>
    <dgm:pt modelId="{E2BBA374-33AE-445C-BEEF-90A65C5A0C20}" type="pres">
      <dgm:prSet presAssocID="{C58C64DC-A9FC-40B2-A185-04DB3DA8A984}" presName="img" presStyleLbl="fgImgPlace1" presStyleIdx="2" presStyleCnt="4"/>
      <dgm:spPr>
        <a:blipFill rotWithShape="0">
          <a:blip xmlns:r="http://schemas.openxmlformats.org/officeDocument/2006/relationships" r:embed="rId3">
            <a:biLevel thresh="50000"/>
          </a:blip>
          <a:stretch>
            <a:fillRect/>
          </a:stretch>
        </a:blipFill>
      </dgm:spPr>
    </dgm:pt>
    <dgm:pt modelId="{A873A075-796E-4EFD-B563-A5479803D850}" type="pres">
      <dgm:prSet presAssocID="{C58C64DC-A9FC-40B2-A185-04DB3DA8A984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2A86A-0DE2-4C37-A9C1-DACC554AA9B9}" type="pres">
      <dgm:prSet presAssocID="{4A3D964F-99C6-47A9-90AB-848E0A09B841}" presName="spacer" presStyleCnt="0"/>
      <dgm:spPr/>
    </dgm:pt>
    <dgm:pt modelId="{3127BCFD-C999-4E2D-8855-D4CC740F8BA5}" type="pres">
      <dgm:prSet presAssocID="{26130B85-0092-4130-900D-D8389F4E282E}" presName="comp" presStyleCnt="0"/>
      <dgm:spPr/>
    </dgm:pt>
    <dgm:pt modelId="{7F8CBDF7-BA29-4567-B984-092CFE843806}" type="pres">
      <dgm:prSet presAssocID="{26130B85-0092-4130-900D-D8389F4E282E}" presName="box" presStyleLbl="node1" presStyleIdx="3" presStyleCnt="4"/>
      <dgm:spPr/>
      <dgm:t>
        <a:bodyPr/>
        <a:lstStyle/>
        <a:p>
          <a:endParaRPr lang="en-US"/>
        </a:p>
      </dgm:t>
    </dgm:pt>
    <dgm:pt modelId="{46AC5177-B814-4EBE-999D-49F5CFA6D6E7}" type="pres">
      <dgm:prSet presAssocID="{26130B85-0092-4130-900D-D8389F4E282E}" presName="img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601F08A9-4CA4-4C86-8ADB-4AF38D6A6728}" type="pres">
      <dgm:prSet presAssocID="{26130B85-0092-4130-900D-D8389F4E282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FEF7B-3614-495E-8252-37762C5B1CD3}" type="presOf" srcId="{6BA75CC2-C7BD-48A5-9538-D47DF042F220}" destId="{A873A075-796E-4EFD-B563-A5479803D850}" srcOrd="1" destOrd="3" presId="urn:microsoft.com/office/officeart/2005/8/layout/vList4"/>
    <dgm:cxn modelId="{631AAE04-39A7-41AB-9BFB-02947A544AF6}" type="presOf" srcId="{51BB469B-6266-45CC-9829-F99034C141FE}" destId="{A873A075-796E-4EFD-B563-A5479803D850}" srcOrd="1" destOrd="1" presId="urn:microsoft.com/office/officeart/2005/8/layout/vList4"/>
    <dgm:cxn modelId="{83915293-03E4-45C7-8B39-20C40E99BD2D}" srcId="{5D6EA5FF-84AD-4B28-8E37-D4B151E1A604}" destId="{D6B572FF-F8A3-4374-AF81-AB47351B73F8}" srcOrd="1" destOrd="0" parTransId="{CD0D0838-6E8C-4ADA-ADFE-93B3D74D76DC}" sibTransId="{181EDC05-7331-4B7F-AECA-B1F2FD3F171B}"/>
    <dgm:cxn modelId="{3DDEA5AB-B9CC-4EF6-AB6C-F49DE07F0CC7}" type="presOf" srcId="{D6B572FF-F8A3-4374-AF81-AB47351B73F8}" destId="{3BA2CA24-FB81-4770-8967-6D7ECEFDB0F3}" srcOrd="1" destOrd="2" presId="urn:microsoft.com/office/officeart/2005/8/layout/vList4"/>
    <dgm:cxn modelId="{A3E99C37-D9D1-456C-B0B3-A4B18E289D94}" type="presOf" srcId="{0CD4BA10-A0DB-4271-AB0A-E52C725FAB36}" destId="{3BA2CA24-FB81-4770-8967-6D7ECEFDB0F3}" srcOrd="1" destOrd="1" presId="urn:microsoft.com/office/officeart/2005/8/layout/vList4"/>
    <dgm:cxn modelId="{97D784F9-EA23-4400-BED9-6EA3193D41F6}" type="presOf" srcId="{26130B85-0092-4130-900D-D8389F4E282E}" destId="{601F08A9-4CA4-4C86-8ADB-4AF38D6A6728}" srcOrd="1" destOrd="0" presId="urn:microsoft.com/office/officeart/2005/8/layout/vList4"/>
    <dgm:cxn modelId="{6D877FBD-6501-463A-AC49-49DEBA16079C}" type="presOf" srcId="{6904793B-E8C5-47D7-B568-F64A194D69B0}" destId="{C80F6156-9654-45C3-AA51-F594E25134FE}" srcOrd="1" destOrd="0" presId="urn:microsoft.com/office/officeart/2005/8/layout/vList4"/>
    <dgm:cxn modelId="{8689C0E0-C6E3-490D-9EAF-96FA4CA2DCE5}" type="presOf" srcId="{B3D533BC-598D-4751-8596-E566263D0185}" destId="{601F08A9-4CA4-4C86-8ADB-4AF38D6A6728}" srcOrd="1" destOrd="1" presId="urn:microsoft.com/office/officeart/2005/8/layout/vList4"/>
    <dgm:cxn modelId="{40E83290-F6B4-422D-882D-D6616DF125A9}" type="presOf" srcId="{F93383BD-285B-407B-AAB5-FB26985611B1}" destId="{C80F6156-9654-45C3-AA51-F594E25134FE}" srcOrd="1" destOrd="1" presId="urn:microsoft.com/office/officeart/2005/8/layout/vList4"/>
    <dgm:cxn modelId="{7F7D98E8-773D-466F-AB4F-07709042393F}" srcId="{6904793B-E8C5-47D7-B568-F64A194D69B0}" destId="{C0502A3C-BFD0-4012-B64B-48293A27F7E9}" srcOrd="1" destOrd="0" parTransId="{F76C502B-B00D-4F6A-A217-C636FD569942}" sibTransId="{5AFCDD0B-224C-4106-9614-BD583E712A03}"/>
    <dgm:cxn modelId="{C1B13B6A-EBCE-40E5-ADA9-993837601095}" type="presOf" srcId="{C58C64DC-A9FC-40B2-A185-04DB3DA8A984}" destId="{A873A075-796E-4EFD-B563-A5479803D850}" srcOrd="1" destOrd="0" presId="urn:microsoft.com/office/officeart/2005/8/layout/vList4"/>
    <dgm:cxn modelId="{1EF43AD6-263A-4365-8B50-E7AAB78B7459}" type="presOf" srcId="{06212496-6F49-4058-A739-B1F10A1995A7}" destId="{1ADF4D81-084B-4C14-A899-8C7F4FFB243A}" srcOrd="0" destOrd="2" presId="urn:microsoft.com/office/officeart/2005/8/layout/vList4"/>
    <dgm:cxn modelId="{53AF3D79-9FB5-4676-80B3-3E8EA9304650}" srcId="{C58C64DC-A9FC-40B2-A185-04DB3DA8A984}" destId="{51BB469B-6266-45CC-9829-F99034C141FE}" srcOrd="0" destOrd="0" parTransId="{87DD7CA9-D265-4D05-BC83-1D02F15A3343}" sibTransId="{3E378DAB-7B56-4914-998D-53416D8EE6C8}"/>
    <dgm:cxn modelId="{7331C035-1B73-4B6C-A985-38A4E2B7841D}" srcId="{26130B85-0092-4130-900D-D8389F4E282E}" destId="{B3D533BC-598D-4751-8596-E566263D0185}" srcOrd="0" destOrd="0" parTransId="{45DC5463-6106-46E6-BED8-FA25163292E0}" sibTransId="{DF13045B-747F-4C48-930A-7FD5B0199DD9}"/>
    <dgm:cxn modelId="{433DCEC5-6692-4F7C-B502-0BB3C46E1C0C}" type="presOf" srcId="{6BA75CC2-C7BD-48A5-9538-D47DF042F220}" destId="{1ADF4D81-084B-4C14-A899-8C7F4FFB243A}" srcOrd="0" destOrd="3" presId="urn:microsoft.com/office/officeart/2005/8/layout/vList4"/>
    <dgm:cxn modelId="{BCB0FB27-2D69-496B-A6B7-888831AFF0B5}" srcId="{6904793B-E8C5-47D7-B568-F64A194D69B0}" destId="{F93383BD-285B-407B-AAB5-FB26985611B1}" srcOrd="0" destOrd="0" parTransId="{19E37EE6-E9AE-4E47-A459-B2F5C0C48C0E}" sibTransId="{0D6F2634-ED95-4141-8870-BC9BC4F52A5E}"/>
    <dgm:cxn modelId="{904FDC36-E7B6-4050-8D7C-67576006472B}" type="presOf" srcId="{F93383BD-285B-407B-AAB5-FB26985611B1}" destId="{0F26D4AC-9E3D-4CF1-93F6-33B20E1ADC7D}" srcOrd="0" destOrd="1" presId="urn:microsoft.com/office/officeart/2005/8/layout/vList4"/>
    <dgm:cxn modelId="{9E7C5512-02CB-41B3-AF8B-5DB1D5503466}" type="presOf" srcId="{26130B85-0092-4130-900D-D8389F4E282E}" destId="{7F8CBDF7-BA29-4567-B984-092CFE843806}" srcOrd="0" destOrd="0" presId="urn:microsoft.com/office/officeart/2005/8/layout/vList4"/>
    <dgm:cxn modelId="{91B6EDFD-1D03-4662-AB79-F2C17A6B1FA6}" type="presOf" srcId="{B3D533BC-598D-4751-8596-E566263D0185}" destId="{7F8CBDF7-BA29-4567-B984-092CFE843806}" srcOrd="0" destOrd="1" presId="urn:microsoft.com/office/officeart/2005/8/layout/vList4"/>
    <dgm:cxn modelId="{CEF10444-F8C0-4CA1-9814-DFEF66289830}" type="presOf" srcId="{C0502A3C-BFD0-4012-B64B-48293A27F7E9}" destId="{C80F6156-9654-45C3-AA51-F594E25134FE}" srcOrd="1" destOrd="2" presId="urn:microsoft.com/office/officeart/2005/8/layout/vList4"/>
    <dgm:cxn modelId="{DDA9B605-FD6D-4F8A-AA34-FD5ECE88FDEB}" srcId="{C58C64DC-A9FC-40B2-A185-04DB3DA8A984}" destId="{06212496-6F49-4058-A739-B1F10A1995A7}" srcOrd="1" destOrd="0" parTransId="{5C1613DE-8663-4A62-82EC-005F09FC6F78}" sibTransId="{139F6E77-E060-4BA4-9307-53E01C3B579B}"/>
    <dgm:cxn modelId="{C1C208C0-9930-4E64-892C-D9EF7E0F6E22}" type="presOf" srcId="{51BB469B-6266-45CC-9829-F99034C141FE}" destId="{1ADF4D81-084B-4C14-A899-8C7F4FFB243A}" srcOrd="0" destOrd="1" presId="urn:microsoft.com/office/officeart/2005/8/layout/vList4"/>
    <dgm:cxn modelId="{9658169D-073C-4F87-B82E-A4F8FAF049C7}" srcId="{5D6EA5FF-84AD-4B28-8E37-D4B151E1A604}" destId="{0CD4BA10-A0DB-4271-AB0A-E52C725FAB36}" srcOrd="0" destOrd="0" parTransId="{7471A76D-0B6A-4845-AA8E-A09188A3E0B8}" sibTransId="{B10F2EE5-DF7A-456E-84C7-1FF79731ECB1}"/>
    <dgm:cxn modelId="{F962E789-098A-417B-8CB6-4DEA41D06FD0}" srcId="{C58C64DC-A9FC-40B2-A185-04DB3DA8A984}" destId="{6BA75CC2-C7BD-48A5-9538-D47DF042F220}" srcOrd="2" destOrd="0" parTransId="{1E80E95C-ABFF-4CFC-B0D8-0FC40B0D3C35}" sibTransId="{7BB0B0D7-A735-4DE4-9258-F8B14D985B25}"/>
    <dgm:cxn modelId="{38461D7E-4F81-453B-8543-799777854D65}" type="presOf" srcId="{D6B572FF-F8A3-4374-AF81-AB47351B73F8}" destId="{1CAE7896-446C-4FDC-BC31-554BBA63FC1B}" srcOrd="0" destOrd="2" presId="urn:microsoft.com/office/officeart/2005/8/layout/vList4"/>
    <dgm:cxn modelId="{04F4FC69-ED4D-48CF-8DCC-CB8140F8A297}" type="presOf" srcId="{06212496-6F49-4058-A739-B1F10A1995A7}" destId="{A873A075-796E-4EFD-B563-A5479803D850}" srcOrd="1" destOrd="2" presId="urn:microsoft.com/office/officeart/2005/8/layout/vList4"/>
    <dgm:cxn modelId="{04B436A5-C60E-4518-B999-0182345F8DFA}" type="presOf" srcId="{6904793B-E8C5-47D7-B568-F64A194D69B0}" destId="{0F26D4AC-9E3D-4CF1-93F6-33B20E1ADC7D}" srcOrd="0" destOrd="0" presId="urn:microsoft.com/office/officeart/2005/8/layout/vList4"/>
    <dgm:cxn modelId="{0AC76B1C-1167-4E2D-9457-0C2521180E96}" type="presOf" srcId="{C0502A3C-BFD0-4012-B64B-48293A27F7E9}" destId="{0F26D4AC-9E3D-4CF1-93F6-33B20E1ADC7D}" srcOrd="0" destOrd="2" presId="urn:microsoft.com/office/officeart/2005/8/layout/vList4"/>
    <dgm:cxn modelId="{8259B873-A837-460D-9700-4A77D0B30713}" type="presOf" srcId="{B715F03C-26A5-4E86-9F5C-9A92C82B905F}" destId="{074EC6C6-968D-4E29-8481-645EA8807069}" srcOrd="0" destOrd="0" presId="urn:microsoft.com/office/officeart/2005/8/layout/vList4"/>
    <dgm:cxn modelId="{595E3A7C-310E-4702-8C29-78EC81241762}" srcId="{B715F03C-26A5-4E86-9F5C-9A92C82B905F}" destId="{6904793B-E8C5-47D7-B568-F64A194D69B0}" srcOrd="1" destOrd="0" parTransId="{0158C911-9F39-4714-AFEE-5703A5596C4C}" sibTransId="{78FE858B-E736-4E34-9388-2CB3CA1F98E7}"/>
    <dgm:cxn modelId="{04BDD698-5714-41DE-9986-2DD4CE35DD5E}" type="presOf" srcId="{5D6EA5FF-84AD-4B28-8E37-D4B151E1A604}" destId="{1CAE7896-446C-4FDC-BC31-554BBA63FC1B}" srcOrd="0" destOrd="0" presId="urn:microsoft.com/office/officeart/2005/8/layout/vList4"/>
    <dgm:cxn modelId="{1FE9CE3C-98B9-452F-AB86-6A2BB91B73DB}" srcId="{B715F03C-26A5-4E86-9F5C-9A92C82B905F}" destId="{26130B85-0092-4130-900D-D8389F4E282E}" srcOrd="3" destOrd="0" parTransId="{35E29316-4ABB-4205-92CC-1CED07145BB5}" sibTransId="{D9CF1AF3-B2B5-4A3D-A933-2A3E55CC09C4}"/>
    <dgm:cxn modelId="{5FD9D196-F308-4C8C-A907-5F3448A6E342}" type="presOf" srcId="{0CD4BA10-A0DB-4271-AB0A-E52C725FAB36}" destId="{1CAE7896-446C-4FDC-BC31-554BBA63FC1B}" srcOrd="0" destOrd="1" presId="urn:microsoft.com/office/officeart/2005/8/layout/vList4"/>
    <dgm:cxn modelId="{846E036E-27E4-48FB-A326-93360F60FD8D}" srcId="{B715F03C-26A5-4E86-9F5C-9A92C82B905F}" destId="{C58C64DC-A9FC-40B2-A185-04DB3DA8A984}" srcOrd="2" destOrd="0" parTransId="{DBC77E36-5CD1-4CDD-A296-F2BF33DF1DA0}" sibTransId="{4A3D964F-99C6-47A9-90AB-848E0A09B841}"/>
    <dgm:cxn modelId="{971C6000-94B5-4F5E-8D84-15C921CC03C1}" type="presOf" srcId="{C58C64DC-A9FC-40B2-A185-04DB3DA8A984}" destId="{1ADF4D81-084B-4C14-A899-8C7F4FFB243A}" srcOrd="0" destOrd="0" presId="urn:microsoft.com/office/officeart/2005/8/layout/vList4"/>
    <dgm:cxn modelId="{06DDE856-B4BB-452C-8977-A90E6BD9DEBA}" srcId="{B715F03C-26A5-4E86-9F5C-9A92C82B905F}" destId="{5D6EA5FF-84AD-4B28-8E37-D4B151E1A604}" srcOrd="0" destOrd="0" parTransId="{BC043C2E-D1E1-4C84-AF9E-EEA748C2FD75}" sibTransId="{0DBEBC8A-8A8E-470B-8C6B-B9FA1194EC92}"/>
    <dgm:cxn modelId="{24ABDE78-9293-4911-B0A2-8C95FF5E18A0}" type="presOf" srcId="{5D6EA5FF-84AD-4B28-8E37-D4B151E1A604}" destId="{3BA2CA24-FB81-4770-8967-6D7ECEFDB0F3}" srcOrd="1" destOrd="0" presId="urn:microsoft.com/office/officeart/2005/8/layout/vList4"/>
    <dgm:cxn modelId="{A135F6D1-4593-43E1-BB2A-D4699D30D9FD}" type="presParOf" srcId="{074EC6C6-968D-4E29-8481-645EA8807069}" destId="{337D1EFC-E6DF-4F9F-A03A-B99D941E12BA}" srcOrd="0" destOrd="0" presId="urn:microsoft.com/office/officeart/2005/8/layout/vList4"/>
    <dgm:cxn modelId="{A32382EE-B7A8-42B4-8039-D515B7BF5148}" type="presParOf" srcId="{337D1EFC-E6DF-4F9F-A03A-B99D941E12BA}" destId="{1CAE7896-446C-4FDC-BC31-554BBA63FC1B}" srcOrd="0" destOrd="0" presId="urn:microsoft.com/office/officeart/2005/8/layout/vList4"/>
    <dgm:cxn modelId="{C4AB44FC-6EAE-4CD9-B89D-A8F2ADE80D91}" type="presParOf" srcId="{337D1EFC-E6DF-4F9F-A03A-B99D941E12BA}" destId="{1451F85C-C43F-4073-A9D5-04D090A0BAC3}" srcOrd="1" destOrd="0" presId="urn:microsoft.com/office/officeart/2005/8/layout/vList4"/>
    <dgm:cxn modelId="{2820ED03-9634-4DB5-BB52-0CDF482B4233}" type="presParOf" srcId="{337D1EFC-E6DF-4F9F-A03A-B99D941E12BA}" destId="{3BA2CA24-FB81-4770-8967-6D7ECEFDB0F3}" srcOrd="2" destOrd="0" presId="urn:microsoft.com/office/officeart/2005/8/layout/vList4"/>
    <dgm:cxn modelId="{7F0BEDAE-25D6-4737-BE83-CE4D51E8A320}" type="presParOf" srcId="{074EC6C6-968D-4E29-8481-645EA8807069}" destId="{D34B8988-EF7B-4706-A614-E9DEF1DE978F}" srcOrd="1" destOrd="0" presId="urn:microsoft.com/office/officeart/2005/8/layout/vList4"/>
    <dgm:cxn modelId="{40AF3E36-B73B-4CCD-BE82-EF450BB1D64B}" type="presParOf" srcId="{074EC6C6-968D-4E29-8481-645EA8807069}" destId="{F8D96B72-F3CB-4298-AEA8-ED77F0B8978F}" srcOrd="2" destOrd="0" presId="urn:microsoft.com/office/officeart/2005/8/layout/vList4"/>
    <dgm:cxn modelId="{8F2B3BF6-6753-4B34-B36B-73361646E355}" type="presParOf" srcId="{F8D96B72-F3CB-4298-AEA8-ED77F0B8978F}" destId="{0F26D4AC-9E3D-4CF1-93F6-33B20E1ADC7D}" srcOrd="0" destOrd="0" presId="urn:microsoft.com/office/officeart/2005/8/layout/vList4"/>
    <dgm:cxn modelId="{0C805BBB-F3CC-4AAD-89A1-D99F236446E0}" type="presParOf" srcId="{F8D96B72-F3CB-4298-AEA8-ED77F0B8978F}" destId="{8A759BE8-8C58-44D1-8565-CD404EEDBE06}" srcOrd="1" destOrd="0" presId="urn:microsoft.com/office/officeart/2005/8/layout/vList4"/>
    <dgm:cxn modelId="{EF912E57-3741-4066-9CCD-8015DA08FF81}" type="presParOf" srcId="{F8D96B72-F3CB-4298-AEA8-ED77F0B8978F}" destId="{C80F6156-9654-45C3-AA51-F594E25134FE}" srcOrd="2" destOrd="0" presId="urn:microsoft.com/office/officeart/2005/8/layout/vList4"/>
    <dgm:cxn modelId="{CE293A90-AF50-4C5D-AC20-8D8F0786B67C}" type="presParOf" srcId="{074EC6C6-968D-4E29-8481-645EA8807069}" destId="{20CB9799-1DA9-4931-B746-785ABEC9F7ED}" srcOrd="3" destOrd="0" presId="urn:microsoft.com/office/officeart/2005/8/layout/vList4"/>
    <dgm:cxn modelId="{EDC02B36-C30F-4FCC-8DAC-5F7F354A6A34}" type="presParOf" srcId="{074EC6C6-968D-4E29-8481-645EA8807069}" destId="{1990672F-15E8-430C-A3A1-BE464833E645}" srcOrd="4" destOrd="0" presId="urn:microsoft.com/office/officeart/2005/8/layout/vList4"/>
    <dgm:cxn modelId="{DAAF6348-4598-49A0-A915-E08EB5F58E68}" type="presParOf" srcId="{1990672F-15E8-430C-A3A1-BE464833E645}" destId="{1ADF4D81-084B-4C14-A899-8C7F4FFB243A}" srcOrd="0" destOrd="0" presId="urn:microsoft.com/office/officeart/2005/8/layout/vList4"/>
    <dgm:cxn modelId="{61491F49-DFBF-4F7B-8A51-8E9C82FFB0B9}" type="presParOf" srcId="{1990672F-15E8-430C-A3A1-BE464833E645}" destId="{E2BBA374-33AE-445C-BEEF-90A65C5A0C20}" srcOrd="1" destOrd="0" presId="urn:microsoft.com/office/officeart/2005/8/layout/vList4"/>
    <dgm:cxn modelId="{AF37861F-70EF-498F-8164-8B2CD140EA0C}" type="presParOf" srcId="{1990672F-15E8-430C-A3A1-BE464833E645}" destId="{A873A075-796E-4EFD-B563-A5479803D850}" srcOrd="2" destOrd="0" presId="urn:microsoft.com/office/officeart/2005/8/layout/vList4"/>
    <dgm:cxn modelId="{A12E3927-5CDE-4A6A-9249-C7038CE531DB}" type="presParOf" srcId="{074EC6C6-968D-4E29-8481-645EA8807069}" destId="{04B2A86A-0DE2-4C37-A9C1-DACC554AA9B9}" srcOrd="5" destOrd="0" presId="urn:microsoft.com/office/officeart/2005/8/layout/vList4"/>
    <dgm:cxn modelId="{EA0DCD4C-0237-4EFB-A98D-AC2A9BCE7675}" type="presParOf" srcId="{074EC6C6-968D-4E29-8481-645EA8807069}" destId="{3127BCFD-C999-4E2D-8855-D4CC740F8BA5}" srcOrd="6" destOrd="0" presId="urn:microsoft.com/office/officeart/2005/8/layout/vList4"/>
    <dgm:cxn modelId="{25B4B305-8817-4EB0-AA65-EF22F03915AD}" type="presParOf" srcId="{3127BCFD-C999-4E2D-8855-D4CC740F8BA5}" destId="{7F8CBDF7-BA29-4567-B984-092CFE843806}" srcOrd="0" destOrd="0" presId="urn:microsoft.com/office/officeart/2005/8/layout/vList4"/>
    <dgm:cxn modelId="{E38E901B-BFB2-4CD7-B7F8-362CCC6DBA62}" type="presParOf" srcId="{3127BCFD-C999-4E2D-8855-D4CC740F8BA5}" destId="{46AC5177-B814-4EBE-999D-49F5CFA6D6E7}" srcOrd="1" destOrd="0" presId="urn:microsoft.com/office/officeart/2005/8/layout/vList4"/>
    <dgm:cxn modelId="{A25FB4FE-F4F5-4F5A-AB5A-6B1A22D0DF62}" type="presParOf" srcId="{3127BCFD-C999-4E2D-8855-D4CC740F8BA5}" destId="{601F08A9-4CA4-4C86-8ADB-4AF38D6A672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77C145-4C3B-4330-8BBF-2EFE5A92285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60DC70-76D4-4719-9B34-443E9F272A39}">
      <dgm:prSet phldrT="[Text]"/>
      <dgm:spPr/>
      <dgm:t>
        <a:bodyPr/>
        <a:lstStyle/>
        <a:p>
          <a:r>
            <a:rPr lang="en-US" dirty="0" smtClean="0"/>
            <a:t>Automated modeling</a:t>
          </a:r>
        </a:p>
      </dgm:t>
    </dgm:pt>
    <dgm:pt modelId="{E9B50D29-BE38-4E41-B6E8-B311CB36549B}" type="parTrans" cxnId="{B17FBFA3-1B0A-484B-951E-5CB7D911254E}">
      <dgm:prSet/>
      <dgm:spPr/>
      <dgm:t>
        <a:bodyPr/>
        <a:lstStyle/>
        <a:p>
          <a:endParaRPr lang="en-US"/>
        </a:p>
      </dgm:t>
    </dgm:pt>
    <dgm:pt modelId="{5844C206-3F02-4991-B0C9-93386E5978F7}" type="sibTrans" cxnId="{B17FBFA3-1B0A-484B-951E-5CB7D911254E}">
      <dgm:prSet/>
      <dgm:spPr/>
      <dgm:t>
        <a:bodyPr/>
        <a:lstStyle/>
        <a:p>
          <a:endParaRPr lang="en-US"/>
        </a:p>
      </dgm:t>
    </dgm:pt>
    <dgm:pt modelId="{44B2E2D5-5B94-4FA7-AA2C-2C5DCE2913CB}">
      <dgm:prSet phldrT="[Text]"/>
      <dgm:spPr/>
      <dgm:t>
        <a:bodyPr/>
        <a:lstStyle/>
        <a:p>
          <a:r>
            <a:rPr lang="en-US" dirty="0" smtClean="0"/>
            <a:t>Choose models and parameters best suited to handle the type of dataset you’re analyzing</a:t>
          </a:r>
          <a:endParaRPr lang="en-US" dirty="0"/>
        </a:p>
      </dgm:t>
    </dgm:pt>
    <dgm:pt modelId="{8668912A-7560-46B2-9582-5FBD6B7096C0}" type="parTrans" cxnId="{B130D147-9237-4930-B535-CCB32335612D}">
      <dgm:prSet/>
      <dgm:spPr/>
      <dgm:t>
        <a:bodyPr/>
        <a:lstStyle/>
        <a:p>
          <a:endParaRPr lang="en-US"/>
        </a:p>
      </dgm:t>
    </dgm:pt>
    <dgm:pt modelId="{2F2CD83B-154F-4E06-9CB3-C22567E328B9}" type="sibTrans" cxnId="{B130D147-9237-4930-B535-CCB32335612D}">
      <dgm:prSet/>
      <dgm:spPr/>
      <dgm:t>
        <a:bodyPr/>
        <a:lstStyle/>
        <a:p>
          <a:endParaRPr lang="en-US"/>
        </a:p>
      </dgm:t>
    </dgm:pt>
    <dgm:pt modelId="{1A281FA4-71B8-4D43-88C5-6816A81CBCF9}">
      <dgm:prSet phldrT="[Text]"/>
      <dgm:spPr/>
      <dgm:t>
        <a:bodyPr/>
        <a:lstStyle/>
        <a:p>
          <a:r>
            <a:rPr lang="en-US" dirty="0" smtClean="0"/>
            <a:t>Pattern &amp; shape recognition</a:t>
          </a:r>
          <a:endParaRPr lang="en-US" dirty="0"/>
        </a:p>
      </dgm:t>
    </dgm:pt>
    <dgm:pt modelId="{06B8EC35-3073-4DF3-8094-0F1A36988C17}" type="parTrans" cxnId="{E73CB39F-BFD8-4E87-B4B2-F4D00000E607}">
      <dgm:prSet/>
      <dgm:spPr/>
      <dgm:t>
        <a:bodyPr/>
        <a:lstStyle/>
        <a:p>
          <a:endParaRPr lang="en-US"/>
        </a:p>
      </dgm:t>
    </dgm:pt>
    <dgm:pt modelId="{C1B4988B-7A39-4E17-853D-9230B25F1629}" type="sibTrans" cxnId="{E73CB39F-BFD8-4E87-B4B2-F4D00000E607}">
      <dgm:prSet/>
      <dgm:spPr/>
      <dgm:t>
        <a:bodyPr/>
        <a:lstStyle/>
        <a:p>
          <a:endParaRPr lang="en-US"/>
        </a:p>
      </dgm:t>
    </dgm:pt>
    <dgm:pt modelId="{12B9BDAE-0214-47E9-8439-C7CDCD8F4FD0}">
      <dgm:prSet phldrT="[Text]"/>
      <dgm:spPr/>
      <dgm:t>
        <a:bodyPr/>
        <a:lstStyle/>
        <a:p>
          <a:r>
            <a:rPr lang="en-US" dirty="0" smtClean="0"/>
            <a:t>Infer high dimensional structure from low dimensional representation </a:t>
          </a:r>
          <a:r>
            <a:rPr lang="en-US" baseline="30000" dirty="0" smtClean="0"/>
            <a:t>[2]</a:t>
          </a:r>
          <a:endParaRPr lang="en-US" baseline="30000" dirty="0"/>
        </a:p>
      </dgm:t>
    </dgm:pt>
    <dgm:pt modelId="{1C866A87-A88D-422B-A2A8-96C1C60495D8}" type="parTrans" cxnId="{5E6F6C8C-CB36-4AD0-AA90-4F3790FC54C0}">
      <dgm:prSet/>
      <dgm:spPr/>
    </dgm:pt>
    <dgm:pt modelId="{62FD911D-C062-468B-8A18-FB0309B5C3A0}" type="sibTrans" cxnId="{5E6F6C8C-CB36-4AD0-AA90-4F3790FC54C0}">
      <dgm:prSet/>
      <dgm:spPr/>
    </dgm:pt>
    <dgm:pt modelId="{2E00A922-83F6-4488-894F-C34CC7E537D3}" type="pres">
      <dgm:prSet presAssocID="{3877C145-4C3B-4330-8BBF-2EFE5A92285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3413F-378F-4AB6-BFFD-D9FAF0140D6E}" type="pres">
      <dgm:prSet presAssocID="{FE60DC70-76D4-4719-9B34-443E9F272A39}" presName="parentLin" presStyleCnt="0"/>
      <dgm:spPr/>
    </dgm:pt>
    <dgm:pt modelId="{852FF66B-F116-4CE0-9928-AD30D512A592}" type="pres">
      <dgm:prSet presAssocID="{FE60DC70-76D4-4719-9B34-443E9F272A3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84A7FB9-9267-4E24-809C-33022275AAB8}" type="pres">
      <dgm:prSet presAssocID="{FE60DC70-76D4-4719-9B34-443E9F272A3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3A6F-411A-46D6-B69F-5DA5D3243579}" type="pres">
      <dgm:prSet presAssocID="{FE60DC70-76D4-4719-9B34-443E9F272A39}" presName="negativeSpace" presStyleCnt="0"/>
      <dgm:spPr/>
    </dgm:pt>
    <dgm:pt modelId="{66CF6108-E744-4735-9F00-55E7F4294252}" type="pres">
      <dgm:prSet presAssocID="{FE60DC70-76D4-4719-9B34-443E9F272A3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7B6BA-4AA1-4005-A6FD-D3C0D7BDF105}" type="pres">
      <dgm:prSet presAssocID="{5844C206-3F02-4991-B0C9-93386E5978F7}" presName="spaceBetweenRectangles" presStyleCnt="0"/>
      <dgm:spPr/>
    </dgm:pt>
    <dgm:pt modelId="{B34C3096-C4D9-4530-9B8E-472B5E2F5C0B}" type="pres">
      <dgm:prSet presAssocID="{1A281FA4-71B8-4D43-88C5-6816A81CBCF9}" presName="parentLin" presStyleCnt="0"/>
      <dgm:spPr/>
    </dgm:pt>
    <dgm:pt modelId="{187FF486-8EBC-4CB7-ADAA-9048CD140726}" type="pres">
      <dgm:prSet presAssocID="{1A281FA4-71B8-4D43-88C5-6816A81CBCF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B885612-7FFD-4FFA-B8CE-9F953385D3DA}" type="pres">
      <dgm:prSet presAssocID="{1A281FA4-71B8-4D43-88C5-6816A81CBCF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6F1E0-199A-4B7E-8134-AE29D4FA110B}" type="pres">
      <dgm:prSet presAssocID="{1A281FA4-71B8-4D43-88C5-6816A81CBCF9}" presName="negativeSpace" presStyleCnt="0"/>
      <dgm:spPr/>
    </dgm:pt>
    <dgm:pt modelId="{91EDCEA8-0870-47F9-8650-6DBAAF1BC887}" type="pres">
      <dgm:prSet presAssocID="{1A281FA4-71B8-4D43-88C5-6816A81CBCF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25311-472A-40C5-AF56-F70E6D723D05}" type="presOf" srcId="{12B9BDAE-0214-47E9-8439-C7CDCD8F4FD0}" destId="{91EDCEA8-0870-47F9-8650-6DBAAF1BC887}" srcOrd="0" destOrd="0" presId="urn:microsoft.com/office/officeart/2005/8/layout/list1"/>
    <dgm:cxn modelId="{BFFCB376-B7DB-4F3E-B6E4-89A49B46CA33}" type="presOf" srcId="{1A281FA4-71B8-4D43-88C5-6816A81CBCF9}" destId="{187FF486-8EBC-4CB7-ADAA-9048CD140726}" srcOrd="0" destOrd="0" presId="urn:microsoft.com/office/officeart/2005/8/layout/list1"/>
    <dgm:cxn modelId="{33D1799E-90E4-47C7-B36A-449C10AF8977}" type="presOf" srcId="{FE60DC70-76D4-4719-9B34-443E9F272A39}" destId="{184A7FB9-9267-4E24-809C-33022275AAB8}" srcOrd="1" destOrd="0" presId="urn:microsoft.com/office/officeart/2005/8/layout/list1"/>
    <dgm:cxn modelId="{6C2DA509-BE5E-4E21-ABC9-ABAC545434B6}" type="presOf" srcId="{1A281FA4-71B8-4D43-88C5-6816A81CBCF9}" destId="{CB885612-7FFD-4FFA-B8CE-9F953385D3DA}" srcOrd="1" destOrd="0" presId="urn:microsoft.com/office/officeart/2005/8/layout/list1"/>
    <dgm:cxn modelId="{E4987BE9-5F43-4F61-8D56-25A7AB0D322F}" type="presOf" srcId="{FE60DC70-76D4-4719-9B34-443E9F272A39}" destId="{852FF66B-F116-4CE0-9928-AD30D512A592}" srcOrd="0" destOrd="0" presId="urn:microsoft.com/office/officeart/2005/8/layout/list1"/>
    <dgm:cxn modelId="{B99406AD-A9D7-4C2C-995C-4AD84BB18975}" type="presOf" srcId="{44B2E2D5-5B94-4FA7-AA2C-2C5DCE2913CB}" destId="{66CF6108-E744-4735-9F00-55E7F4294252}" srcOrd="0" destOrd="0" presId="urn:microsoft.com/office/officeart/2005/8/layout/list1"/>
    <dgm:cxn modelId="{B17FBFA3-1B0A-484B-951E-5CB7D911254E}" srcId="{3877C145-4C3B-4330-8BBF-2EFE5A92285B}" destId="{FE60DC70-76D4-4719-9B34-443E9F272A39}" srcOrd="0" destOrd="0" parTransId="{E9B50D29-BE38-4E41-B6E8-B311CB36549B}" sibTransId="{5844C206-3F02-4991-B0C9-93386E5978F7}"/>
    <dgm:cxn modelId="{C97DBD1E-3AA0-4839-B8A7-3586184FE37E}" type="presOf" srcId="{3877C145-4C3B-4330-8BBF-2EFE5A92285B}" destId="{2E00A922-83F6-4488-894F-C34CC7E537D3}" srcOrd="0" destOrd="0" presId="urn:microsoft.com/office/officeart/2005/8/layout/list1"/>
    <dgm:cxn modelId="{E73CB39F-BFD8-4E87-B4B2-F4D00000E607}" srcId="{3877C145-4C3B-4330-8BBF-2EFE5A92285B}" destId="{1A281FA4-71B8-4D43-88C5-6816A81CBCF9}" srcOrd="1" destOrd="0" parTransId="{06B8EC35-3073-4DF3-8094-0F1A36988C17}" sibTransId="{C1B4988B-7A39-4E17-853D-9230B25F1629}"/>
    <dgm:cxn modelId="{B130D147-9237-4930-B535-CCB32335612D}" srcId="{FE60DC70-76D4-4719-9B34-443E9F272A39}" destId="{44B2E2D5-5B94-4FA7-AA2C-2C5DCE2913CB}" srcOrd="0" destOrd="0" parTransId="{8668912A-7560-46B2-9582-5FBD6B7096C0}" sibTransId="{2F2CD83B-154F-4E06-9CB3-C22567E328B9}"/>
    <dgm:cxn modelId="{5E6F6C8C-CB36-4AD0-AA90-4F3790FC54C0}" srcId="{1A281FA4-71B8-4D43-88C5-6816A81CBCF9}" destId="{12B9BDAE-0214-47E9-8439-C7CDCD8F4FD0}" srcOrd="0" destOrd="0" parTransId="{1C866A87-A88D-422B-A2A8-96C1C60495D8}" sibTransId="{62FD911D-C062-468B-8A18-FB0309B5C3A0}"/>
    <dgm:cxn modelId="{A4731D5D-EB99-47BE-A76C-31DB63C221C6}" type="presParOf" srcId="{2E00A922-83F6-4488-894F-C34CC7E537D3}" destId="{9113413F-378F-4AB6-BFFD-D9FAF0140D6E}" srcOrd="0" destOrd="0" presId="urn:microsoft.com/office/officeart/2005/8/layout/list1"/>
    <dgm:cxn modelId="{705C4BDA-D282-496D-B954-043E1AECB65A}" type="presParOf" srcId="{9113413F-378F-4AB6-BFFD-D9FAF0140D6E}" destId="{852FF66B-F116-4CE0-9928-AD30D512A592}" srcOrd="0" destOrd="0" presId="urn:microsoft.com/office/officeart/2005/8/layout/list1"/>
    <dgm:cxn modelId="{059C0351-7374-4DF1-B615-60726E126C3F}" type="presParOf" srcId="{9113413F-378F-4AB6-BFFD-D9FAF0140D6E}" destId="{184A7FB9-9267-4E24-809C-33022275AAB8}" srcOrd="1" destOrd="0" presId="urn:microsoft.com/office/officeart/2005/8/layout/list1"/>
    <dgm:cxn modelId="{2369B0D0-DBFB-4612-B2CD-554011AAF765}" type="presParOf" srcId="{2E00A922-83F6-4488-894F-C34CC7E537D3}" destId="{AC863A6F-411A-46D6-B69F-5DA5D3243579}" srcOrd="1" destOrd="0" presId="urn:microsoft.com/office/officeart/2005/8/layout/list1"/>
    <dgm:cxn modelId="{E8CAD735-A982-409D-B2C6-0FC198A5664C}" type="presParOf" srcId="{2E00A922-83F6-4488-894F-C34CC7E537D3}" destId="{66CF6108-E744-4735-9F00-55E7F4294252}" srcOrd="2" destOrd="0" presId="urn:microsoft.com/office/officeart/2005/8/layout/list1"/>
    <dgm:cxn modelId="{32FF0E39-C2F2-413D-A26A-94C25A464E36}" type="presParOf" srcId="{2E00A922-83F6-4488-894F-C34CC7E537D3}" destId="{A6C7B6BA-4AA1-4005-A6FD-D3C0D7BDF105}" srcOrd="3" destOrd="0" presId="urn:microsoft.com/office/officeart/2005/8/layout/list1"/>
    <dgm:cxn modelId="{E667EE68-A0E4-48D6-9B7A-0855909F11AB}" type="presParOf" srcId="{2E00A922-83F6-4488-894F-C34CC7E537D3}" destId="{B34C3096-C4D9-4530-9B8E-472B5E2F5C0B}" srcOrd="4" destOrd="0" presId="urn:microsoft.com/office/officeart/2005/8/layout/list1"/>
    <dgm:cxn modelId="{72E95392-9C7D-4773-800B-09CE0FD4FD31}" type="presParOf" srcId="{B34C3096-C4D9-4530-9B8E-472B5E2F5C0B}" destId="{187FF486-8EBC-4CB7-ADAA-9048CD140726}" srcOrd="0" destOrd="0" presId="urn:microsoft.com/office/officeart/2005/8/layout/list1"/>
    <dgm:cxn modelId="{82734953-757E-41B1-8BE4-A5FE65183AD1}" type="presParOf" srcId="{B34C3096-C4D9-4530-9B8E-472B5E2F5C0B}" destId="{CB885612-7FFD-4FFA-B8CE-9F953385D3DA}" srcOrd="1" destOrd="0" presId="urn:microsoft.com/office/officeart/2005/8/layout/list1"/>
    <dgm:cxn modelId="{B6BE591A-767F-4E0F-B0B8-7A6608AE026B}" type="presParOf" srcId="{2E00A922-83F6-4488-894F-C34CC7E537D3}" destId="{3746F1E0-199A-4B7E-8134-AE29D4FA110B}" srcOrd="5" destOrd="0" presId="urn:microsoft.com/office/officeart/2005/8/layout/list1"/>
    <dgm:cxn modelId="{1F3B4A07-6DEF-478A-A4C1-965B13BCAE35}" type="presParOf" srcId="{2E00A922-83F6-4488-894F-C34CC7E537D3}" destId="{91EDCEA8-0870-47F9-8650-6DBAAF1BC88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BA06BA-24F9-4418-9370-97E82825D1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958E7-0C1A-4DD6-B5A2-E2788991E84D}">
      <dgm:prSet phldrT="[Text]"/>
      <dgm:spPr/>
      <dgm:t>
        <a:bodyPr/>
        <a:lstStyle/>
        <a:p>
          <a:r>
            <a:rPr lang="en-US" dirty="0" smtClean="0"/>
            <a:t>Visual Exploration</a:t>
          </a:r>
          <a:endParaRPr lang="en-US" dirty="0"/>
        </a:p>
      </dgm:t>
    </dgm:pt>
    <dgm:pt modelId="{D40D3D17-3807-493B-8C4C-9EE2F58DFF5E}" type="parTrans" cxnId="{EB3BF62F-3EFF-4A89-AD91-FA90F6FCF8D6}">
      <dgm:prSet/>
      <dgm:spPr/>
      <dgm:t>
        <a:bodyPr/>
        <a:lstStyle/>
        <a:p>
          <a:endParaRPr lang="en-US"/>
        </a:p>
      </dgm:t>
    </dgm:pt>
    <dgm:pt modelId="{8B8BD59B-EFB9-43A5-AB2A-8DC1B62D01D2}" type="sibTrans" cxnId="{EB3BF62F-3EFF-4A89-AD91-FA90F6FCF8D6}">
      <dgm:prSet/>
      <dgm:spPr/>
      <dgm:t>
        <a:bodyPr/>
        <a:lstStyle/>
        <a:p>
          <a:endParaRPr lang="en-US"/>
        </a:p>
      </dgm:t>
    </dgm:pt>
    <dgm:pt modelId="{F1061F79-7504-4C6F-B389-2CA9C071CD8A}">
      <dgm:prSet phldrT="[Text]"/>
      <dgm:spPr/>
      <dgm:t>
        <a:bodyPr/>
        <a:lstStyle/>
        <a:p>
          <a:r>
            <a:rPr lang="en-US" dirty="0" err="1" smtClean="0"/>
            <a:t>Fungibility</a:t>
          </a:r>
          <a:endParaRPr lang="en-US" dirty="0"/>
        </a:p>
      </dgm:t>
    </dgm:pt>
    <dgm:pt modelId="{13382183-C47D-4300-BCF1-0B9A36129D5F}" type="parTrans" cxnId="{4A6787CD-3949-461C-A37E-98B8F6087436}">
      <dgm:prSet/>
      <dgm:spPr/>
      <dgm:t>
        <a:bodyPr/>
        <a:lstStyle/>
        <a:p>
          <a:endParaRPr lang="en-US"/>
        </a:p>
      </dgm:t>
    </dgm:pt>
    <dgm:pt modelId="{CC480A66-E186-4E19-9E9E-C2B29FBA575D}" type="sibTrans" cxnId="{4A6787CD-3949-461C-A37E-98B8F6087436}">
      <dgm:prSet/>
      <dgm:spPr/>
      <dgm:t>
        <a:bodyPr/>
        <a:lstStyle/>
        <a:p>
          <a:endParaRPr lang="en-US"/>
        </a:p>
      </dgm:t>
    </dgm:pt>
    <dgm:pt modelId="{03E84920-DD15-4418-A0D5-98DE01AF04DD}">
      <dgm:prSet phldrT="[Text]"/>
      <dgm:spPr/>
      <dgm:t>
        <a:bodyPr/>
        <a:lstStyle/>
        <a:p>
          <a:r>
            <a:rPr lang="en-US" dirty="0" smtClean="0"/>
            <a:t>Able to move away from hypothesis-driven analyses</a:t>
          </a:r>
          <a:r>
            <a:rPr lang="en-US" baseline="30000" dirty="0" smtClean="0"/>
            <a:t>[1]</a:t>
          </a:r>
          <a:endParaRPr lang="en-US" baseline="30000" dirty="0"/>
        </a:p>
      </dgm:t>
    </dgm:pt>
    <dgm:pt modelId="{226A17AB-6F35-4C9A-8FAB-A7C05CA20A9D}" type="parTrans" cxnId="{DC3DD7DC-B878-451C-AE30-60FB6A1143F1}">
      <dgm:prSet/>
      <dgm:spPr/>
    </dgm:pt>
    <dgm:pt modelId="{22DA1026-D56A-4735-909F-776361EA53EE}" type="sibTrans" cxnId="{DC3DD7DC-B878-451C-AE30-60FB6A1143F1}">
      <dgm:prSet/>
      <dgm:spPr/>
    </dgm:pt>
    <dgm:pt modelId="{FDA6FB59-4F4C-4F3D-910D-E06214EE68EC}">
      <dgm:prSet phldrT="[Text]"/>
      <dgm:spPr/>
      <dgm:t>
        <a:bodyPr/>
        <a:lstStyle/>
        <a:p>
          <a:r>
            <a:rPr lang="en-US" dirty="0" smtClean="0"/>
            <a:t>Process can be applied to wide variety of data sources</a:t>
          </a:r>
          <a:endParaRPr lang="en-US" dirty="0"/>
        </a:p>
      </dgm:t>
    </dgm:pt>
    <dgm:pt modelId="{96079CDF-7B5E-4209-A0FF-F719C83378B5}" type="parTrans" cxnId="{54573389-25A7-4BD5-87B2-C8BCF2ABB0D0}">
      <dgm:prSet/>
      <dgm:spPr/>
    </dgm:pt>
    <dgm:pt modelId="{4CC336EC-1B5E-4C09-91C4-494D81DA7F78}" type="sibTrans" cxnId="{54573389-25A7-4BD5-87B2-C8BCF2ABB0D0}">
      <dgm:prSet/>
      <dgm:spPr/>
    </dgm:pt>
    <dgm:pt modelId="{4731EA6E-F3C1-479A-AE1B-F1D35A7C127B}">
      <dgm:prSet phldrT="[Text]"/>
      <dgm:spPr/>
      <dgm:t>
        <a:bodyPr/>
        <a:lstStyle/>
        <a:p>
          <a:r>
            <a:rPr lang="en-US" dirty="0" smtClean="0"/>
            <a:t>No predefined format, scaling, etc. needed</a:t>
          </a:r>
          <a:endParaRPr lang="en-US" dirty="0"/>
        </a:p>
      </dgm:t>
    </dgm:pt>
    <dgm:pt modelId="{75E440FF-7746-4A9C-9CDF-A6DE554931F0}" type="parTrans" cxnId="{62712750-3FA2-45B5-A7BD-35D3EA2A5E18}">
      <dgm:prSet/>
      <dgm:spPr/>
    </dgm:pt>
    <dgm:pt modelId="{388367DD-BB60-414B-898D-F389DDBA9034}" type="sibTrans" cxnId="{62712750-3FA2-45B5-A7BD-35D3EA2A5E18}">
      <dgm:prSet/>
      <dgm:spPr/>
    </dgm:pt>
    <dgm:pt modelId="{3CB1ECCC-01EB-4B54-9F43-7338129FC803}" type="pres">
      <dgm:prSet presAssocID="{61BA06BA-24F9-4418-9370-97E82825D10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1CD7F3-A14E-4D36-BE75-9AA37ACC9D70}" type="pres">
      <dgm:prSet presAssocID="{6F4958E7-0C1A-4DD6-B5A2-E2788991E84D}" presName="parentLin" presStyleCnt="0"/>
      <dgm:spPr/>
    </dgm:pt>
    <dgm:pt modelId="{584416E5-A31F-4942-A7A6-26154315242C}" type="pres">
      <dgm:prSet presAssocID="{6F4958E7-0C1A-4DD6-B5A2-E2788991E84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F8F2401-333A-4622-9628-CF48B5B592C0}" type="pres">
      <dgm:prSet presAssocID="{6F4958E7-0C1A-4DD6-B5A2-E2788991E84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0A056-4D2F-49F3-8F89-41ABC11E7119}" type="pres">
      <dgm:prSet presAssocID="{6F4958E7-0C1A-4DD6-B5A2-E2788991E84D}" presName="negativeSpace" presStyleCnt="0"/>
      <dgm:spPr/>
    </dgm:pt>
    <dgm:pt modelId="{BB330CA8-D54E-46BD-8D3A-4AF56C929598}" type="pres">
      <dgm:prSet presAssocID="{6F4958E7-0C1A-4DD6-B5A2-E2788991E84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3EB04-BAD4-4B2F-9D9C-BC2BA8019045}" type="pres">
      <dgm:prSet presAssocID="{8B8BD59B-EFB9-43A5-AB2A-8DC1B62D01D2}" presName="spaceBetweenRectangles" presStyleCnt="0"/>
      <dgm:spPr/>
    </dgm:pt>
    <dgm:pt modelId="{2C476D32-07FE-4F8F-B12C-584687C9D349}" type="pres">
      <dgm:prSet presAssocID="{F1061F79-7504-4C6F-B389-2CA9C071CD8A}" presName="parentLin" presStyleCnt="0"/>
      <dgm:spPr/>
    </dgm:pt>
    <dgm:pt modelId="{8932D121-DAFF-45F9-A206-AFB19E00C4D1}" type="pres">
      <dgm:prSet presAssocID="{F1061F79-7504-4C6F-B389-2CA9C071CD8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9C3FDD0-1937-4510-85B7-0134F9DAFAE2}" type="pres">
      <dgm:prSet presAssocID="{F1061F79-7504-4C6F-B389-2CA9C071CD8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A131B-2AB8-46C0-8F62-45400F0593AD}" type="pres">
      <dgm:prSet presAssocID="{F1061F79-7504-4C6F-B389-2CA9C071CD8A}" presName="negativeSpace" presStyleCnt="0"/>
      <dgm:spPr/>
    </dgm:pt>
    <dgm:pt modelId="{8295EF71-F645-4389-B01B-C5E20E922716}" type="pres">
      <dgm:prSet presAssocID="{F1061F79-7504-4C6F-B389-2CA9C071CD8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3BF62F-3EFF-4A89-AD91-FA90F6FCF8D6}" srcId="{61BA06BA-24F9-4418-9370-97E82825D101}" destId="{6F4958E7-0C1A-4DD6-B5A2-E2788991E84D}" srcOrd="0" destOrd="0" parTransId="{D40D3D17-3807-493B-8C4C-9EE2F58DFF5E}" sibTransId="{8B8BD59B-EFB9-43A5-AB2A-8DC1B62D01D2}"/>
    <dgm:cxn modelId="{54573389-25A7-4BD5-87B2-C8BCF2ABB0D0}" srcId="{F1061F79-7504-4C6F-B389-2CA9C071CD8A}" destId="{FDA6FB59-4F4C-4F3D-910D-E06214EE68EC}" srcOrd="0" destOrd="0" parTransId="{96079CDF-7B5E-4209-A0FF-F719C83378B5}" sibTransId="{4CC336EC-1B5E-4C09-91C4-494D81DA7F78}"/>
    <dgm:cxn modelId="{6748B300-E15C-40B0-A886-2CBC3957265C}" type="presOf" srcId="{6F4958E7-0C1A-4DD6-B5A2-E2788991E84D}" destId="{584416E5-A31F-4942-A7A6-26154315242C}" srcOrd="0" destOrd="0" presId="urn:microsoft.com/office/officeart/2005/8/layout/list1"/>
    <dgm:cxn modelId="{4E7A49E3-AC65-4D72-BA0F-C669898E5F08}" type="presOf" srcId="{F1061F79-7504-4C6F-B389-2CA9C071CD8A}" destId="{8932D121-DAFF-45F9-A206-AFB19E00C4D1}" srcOrd="0" destOrd="0" presId="urn:microsoft.com/office/officeart/2005/8/layout/list1"/>
    <dgm:cxn modelId="{4A6787CD-3949-461C-A37E-98B8F6087436}" srcId="{61BA06BA-24F9-4418-9370-97E82825D101}" destId="{F1061F79-7504-4C6F-B389-2CA9C071CD8A}" srcOrd="1" destOrd="0" parTransId="{13382183-C47D-4300-BCF1-0B9A36129D5F}" sibTransId="{CC480A66-E186-4E19-9E9E-C2B29FBA575D}"/>
    <dgm:cxn modelId="{8E63C1D1-5538-4D11-91FE-18FCA36A71FD}" type="presOf" srcId="{03E84920-DD15-4418-A0D5-98DE01AF04DD}" destId="{BB330CA8-D54E-46BD-8D3A-4AF56C929598}" srcOrd="0" destOrd="0" presId="urn:microsoft.com/office/officeart/2005/8/layout/list1"/>
    <dgm:cxn modelId="{A49E9B31-B37C-4AD5-8B7E-49C7EE11E2B3}" type="presOf" srcId="{F1061F79-7504-4C6F-B389-2CA9C071CD8A}" destId="{79C3FDD0-1937-4510-85B7-0134F9DAFAE2}" srcOrd="1" destOrd="0" presId="urn:microsoft.com/office/officeart/2005/8/layout/list1"/>
    <dgm:cxn modelId="{DC3DD7DC-B878-451C-AE30-60FB6A1143F1}" srcId="{6F4958E7-0C1A-4DD6-B5A2-E2788991E84D}" destId="{03E84920-DD15-4418-A0D5-98DE01AF04DD}" srcOrd="0" destOrd="0" parTransId="{226A17AB-6F35-4C9A-8FAB-A7C05CA20A9D}" sibTransId="{22DA1026-D56A-4735-909F-776361EA53EE}"/>
    <dgm:cxn modelId="{15452A98-CD37-4AA1-B39C-DFF664A3F7A5}" type="presOf" srcId="{FDA6FB59-4F4C-4F3D-910D-E06214EE68EC}" destId="{8295EF71-F645-4389-B01B-C5E20E922716}" srcOrd="0" destOrd="0" presId="urn:microsoft.com/office/officeart/2005/8/layout/list1"/>
    <dgm:cxn modelId="{DCFB5E73-3795-4594-98AE-90868B30EB0C}" type="presOf" srcId="{6F4958E7-0C1A-4DD6-B5A2-E2788991E84D}" destId="{FF8F2401-333A-4622-9628-CF48B5B592C0}" srcOrd="1" destOrd="0" presId="urn:microsoft.com/office/officeart/2005/8/layout/list1"/>
    <dgm:cxn modelId="{62712750-3FA2-45B5-A7BD-35D3EA2A5E18}" srcId="{F1061F79-7504-4C6F-B389-2CA9C071CD8A}" destId="{4731EA6E-F3C1-479A-AE1B-F1D35A7C127B}" srcOrd="1" destOrd="0" parTransId="{75E440FF-7746-4A9C-9CDF-A6DE554931F0}" sibTransId="{388367DD-BB60-414B-898D-F389DDBA9034}"/>
    <dgm:cxn modelId="{A9F7AC64-3C68-4DBD-97D1-7A66DE97FD82}" type="presOf" srcId="{61BA06BA-24F9-4418-9370-97E82825D101}" destId="{3CB1ECCC-01EB-4B54-9F43-7338129FC803}" srcOrd="0" destOrd="0" presId="urn:microsoft.com/office/officeart/2005/8/layout/list1"/>
    <dgm:cxn modelId="{9BB66D0B-5645-43A6-BD84-32F3A7CE7283}" type="presOf" srcId="{4731EA6E-F3C1-479A-AE1B-F1D35A7C127B}" destId="{8295EF71-F645-4389-B01B-C5E20E922716}" srcOrd="0" destOrd="1" presId="urn:microsoft.com/office/officeart/2005/8/layout/list1"/>
    <dgm:cxn modelId="{46FF36E4-5CA6-48F3-9F12-A2DDD7B0C46D}" type="presParOf" srcId="{3CB1ECCC-01EB-4B54-9F43-7338129FC803}" destId="{221CD7F3-A14E-4D36-BE75-9AA37ACC9D70}" srcOrd="0" destOrd="0" presId="urn:microsoft.com/office/officeart/2005/8/layout/list1"/>
    <dgm:cxn modelId="{B8E29126-7C07-40C4-A9B7-7995E5716072}" type="presParOf" srcId="{221CD7F3-A14E-4D36-BE75-9AA37ACC9D70}" destId="{584416E5-A31F-4942-A7A6-26154315242C}" srcOrd="0" destOrd="0" presId="urn:microsoft.com/office/officeart/2005/8/layout/list1"/>
    <dgm:cxn modelId="{D5677449-F575-4B9D-8897-5CD68E9E565C}" type="presParOf" srcId="{221CD7F3-A14E-4D36-BE75-9AA37ACC9D70}" destId="{FF8F2401-333A-4622-9628-CF48B5B592C0}" srcOrd="1" destOrd="0" presId="urn:microsoft.com/office/officeart/2005/8/layout/list1"/>
    <dgm:cxn modelId="{874FCD2A-12EB-493F-82CD-BEFA3AC228BD}" type="presParOf" srcId="{3CB1ECCC-01EB-4B54-9F43-7338129FC803}" destId="{53B0A056-4D2F-49F3-8F89-41ABC11E7119}" srcOrd="1" destOrd="0" presId="urn:microsoft.com/office/officeart/2005/8/layout/list1"/>
    <dgm:cxn modelId="{261F001E-1FB2-49C1-AC04-E48D4077E81C}" type="presParOf" srcId="{3CB1ECCC-01EB-4B54-9F43-7338129FC803}" destId="{BB330CA8-D54E-46BD-8D3A-4AF56C929598}" srcOrd="2" destOrd="0" presId="urn:microsoft.com/office/officeart/2005/8/layout/list1"/>
    <dgm:cxn modelId="{B941B232-F002-4174-8DCB-70C9916317C6}" type="presParOf" srcId="{3CB1ECCC-01EB-4B54-9F43-7338129FC803}" destId="{6363EB04-BAD4-4B2F-9D9C-BC2BA8019045}" srcOrd="3" destOrd="0" presId="urn:microsoft.com/office/officeart/2005/8/layout/list1"/>
    <dgm:cxn modelId="{E7A220ED-399E-41ED-B06D-B4F8820E969E}" type="presParOf" srcId="{3CB1ECCC-01EB-4B54-9F43-7338129FC803}" destId="{2C476D32-07FE-4F8F-B12C-584687C9D349}" srcOrd="4" destOrd="0" presId="urn:microsoft.com/office/officeart/2005/8/layout/list1"/>
    <dgm:cxn modelId="{A56967EC-6A02-492A-9D1A-B2A6C1AB7E32}" type="presParOf" srcId="{2C476D32-07FE-4F8F-B12C-584687C9D349}" destId="{8932D121-DAFF-45F9-A206-AFB19E00C4D1}" srcOrd="0" destOrd="0" presId="urn:microsoft.com/office/officeart/2005/8/layout/list1"/>
    <dgm:cxn modelId="{68C5ED74-F272-4355-93EE-05BED23D6167}" type="presParOf" srcId="{2C476D32-07FE-4F8F-B12C-584687C9D349}" destId="{79C3FDD0-1937-4510-85B7-0134F9DAFAE2}" srcOrd="1" destOrd="0" presId="urn:microsoft.com/office/officeart/2005/8/layout/list1"/>
    <dgm:cxn modelId="{B1B3CC3F-E38D-43FD-8D7E-A7AA81CFBE52}" type="presParOf" srcId="{3CB1ECCC-01EB-4B54-9F43-7338129FC803}" destId="{82CA131B-2AB8-46C0-8F62-45400F0593AD}" srcOrd="5" destOrd="0" presId="urn:microsoft.com/office/officeart/2005/8/layout/list1"/>
    <dgm:cxn modelId="{08AFEEBF-A180-459D-8919-356044A54802}" type="presParOf" srcId="{3CB1ECCC-01EB-4B54-9F43-7338129FC803}" destId="{8295EF71-F645-4389-B01B-C5E20E92271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AE7896-446C-4FDC-BC31-554BBA63FC1B}">
      <dsp:nvSpPr>
        <dsp:cNvPr id="0" name=""/>
        <dsp:cNvSpPr/>
      </dsp:nvSpPr>
      <dsp:spPr>
        <a:xfrm>
          <a:off x="0" y="0"/>
          <a:ext cx="8229600" cy="1051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Metric Space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Pair-wise distance between points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Continuously defined surfaces</a:t>
          </a:r>
          <a:endParaRPr lang="en-US" sz="1200" kern="1200" dirty="0"/>
        </a:p>
      </dsp:txBody>
      <dsp:txXfrm>
        <a:off x="1751113" y="0"/>
        <a:ext cx="6478486" cy="1051932"/>
      </dsp:txXfrm>
    </dsp:sp>
    <dsp:sp modelId="{1451F85C-C43F-4073-A9D5-04D090A0BAC3}">
      <dsp:nvSpPr>
        <dsp:cNvPr id="0" name=""/>
        <dsp:cNvSpPr/>
      </dsp:nvSpPr>
      <dsp:spPr>
        <a:xfrm>
          <a:off x="105193" y="105193"/>
          <a:ext cx="1645920" cy="84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6D4AC-9E3D-4CF1-93F6-33B20E1ADC7D}">
      <dsp:nvSpPr>
        <dsp:cNvPr id="0" name=""/>
        <dsp:cNvSpPr/>
      </dsp:nvSpPr>
      <dsp:spPr>
        <a:xfrm>
          <a:off x="0" y="1157126"/>
          <a:ext cx="8229600" cy="1051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Coordinate free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Orientation doesn’t matter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Ability to compare sets from different coordinate systems</a:t>
          </a:r>
          <a:endParaRPr lang="en-US" sz="1200" kern="1200" dirty="0"/>
        </a:p>
      </dsp:txBody>
      <dsp:txXfrm>
        <a:off x="1751113" y="1157126"/>
        <a:ext cx="6478486" cy="1051932"/>
      </dsp:txXfrm>
    </dsp:sp>
    <dsp:sp modelId="{8A759BE8-8C58-44D1-8565-CD404EEDBE06}">
      <dsp:nvSpPr>
        <dsp:cNvPr id="0" name=""/>
        <dsp:cNvSpPr/>
      </dsp:nvSpPr>
      <dsp:spPr>
        <a:xfrm>
          <a:off x="105193" y="1262319"/>
          <a:ext cx="1645920" cy="84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F4D81-084B-4C14-A899-8C7F4FFB243A}">
      <dsp:nvSpPr>
        <dsp:cNvPr id="0" name=""/>
        <dsp:cNvSpPr/>
      </dsp:nvSpPr>
      <dsp:spPr>
        <a:xfrm>
          <a:off x="0" y="2314252"/>
          <a:ext cx="8229600" cy="1051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Small deformations don’t change topology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Stretching, bending, etc. okay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Cutting, gluing, etc. not okay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Less sensitivity to noise </a:t>
          </a:r>
          <a:r>
            <a:rPr lang="en-US" sz="1200" kern="1200" baseline="30000" dirty="0" smtClean="0"/>
            <a:t>[1]</a:t>
          </a:r>
          <a:endParaRPr lang="en-US" sz="1200" kern="1200" baseline="30000" dirty="0"/>
        </a:p>
      </dsp:txBody>
      <dsp:txXfrm>
        <a:off x="1751113" y="2314252"/>
        <a:ext cx="6478486" cy="1051932"/>
      </dsp:txXfrm>
    </dsp:sp>
    <dsp:sp modelId="{E2BBA374-33AE-445C-BEEF-90A65C5A0C20}">
      <dsp:nvSpPr>
        <dsp:cNvPr id="0" name=""/>
        <dsp:cNvSpPr/>
      </dsp:nvSpPr>
      <dsp:spPr>
        <a:xfrm>
          <a:off x="105193" y="2419445"/>
          <a:ext cx="1645920" cy="84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biLevel thresh="50000"/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CBDF7-BA29-4567-B984-092CFE843806}">
      <dsp:nvSpPr>
        <dsp:cNvPr id="0" name=""/>
        <dsp:cNvSpPr/>
      </dsp:nvSpPr>
      <dsp:spPr>
        <a:xfrm>
          <a:off x="0" y="3471378"/>
          <a:ext cx="8229600" cy="1051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Simplicial</a:t>
          </a:r>
          <a:r>
            <a:rPr lang="en-US" sz="1600" kern="1200" dirty="0" smtClean="0"/>
            <a:t> Complexes 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Course (“compressed”) representations of reality</a:t>
          </a:r>
          <a:endParaRPr lang="en-US" sz="1200" kern="1200" dirty="0"/>
        </a:p>
      </dsp:txBody>
      <dsp:txXfrm>
        <a:off x="1751113" y="3471378"/>
        <a:ext cx="6478486" cy="1051932"/>
      </dsp:txXfrm>
    </dsp:sp>
    <dsp:sp modelId="{46AC5177-B814-4EBE-999D-49F5CFA6D6E7}">
      <dsp:nvSpPr>
        <dsp:cNvPr id="0" name=""/>
        <dsp:cNvSpPr/>
      </dsp:nvSpPr>
      <dsp:spPr>
        <a:xfrm>
          <a:off x="105193" y="3576571"/>
          <a:ext cx="1645920" cy="84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CF6108-E744-4735-9F00-55E7F4294252}">
      <dsp:nvSpPr>
        <dsp:cNvPr id="0" name=""/>
        <dsp:cNvSpPr/>
      </dsp:nvSpPr>
      <dsp:spPr>
        <a:xfrm>
          <a:off x="0" y="599781"/>
          <a:ext cx="82296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83184" rIns="63870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Choose models and parameters best suited to handle the type of dataset you’re analyzing</a:t>
          </a:r>
          <a:endParaRPr lang="en-US" sz="2800" kern="1200" dirty="0"/>
        </a:p>
      </dsp:txBody>
      <dsp:txXfrm>
        <a:off x="0" y="599781"/>
        <a:ext cx="8229600" cy="1587600"/>
      </dsp:txXfrm>
    </dsp:sp>
    <dsp:sp modelId="{184A7FB9-9267-4E24-809C-33022275AAB8}">
      <dsp:nvSpPr>
        <dsp:cNvPr id="0" name=""/>
        <dsp:cNvSpPr/>
      </dsp:nvSpPr>
      <dsp:spPr>
        <a:xfrm>
          <a:off x="411480" y="186501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Automated modeling</a:t>
          </a:r>
        </a:p>
      </dsp:txBody>
      <dsp:txXfrm>
        <a:off x="411480" y="186501"/>
        <a:ext cx="5760720" cy="826560"/>
      </dsp:txXfrm>
    </dsp:sp>
    <dsp:sp modelId="{91EDCEA8-0870-47F9-8650-6DBAAF1BC887}">
      <dsp:nvSpPr>
        <dsp:cNvPr id="0" name=""/>
        <dsp:cNvSpPr/>
      </dsp:nvSpPr>
      <dsp:spPr>
        <a:xfrm>
          <a:off x="0" y="2751861"/>
          <a:ext cx="82296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83184" rIns="63870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Infer high dimensional structure from low dimensional representation </a:t>
          </a:r>
          <a:r>
            <a:rPr lang="en-US" sz="2800" kern="1200" baseline="30000" dirty="0" smtClean="0"/>
            <a:t>[2]</a:t>
          </a:r>
          <a:endParaRPr lang="en-US" sz="2800" kern="1200" baseline="30000" dirty="0"/>
        </a:p>
      </dsp:txBody>
      <dsp:txXfrm>
        <a:off x="0" y="2751861"/>
        <a:ext cx="8229600" cy="1587600"/>
      </dsp:txXfrm>
    </dsp:sp>
    <dsp:sp modelId="{CB885612-7FFD-4FFA-B8CE-9F953385D3DA}">
      <dsp:nvSpPr>
        <dsp:cNvPr id="0" name=""/>
        <dsp:cNvSpPr/>
      </dsp:nvSpPr>
      <dsp:spPr>
        <a:xfrm>
          <a:off x="411480" y="2338581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Pattern &amp; shape recognition</a:t>
          </a:r>
          <a:endParaRPr lang="en-US" sz="2800" kern="1200" dirty="0"/>
        </a:p>
      </dsp:txBody>
      <dsp:txXfrm>
        <a:off x="411480" y="2338581"/>
        <a:ext cx="5760720" cy="8265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330CA8-D54E-46BD-8D3A-4AF56C929598}">
      <dsp:nvSpPr>
        <dsp:cNvPr id="0" name=""/>
        <dsp:cNvSpPr/>
      </dsp:nvSpPr>
      <dsp:spPr>
        <a:xfrm>
          <a:off x="0" y="446556"/>
          <a:ext cx="8229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Able to move away from hypothesis-driven analyses</a:t>
          </a:r>
          <a:r>
            <a:rPr lang="en-US" sz="2700" kern="1200" baseline="30000" dirty="0" smtClean="0"/>
            <a:t>[1]</a:t>
          </a:r>
          <a:endParaRPr lang="en-US" sz="2700" kern="1200" baseline="30000" dirty="0"/>
        </a:p>
      </dsp:txBody>
      <dsp:txXfrm>
        <a:off x="0" y="446556"/>
        <a:ext cx="8229600" cy="1530900"/>
      </dsp:txXfrm>
    </dsp:sp>
    <dsp:sp modelId="{FF8F2401-333A-4622-9628-CF48B5B592C0}">
      <dsp:nvSpPr>
        <dsp:cNvPr id="0" name=""/>
        <dsp:cNvSpPr/>
      </dsp:nvSpPr>
      <dsp:spPr>
        <a:xfrm>
          <a:off x="411480" y="48036"/>
          <a:ext cx="57607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Visual Exploration</a:t>
          </a:r>
          <a:endParaRPr lang="en-US" sz="2700" kern="1200" dirty="0"/>
        </a:p>
      </dsp:txBody>
      <dsp:txXfrm>
        <a:off x="411480" y="48036"/>
        <a:ext cx="5760720" cy="797040"/>
      </dsp:txXfrm>
    </dsp:sp>
    <dsp:sp modelId="{8295EF71-F645-4389-B01B-C5E20E922716}">
      <dsp:nvSpPr>
        <dsp:cNvPr id="0" name=""/>
        <dsp:cNvSpPr/>
      </dsp:nvSpPr>
      <dsp:spPr>
        <a:xfrm>
          <a:off x="0" y="2521776"/>
          <a:ext cx="82296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Process can be applied to wide variety of data sources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No predefined format, scaling, etc. needed</a:t>
          </a:r>
          <a:endParaRPr lang="en-US" sz="2700" kern="1200" dirty="0"/>
        </a:p>
      </dsp:txBody>
      <dsp:txXfrm>
        <a:off x="0" y="2521776"/>
        <a:ext cx="8229600" cy="1956150"/>
      </dsp:txXfrm>
    </dsp:sp>
    <dsp:sp modelId="{79C3FDD0-1937-4510-85B7-0134F9DAFAE2}">
      <dsp:nvSpPr>
        <dsp:cNvPr id="0" name=""/>
        <dsp:cNvSpPr/>
      </dsp:nvSpPr>
      <dsp:spPr>
        <a:xfrm>
          <a:off x="411480" y="2123256"/>
          <a:ext cx="57607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Fungibility</a:t>
          </a:r>
          <a:endParaRPr lang="en-US" sz="2700" kern="1200" dirty="0"/>
        </a:p>
      </dsp:txBody>
      <dsp:txXfrm>
        <a:off x="411480" y="2123256"/>
        <a:ext cx="5760720" cy="79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1E54-CCA3-49DA-B57D-C7027641DEA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7CFF4-454A-4B92-BC4D-0320A4F7E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 computational point of view, the Rips complex is less expensive than the corresponding </a:t>
            </a:r>
            <a:r>
              <a:rPr lang="en-US" dirty="0" err="1" smtClean="0"/>
              <a:t>Cech</a:t>
            </a:r>
            <a:r>
              <a:rPr lang="en-US" dirty="0" smtClean="0"/>
              <a:t> complex, even though the Rips complex has more </a:t>
            </a:r>
            <a:r>
              <a:rPr lang="en-US" dirty="0" err="1" smtClean="0"/>
              <a:t>simplices</a:t>
            </a:r>
            <a:r>
              <a:rPr lang="en-US" dirty="0" smtClean="0"/>
              <a:t> [2].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Cech</a:t>
            </a:r>
            <a:r>
              <a:rPr lang="en-US" baseline="0" dirty="0" smtClean="0"/>
              <a:t> complex is not computed in practice due to its computational complexity [3]. Currently, the VR complex is one of the few practical methods for topological analysis in </a:t>
            </a:r>
            <a:r>
              <a:rPr lang="en-US" baseline="0" smtClean="0"/>
              <a:t>high dimensions [3].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CFF4-454A-4B92-BC4D-0320A4F7E0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</a:t>
            </a:r>
            <a:r>
              <a:rPr lang="en-US" baseline="0" dirty="0" smtClean="0"/>
              <a:t> narrow window where epsilon </a:t>
            </a:r>
            <a:r>
              <a:rPr lang="en-US" dirty="0" smtClean="0"/>
              <a:t>is large enough to remove all unwanted</a:t>
            </a:r>
            <a:r>
              <a:rPr lang="en-US" baseline="0" dirty="0" smtClean="0"/>
              <a:t> holes while keeping the only actual hole of the annulus.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CFF4-454A-4B92-BC4D-0320A4F7E06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Barcodes are a parameterized version of a </a:t>
            </a:r>
            <a:r>
              <a:rPr lang="en-US" dirty="0" err="1" smtClean="0"/>
              <a:t>Betti</a:t>
            </a:r>
            <a:r>
              <a:rPr lang="en-US" baseline="0" dirty="0" smtClean="0"/>
              <a:t> number [2]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CFF4-454A-4B92-BC4D-0320A4F7E06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need</a:t>
            </a:r>
            <a:r>
              <a:rPr lang="en-US" baseline="0" dirty="0" smtClean="0"/>
              <a:t> to address that this technique isn’t </a:t>
            </a:r>
            <a:r>
              <a:rPr lang="en-US" baseline="0" dirty="0" err="1" smtClean="0"/>
              <a:t>idealfor</a:t>
            </a:r>
            <a:r>
              <a:rPr lang="en-US" baseline="0" dirty="0" smtClean="0"/>
              <a:t> Big Data as there’s a lot of computation (epsilon balls, </a:t>
            </a:r>
            <a:r>
              <a:rPr lang="en-US" baseline="0" dirty="0" err="1" smtClean="0"/>
              <a:t>pairwise</a:t>
            </a:r>
            <a:r>
              <a:rPr lang="en-US" baseline="0" dirty="0" smtClean="0"/>
              <a:t> overlap flags, etc. all computed for every epsilon value in range). Typically need to sample from data, reducing resolution.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CFF4-454A-4B92-BC4D-0320A4F7E0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8AA-0618-4B0B-976C-3A99601DC7E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830A-5FE5-410E-8A12-EB5E69240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8AA-0618-4B0B-976C-3A99601DC7E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830A-5FE5-410E-8A12-EB5E69240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8AA-0618-4B0B-976C-3A99601DC7E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830A-5FE5-410E-8A12-EB5E69240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8AA-0618-4B0B-976C-3A99601DC7E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830A-5FE5-410E-8A12-EB5E69240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8AA-0618-4B0B-976C-3A99601DC7E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830A-5FE5-410E-8A12-EB5E69240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8AA-0618-4B0B-976C-3A99601DC7E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830A-5FE5-410E-8A12-EB5E69240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8AA-0618-4B0B-976C-3A99601DC7E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830A-5FE5-410E-8A12-EB5E69240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8AA-0618-4B0B-976C-3A99601DC7E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830A-5FE5-410E-8A12-EB5E69240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8AA-0618-4B0B-976C-3A99601DC7E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830A-5FE5-410E-8A12-EB5E69240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8AA-0618-4B0B-976C-3A99601DC7E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830A-5FE5-410E-8A12-EB5E69240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8AA-0618-4B0B-976C-3A99601DC7E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830A-5FE5-410E-8A12-EB5E69240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E8AA-0618-4B0B-976C-3A99601DC7E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F830A-5FE5-410E-8A12-EB5E69240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Topological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Damian A. von </a:t>
            </a:r>
            <a:r>
              <a:rPr lang="en-US" dirty="0" err="1" smtClean="0"/>
              <a:t>Schoenborn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Shrinking Data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Principal Components Analysis</a:t>
            </a:r>
          </a:p>
          <a:p>
            <a:pPr lvl="1"/>
            <a:r>
              <a:rPr lang="en-US" dirty="0" smtClean="0"/>
              <a:t>Loss of information</a:t>
            </a:r>
          </a:p>
          <a:p>
            <a:pPr lvl="1"/>
            <a:r>
              <a:rPr lang="en-US" dirty="0" smtClean="0"/>
              <a:t>Assumes </a:t>
            </a:r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Assumes that data is from a flat </a:t>
            </a:r>
            <a:r>
              <a:rPr lang="en-US" dirty="0" err="1" smtClean="0"/>
              <a:t>hyperplane</a:t>
            </a:r>
            <a:r>
              <a:rPr lang="en-US" dirty="0" smtClean="0"/>
              <a:t> with no curvature [3]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Record Consolidation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</a:p>
          <a:p>
            <a:pPr lvl="1"/>
            <a:r>
              <a:rPr lang="en-US" dirty="0" smtClean="0"/>
              <a:t>Distinct groups, no relationship between them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Application: Gene expression in cancer cells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methods</a:t>
            </a:r>
            <a:endParaRPr lang="en-US" dirty="0"/>
          </a:p>
        </p:txBody>
      </p:sp>
      <p:pic>
        <p:nvPicPr>
          <p:cNvPr id="7" name="Content Placeholder 6" descr="cancer_Traditiona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09848"/>
            <a:ext cx="4040188" cy="248134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TDA</a:t>
            </a:r>
            <a:endParaRPr lang="en-US" dirty="0"/>
          </a:p>
        </p:txBody>
      </p:sp>
      <p:pic>
        <p:nvPicPr>
          <p:cNvPr id="8" name="Content Placeholder 7" descr="cancer_TDA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 r="50903" b="51439"/>
          <a:stretch>
            <a:fillRect/>
          </a:stretch>
        </p:blipFill>
        <p:spPr>
          <a:xfrm>
            <a:off x="5178425" y="2122451"/>
            <a:ext cx="3279775" cy="1992350"/>
          </a:xfrm>
        </p:spPr>
      </p:pic>
      <p:cxnSp>
        <p:nvCxnSpPr>
          <p:cNvPr id="10" name="Straight Connector 9"/>
          <p:cNvCxnSpPr/>
          <p:nvPr/>
        </p:nvCxnSpPr>
        <p:spPr>
          <a:xfrm flipH="1">
            <a:off x="4570412" y="1752600"/>
            <a:ext cx="1588" cy="446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7" descr="cancer_TDA.jpg"/>
          <p:cNvPicPr>
            <a:picLocks noChangeAspect="1"/>
          </p:cNvPicPr>
          <p:nvPr/>
        </p:nvPicPr>
        <p:blipFill>
          <a:blip r:embed="rId3" cstate="print"/>
          <a:srcRect l="50903" b="51439"/>
          <a:stretch>
            <a:fillRect/>
          </a:stretch>
        </p:blipFill>
        <p:spPr>
          <a:xfrm>
            <a:off x="5410200" y="4181779"/>
            <a:ext cx="3276600" cy="1990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Discrete sample space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Filter value can be any combination of dimensions in the dataset or derived calculated fields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Slightly-overlapping bins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Simplified representation </a:t>
            </a:r>
            <a:endParaRPr lang="en-US" dirty="0"/>
          </a:p>
        </p:txBody>
      </p:sp>
      <p:pic>
        <p:nvPicPr>
          <p:cNvPr id="5" name="Content Placeholder 4" descr="hand complex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622707" y="1600200"/>
            <a:ext cx="2089586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and Flares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Flares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Flares do not appear from random data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Lum</a:t>
            </a:r>
            <a:r>
              <a:rPr lang="en-US" dirty="0" smtClean="0"/>
              <a:t>, P.Y. </a:t>
            </a:r>
            <a:r>
              <a:rPr lang="en-US" i="1" dirty="0" smtClean="0"/>
              <a:t>et al</a:t>
            </a:r>
            <a:r>
              <a:rPr lang="en-US" dirty="0" smtClean="0"/>
              <a:t>. Extracting insights from the shape of complex data using topology. Sci. Rep. 3, 1236; DOI: 10.1038/srep01236 (2013)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Ghrist</a:t>
            </a:r>
            <a:r>
              <a:rPr lang="en-US" dirty="0" smtClean="0"/>
              <a:t>, R. Barcodes: The Persistent Topology of Data. Bulletin of the  AMS 45.1 pp61-75 S 0273-0979(07)01191-3 (2008)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Zomorodian</a:t>
            </a:r>
            <a:r>
              <a:rPr lang="en-US" dirty="0" smtClean="0"/>
              <a:t>, A. Topological Data Analysis. Proceedings of Symposia in Applied Mathematics. AMS (2011)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go somewhere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want a process that does not require assumptions about manifold structure, smoothness, lack of curvature, or the existence of a metric. [3]</a:t>
            </a:r>
          </a:p>
          <a:p>
            <a:r>
              <a:rPr lang="en-US" dirty="0" smtClean="0"/>
              <a:t>TDA </a:t>
            </a:r>
            <a:r>
              <a:rPr lang="en-US" dirty="0" err="1" smtClean="0"/>
              <a:t>Defn</a:t>
            </a:r>
            <a:r>
              <a:rPr lang="en-US" dirty="0" smtClean="0"/>
              <a:t>: Given a finite dataset S[subset]</a:t>
            </a:r>
            <a:r>
              <a:rPr lang="en-US" b="1" dirty="0" smtClean="0"/>
              <a:t>Y</a:t>
            </a:r>
            <a:r>
              <a:rPr lang="en-US" dirty="0" smtClean="0"/>
              <a:t> of noisy points sampled from an unknown space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topological data analysis </a:t>
            </a:r>
            <a:r>
              <a:rPr lang="en-US" dirty="0" smtClean="0"/>
              <a:t>recovers the topology of </a:t>
            </a:r>
            <a:r>
              <a:rPr lang="en-US" b="1" dirty="0" smtClean="0"/>
              <a:t>X</a:t>
            </a:r>
            <a:r>
              <a:rPr lang="en-US" dirty="0" smtClean="0"/>
              <a:t>, assuming both </a:t>
            </a:r>
            <a:r>
              <a:rPr lang="en-US" b="1" dirty="0" smtClean="0"/>
              <a:t>X</a:t>
            </a:r>
            <a:r>
              <a:rPr lang="en-US" dirty="0" smtClean="0"/>
              <a:t> and </a:t>
            </a:r>
            <a:r>
              <a:rPr lang="en-US" b="1" dirty="0" smtClean="0"/>
              <a:t>Y</a:t>
            </a:r>
            <a:r>
              <a:rPr lang="en-US" dirty="0" smtClean="0"/>
              <a:t> are topological spaces. [3]</a:t>
            </a:r>
          </a:p>
          <a:p>
            <a:r>
              <a:rPr lang="en-US" dirty="0" smtClean="0"/>
              <a:t>Topology </a:t>
            </a:r>
            <a:r>
              <a:rPr lang="en-US" dirty="0" err="1" smtClean="0"/>
              <a:t>Defn</a:t>
            </a:r>
            <a:r>
              <a:rPr lang="en-US" dirty="0" smtClean="0"/>
              <a:t>: Intuitively, a topological space is a set of points, each of whom knows its neighbors. A </a:t>
            </a:r>
            <a:r>
              <a:rPr lang="en-US" i="1" dirty="0" smtClean="0"/>
              <a:t>topology</a:t>
            </a:r>
            <a:r>
              <a:rPr lang="en-US" dirty="0" smtClean="0"/>
              <a:t> on a set X is a subset T[subset]2</a:t>
            </a:r>
            <a:r>
              <a:rPr lang="en-US" baseline="30000" dirty="0" smtClean="0"/>
              <a:t>X</a:t>
            </a:r>
            <a:r>
              <a:rPr lang="en-US" dirty="0" smtClean="0"/>
              <a:t> such that:</a:t>
            </a:r>
          </a:p>
          <a:p>
            <a:pPr lvl="1"/>
            <a:r>
              <a:rPr lang="en-US" dirty="0" smtClean="0"/>
              <a:t>See [3] p6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02150" y="3340100"/>
          <a:ext cx="139700" cy="177800"/>
        </p:xfrm>
        <a:graphic>
          <a:graphicData uri="http://schemas.openxmlformats.org/presentationml/2006/ole">
            <p:oleObj spid="_x0000_s1027" name="Equation" r:id="rId3" imgW="13968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 Review</a:t>
            </a:r>
          </a:p>
          <a:p>
            <a:r>
              <a:rPr lang="en-US" dirty="0" smtClean="0"/>
              <a:t>Basics of Computational Topology</a:t>
            </a:r>
          </a:p>
          <a:p>
            <a:r>
              <a:rPr lang="en-US" dirty="0" smtClean="0"/>
              <a:t>Persistent Homology</a:t>
            </a:r>
          </a:p>
          <a:p>
            <a:r>
              <a:rPr lang="en-US" dirty="0" smtClean="0"/>
              <a:t>TDA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Review (as relevant here)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Vietoris</a:t>
            </a:r>
            <a:r>
              <a:rPr lang="en-US" dirty="0" smtClean="0"/>
              <a:t>-</a:t>
            </a:r>
            <a:r>
              <a:rPr lang="en-US" dirty="0" smtClean="0"/>
              <a:t>Rips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Construct a combinatorial representation that approximates the underlying space from which the data was sampled [3]</a:t>
            </a:r>
            <a:endParaRPr lang="en-US" dirty="0" smtClean="0"/>
          </a:p>
          <a:p>
            <a:r>
              <a:rPr lang="en-US" dirty="0" smtClean="0"/>
              <a:t>Process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l-GR" dirty="0" smtClean="0"/>
              <a:t>ε</a:t>
            </a:r>
            <a:r>
              <a:rPr lang="en-US" dirty="0" smtClean="0"/>
              <a:t>-balls around each data point</a:t>
            </a:r>
          </a:p>
          <a:p>
            <a:pPr lvl="1"/>
            <a:r>
              <a:rPr lang="en-US" dirty="0" smtClean="0"/>
              <a:t>Draw an edge connecting each overlapping</a:t>
            </a:r>
            <a:r>
              <a:rPr lang="el-GR" dirty="0" smtClean="0"/>
              <a:t> ε</a:t>
            </a:r>
            <a:r>
              <a:rPr lang="en-US" dirty="0" smtClean="0"/>
              <a:t>-ball pair </a:t>
            </a:r>
          </a:p>
          <a:p>
            <a:r>
              <a:rPr lang="en-US" dirty="0" smtClean="0"/>
              <a:t>Describe with </a:t>
            </a:r>
            <a:r>
              <a:rPr lang="en-US" dirty="0" err="1" smtClean="0"/>
              <a:t>Betti</a:t>
            </a:r>
            <a:r>
              <a:rPr lang="en-US" dirty="0" smtClean="0"/>
              <a:t> Numbers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: # of connected components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: # of 1D holes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: # of 2D holes</a:t>
            </a:r>
          </a:p>
          <a:p>
            <a:pPr lvl="1"/>
            <a:endParaRPr lang="en-US" baseline="-250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56436"/>
          <a:stretch>
            <a:fillRect/>
          </a:stretch>
        </p:blipFill>
        <p:spPr bwMode="auto">
          <a:xfrm>
            <a:off x="5867400" y="1600200"/>
            <a:ext cx="1676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6975" y="4953000"/>
            <a:ext cx="15716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43564"/>
          <a:stretch>
            <a:fillRect/>
          </a:stretch>
        </p:blipFill>
        <p:spPr bwMode="auto">
          <a:xfrm>
            <a:off x="5791200" y="3162300"/>
            <a:ext cx="2171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848600" y="6248400"/>
            <a:ext cx="106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Ghrist</a:t>
            </a:r>
            <a:r>
              <a:rPr lang="en-US" dirty="0" smtClean="0"/>
              <a:t> [2]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791200"/>
            <a:ext cx="52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 DO: BRING IN FORMAL DEFINITION FROM [3] p10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features are an artifact of the chosen </a:t>
            </a:r>
            <a:r>
              <a:rPr lang="el-GR" sz="3200" dirty="0" smtClean="0"/>
              <a:t>ε</a:t>
            </a:r>
            <a:r>
              <a:rPr lang="en-US" sz="3200" dirty="0" smtClean="0"/>
              <a:t> vs. a representation of the underlying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Betti</a:t>
            </a:r>
            <a:r>
              <a:rPr lang="en-US" dirty="0" smtClean="0"/>
              <a:t> Numbers insufficient</a:t>
            </a:r>
          </a:p>
          <a:p>
            <a:r>
              <a:rPr lang="en-US" dirty="0" smtClean="0"/>
              <a:t>Persistence</a:t>
            </a:r>
          </a:p>
          <a:p>
            <a:pPr lvl="1"/>
            <a:r>
              <a:rPr lang="en-US" dirty="0" smtClean="0"/>
              <a:t>Features persisting over large range of </a:t>
            </a:r>
            <a:r>
              <a:rPr lang="el-GR" dirty="0" smtClean="0"/>
              <a:t>ε</a:t>
            </a:r>
            <a:r>
              <a:rPr lang="en-US" dirty="0" smtClean="0"/>
              <a:t> values are significant</a:t>
            </a:r>
          </a:p>
          <a:p>
            <a:pPr lvl="1"/>
            <a:r>
              <a:rPr lang="en-US" dirty="0" smtClean="0"/>
              <a:t>Features that quickly arise and drop off are noise and can be ignored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57220"/>
            <a:ext cx="4038600" cy="281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48600" y="6248400"/>
            <a:ext cx="106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Ghrist</a:t>
            </a:r>
            <a:r>
              <a:rPr lang="en-US" dirty="0" smtClean="0"/>
              <a:t> [2]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Barcodes to identify persistent homology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251" y="1447800"/>
            <a:ext cx="7343349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007253" y="6248400"/>
            <a:ext cx="106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Ghrist</a:t>
            </a:r>
            <a:r>
              <a:rPr lang="en-US" dirty="0" smtClean="0"/>
              <a:t> [2]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endParaRPr lang="en-US" dirty="0"/>
          </a:p>
        </p:txBody>
      </p:sp>
      <p:pic>
        <p:nvPicPr>
          <p:cNvPr id="4" name="Content Placeholder 3" descr="plot_cluster_comparison_00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2454" y="1600200"/>
            <a:ext cx="8099092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711</Words>
  <Application>Microsoft Office PowerPoint</Application>
  <PresentationFormat>On-screen Show (4:3)</PresentationFormat>
  <Paragraphs>91</Paragraphs>
  <Slides>16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Equation 3.0</vt:lpstr>
      <vt:lpstr>Topological Data Analysis</vt:lpstr>
      <vt:lpstr>To go somewhere</vt:lpstr>
      <vt:lpstr>Agenda</vt:lpstr>
      <vt:lpstr>Topology Review (as relevant here)</vt:lpstr>
      <vt:lpstr>Creating the Vietoris-Rips Complex</vt:lpstr>
      <vt:lpstr>What features are an artifact of the chosen ε vs. a representation of the underlying structure?</vt:lpstr>
      <vt:lpstr>Use Barcodes to identify persistent homology</vt:lpstr>
      <vt:lpstr>Potential Application</vt:lpstr>
      <vt:lpstr>Benefits</vt:lpstr>
      <vt:lpstr>Shrinking Data Size</vt:lpstr>
      <vt:lpstr>Application: Gene expression in cancer cells [1]</vt:lpstr>
      <vt:lpstr>Process Overview</vt:lpstr>
      <vt:lpstr>Loops and Flares</vt:lpstr>
      <vt:lpstr>Benefits</vt:lpstr>
      <vt:lpstr>References</vt:lpstr>
      <vt:lpstr>Slide 16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Data Analysis</dc:title>
  <dc:creator>Damian</dc:creator>
  <cp:lastModifiedBy>Damian</cp:lastModifiedBy>
  <cp:revision>150</cp:revision>
  <dcterms:created xsi:type="dcterms:W3CDTF">2015-02-21T21:00:31Z</dcterms:created>
  <dcterms:modified xsi:type="dcterms:W3CDTF">2015-02-26T06:58:46Z</dcterms:modified>
</cp:coreProperties>
</file>