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61" r:id="rId2"/>
    <p:sldId id="262" r:id="rId3"/>
    <p:sldId id="263" r:id="rId4"/>
    <p:sldId id="264" r:id="rId5"/>
    <p:sldId id="265" r:id="rId6"/>
    <p:sldId id="256" r:id="rId7"/>
    <p:sldId id="257" r:id="rId8"/>
    <p:sldId id="258" r:id="rId9"/>
    <p:sldId id="259" r:id="rId10"/>
    <p:sldId id="260"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57" d="100"/>
          <a:sy n="57" d="100"/>
        </p:scale>
        <p:origin x="-144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65"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66"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67"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68"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69"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70"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761" name="Title 1"/>
          <p:cNvSpPr>
            <a:spLocks noGrp="1"/>
          </p:cNvSpPr>
          <p:nvPr>
            <p:ph type="ctrTitle"/>
          </p:nvPr>
        </p:nvSpPr>
        <p:spPr>
          <a:xfrm>
            <a:off x="1196452" y="1122363"/>
            <a:ext cx="6751097" cy="2387600"/>
          </a:xfrm>
        </p:spPr>
        <p:txBody>
          <a:bodyPr anchor="b">
            <a:normAutofit/>
          </a:bodyPr>
          <a:lstStyle>
            <a:lvl1pPr algn="ctr">
              <a:defRPr sz="4800"/>
            </a:lvl1pPr>
          </a:lstStyle>
          <a:p>
            <a:r>
              <a:rPr lang="en-US" smtClean="0"/>
              <a:t>Click to edit Master title style</a:t>
            </a:r>
            <a:endParaRPr lang="en-US" dirty="0"/>
          </a:p>
        </p:txBody>
      </p:sp>
      <p:sp>
        <p:nvSpPr>
          <p:cNvPr id="1048762" name="Subtitle 2"/>
          <p:cNvSpPr>
            <a:spLocks noGrp="1"/>
          </p:cNvSpPr>
          <p:nvPr>
            <p:ph type="subTitle" idx="1"/>
          </p:nvPr>
        </p:nvSpPr>
        <p:spPr>
          <a:xfrm>
            <a:off x="1196452" y="3602038"/>
            <a:ext cx="6751097"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1048763" name="Date Placeholder 3"/>
          <p:cNvSpPr>
            <a:spLocks noGrp="1"/>
          </p:cNvSpPr>
          <p:nvPr>
            <p:ph type="dt" sz="half" idx="10"/>
          </p:nvPr>
        </p:nvSpPr>
        <p:spPr/>
        <p:txBody>
          <a:bodyPr/>
          <a:lstStyle/>
          <a:p>
            <a:fld id="{599E7522-543A-4DD9-AA4B-D20F8277648C}" type="datetimeFigureOut">
              <a:rPr lang="en-US" smtClean="0"/>
              <a:pPr/>
              <a:t>4/18/2021</a:t>
            </a:fld>
            <a:endParaRPr lang="en-US"/>
          </a:p>
        </p:txBody>
      </p:sp>
      <p:sp>
        <p:nvSpPr>
          <p:cNvPr id="1048764" name="Footer Placeholder 4"/>
          <p:cNvSpPr>
            <a:spLocks noGrp="1"/>
          </p:cNvSpPr>
          <p:nvPr>
            <p:ph type="ftr" sz="quarter" idx="11"/>
          </p:nvPr>
        </p:nvSpPr>
        <p:spPr/>
        <p:txBody>
          <a:bodyPr/>
          <a:lstStyle/>
          <a:p>
            <a:endParaRPr lang="en-US"/>
          </a:p>
        </p:txBody>
      </p:sp>
      <p:sp>
        <p:nvSpPr>
          <p:cNvPr id="1048765" name="Slide Number Placeholder 5"/>
          <p:cNvSpPr>
            <a:spLocks noGrp="1"/>
          </p:cNvSpPr>
          <p:nvPr>
            <p:ph type="sldNum" sz="quarter" idx="12"/>
          </p:nvPr>
        </p:nvSpPr>
        <p:spPr/>
        <p:txBody>
          <a:bodyPr/>
          <a:lstStyle/>
          <a:p>
            <a:fld id="{AEA7302F-18EA-4F6E-BF6E-6A45CC614BB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1048860" name="Title 1"/>
          <p:cNvSpPr>
            <a:spLocks noGrp="1"/>
          </p:cNvSpPr>
          <p:nvPr>
            <p:ph type="title"/>
          </p:nvPr>
        </p:nvSpPr>
        <p:spPr>
          <a:xfrm>
            <a:off x="685355" y="4289373"/>
            <a:ext cx="7775673" cy="819355"/>
          </a:xfrm>
        </p:spPr>
        <p:txBody>
          <a:bodyPr anchor="b">
            <a:normAutofit/>
          </a:bodyPr>
          <a:lstStyle>
            <a:lvl1pPr>
              <a:defRPr sz="2800"/>
            </a:lvl1pPr>
          </a:lstStyle>
          <a:p>
            <a:r>
              <a:rPr lang="en-US" smtClean="0"/>
              <a:t>Click to edit Master title style</a:t>
            </a:r>
            <a:endParaRPr lang="en-US" dirty="0"/>
          </a:p>
        </p:txBody>
      </p:sp>
      <p:sp>
        <p:nvSpPr>
          <p:cNvPr id="1048861" name="Picture Placeholder 2"/>
          <p:cNvSpPr>
            <a:spLocks noGrp="1" noChangeAspect="1"/>
          </p:cNvSpPr>
          <p:nvPr>
            <p:ph type="pic" idx="1"/>
          </p:nvPr>
        </p:nvSpPr>
        <p:spPr>
          <a:xfrm>
            <a:off x="685355" y="621322"/>
            <a:ext cx="7775673"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048862" name="Text Placeholder 3"/>
          <p:cNvSpPr>
            <a:spLocks noGrp="1"/>
          </p:cNvSpPr>
          <p:nvPr>
            <p:ph type="body" sz="half" idx="2"/>
          </p:nvPr>
        </p:nvSpPr>
        <p:spPr>
          <a:xfrm>
            <a:off x="685346" y="5108728"/>
            <a:ext cx="7774499"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048863" name="Date Placeholder 4"/>
          <p:cNvSpPr>
            <a:spLocks noGrp="1"/>
          </p:cNvSpPr>
          <p:nvPr>
            <p:ph type="dt" sz="half" idx="10"/>
          </p:nvPr>
        </p:nvSpPr>
        <p:spPr/>
        <p:txBody>
          <a:bodyPr/>
          <a:lstStyle/>
          <a:p>
            <a:fld id="{599E7522-543A-4DD9-AA4B-D20F8277648C}" type="datetimeFigureOut">
              <a:rPr lang="en-US" smtClean="0"/>
              <a:pPr/>
              <a:t>4/18/2021</a:t>
            </a:fld>
            <a:endParaRPr lang="en-US"/>
          </a:p>
        </p:txBody>
      </p:sp>
      <p:sp>
        <p:nvSpPr>
          <p:cNvPr id="1048864" name="Footer Placeholder 5"/>
          <p:cNvSpPr>
            <a:spLocks noGrp="1"/>
          </p:cNvSpPr>
          <p:nvPr>
            <p:ph type="ftr" sz="quarter" idx="11"/>
          </p:nvPr>
        </p:nvSpPr>
        <p:spPr/>
        <p:txBody>
          <a:bodyPr/>
          <a:lstStyle/>
          <a:p>
            <a:endParaRPr lang="en-US"/>
          </a:p>
        </p:txBody>
      </p:sp>
      <p:sp>
        <p:nvSpPr>
          <p:cNvPr id="1048865" name="Slide Number Placeholder 6"/>
          <p:cNvSpPr>
            <a:spLocks noGrp="1"/>
          </p:cNvSpPr>
          <p:nvPr>
            <p:ph type="sldNum" sz="quarter" idx="12"/>
          </p:nvPr>
        </p:nvSpPr>
        <p:spPr/>
        <p:txBody>
          <a:bodyPr/>
          <a:lstStyle/>
          <a:p>
            <a:fld id="{AEA7302F-18EA-4F6E-BF6E-6A45CC614BB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1048810" name="Title 1"/>
          <p:cNvSpPr>
            <a:spLocks noGrp="1"/>
          </p:cNvSpPr>
          <p:nvPr>
            <p:ph type="title"/>
          </p:nvPr>
        </p:nvSpPr>
        <p:spPr>
          <a:xfrm>
            <a:off x="685346" y="609601"/>
            <a:ext cx="7765322" cy="3424859"/>
          </a:xfrm>
        </p:spPr>
        <p:txBody>
          <a:bodyPr anchor="ctr"/>
          <a:lstStyle>
            <a:lvl1pPr>
              <a:defRPr sz="3200"/>
            </a:lvl1pPr>
          </a:lstStyle>
          <a:p>
            <a:r>
              <a:rPr lang="en-US" smtClean="0"/>
              <a:t>Click to edit Master title style</a:t>
            </a:r>
            <a:endParaRPr lang="en-US" dirty="0"/>
          </a:p>
        </p:txBody>
      </p:sp>
      <p:sp>
        <p:nvSpPr>
          <p:cNvPr id="1048811" name="Text Placeholder 3"/>
          <p:cNvSpPr>
            <a:spLocks noGrp="1"/>
          </p:cNvSpPr>
          <p:nvPr>
            <p:ph type="body" sz="half" idx="2"/>
          </p:nvPr>
        </p:nvSpPr>
        <p:spPr>
          <a:xfrm>
            <a:off x="685347" y="4204820"/>
            <a:ext cx="776532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048812" name="Date Placeholder 4"/>
          <p:cNvSpPr>
            <a:spLocks noGrp="1"/>
          </p:cNvSpPr>
          <p:nvPr>
            <p:ph type="dt" sz="half" idx="10"/>
          </p:nvPr>
        </p:nvSpPr>
        <p:spPr/>
        <p:txBody>
          <a:bodyPr/>
          <a:lstStyle/>
          <a:p>
            <a:fld id="{599E7522-543A-4DD9-AA4B-D20F8277648C}" type="datetimeFigureOut">
              <a:rPr lang="en-US" smtClean="0"/>
              <a:pPr/>
              <a:t>4/18/2021</a:t>
            </a:fld>
            <a:endParaRPr lang="en-US"/>
          </a:p>
        </p:txBody>
      </p:sp>
      <p:sp>
        <p:nvSpPr>
          <p:cNvPr id="1048813" name="Footer Placeholder 5"/>
          <p:cNvSpPr>
            <a:spLocks noGrp="1"/>
          </p:cNvSpPr>
          <p:nvPr>
            <p:ph type="ftr" sz="quarter" idx="11"/>
          </p:nvPr>
        </p:nvSpPr>
        <p:spPr/>
        <p:txBody>
          <a:bodyPr/>
          <a:lstStyle/>
          <a:p>
            <a:endParaRPr lang="en-US"/>
          </a:p>
        </p:txBody>
      </p:sp>
      <p:sp>
        <p:nvSpPr>
          <p:cNvPr id="1048814" name="Slide Number Placeholder 6"/>
          <p:cNvSpPr>
            <a:spLocks noGrp="1"/>
          </p:cNvSpPr>
          <p:nvPr>
            <p:ph type="sldNum" sz="quarter" idx="12"/>
          </p:nvPr>
        </p:nvSpPr>
        <p:spPr/>
        <p:txBody>
          <a:bodyPr/>
          <a:lstStyle/>
          <a:p>
            <a:fld id="{AEA7302F-18EA-4F6E-BF6E-6A45CC614BB0}"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048852" name="Title 1"/>
          <p:cNvSpPr>
            <a:spLocks noGrp="1"/>
          </p:cNvSpPr>
          <p:nvPr>
            <p:ph type="title"/>
          </p:nvPr>
        </p:nvSpPr>
        <p:spPr>
          <a:xfrm>
            <a:off x="1084659" y="609600"/>
            <a:ext cx="6977064" cy="2992904"/>
          </a:xfrm>
        </p:spPr>
        <p:txBody>
          <a:bodyPr anchor="ctr"/>
          <a:lstStyle>
            <a:lvl1pPr>
              <a:defRPr sz="3200"/>
            </a:lvl1pPr>
          </a:lstStyle>
          <a:p>
            <a:r>
              <a:rPr lang="en-US" smtClean="0"/>
              <a:t>Click to edit Master title style</a:t>
            </a:r>
            <a:endParaRPr lang="en-US" dirty="0"/>
          </a:p>
        </p:txBody>
      </p:sp>
      <p:sp>
        <p:nvSpPr>
          <p:cNvPr id="1048853" name="Text Placeholder 3"/>
          <p:cNvSpPr>
            <a:spLocks noGrp="1"/>
          </p:cNvSpPr>
          <p:nvPr>
            <p:ph type="body" sz="half" idx="13"/>
          </p:nvPr>
        </p:nvSpPr>
        <p:spPr>
          <a:xfrm>
            <a:off x="1290484" y="3610032"/>
            <a:ext cx="6564224"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048854" name="Text Placeholder 3"/>
          <p:cNvSpPr>
            <a:spLocks noGrp="1"/>
          </p:cNvSpPr>
          <p:nvPr>
            <p:ph type="body" sz="half" idx="2"/>
          </p:nvPr>
        </p:nvSpPr>
        <p:spPr>
          <a:xfrm>
            <a:off x="685345" y="4204821"/>
            <a:ext cx="776532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048855" name="Date Placeholder 4"/>
          <p:cNvSpPr>
            <a:spLocks noGrp="1"/>
          </p:cNvSpPr>
          <p:nvPr>
            <p:ph type="dt" sz="half" idx="10"/>
          </p:nvPr>
        </p:nvSpPr>
        <p:spPr/>
        <p:txBody>
          <a:bodyPr/>
          <a:lstStyle/>
          <a:p>
            <a:fld id="{599E7522-543A-4DD9-AA4B-D20F8277648C}" type="datetimeFigureOut">
              <a:rPr lang="en-US" smtClean="0"/>
              <a:pPr/>
              <a:t>4/18/2021</a:t>
            </a:fld>
            <a:endParaRPr lang="en-US"/>
          </a:p>
        </p:txBody>
      </p:sp>
      <p:sp>
        <p:nvSpPr>
          <p:cNvPr id="1048856" name="Footer Placeholder 5"/>
          <p:cNvSpPr>
            <a:spLocks noGrp="1"/>
          </p:cNvSpPr>
          <p:nvPr>
            <p:ph type="ftr" sz="quarter" idx="11"/>
          </p:nvPr>
        </p:nvSpPr>
        <p:spPr/>
        <p:txBody>
          <a:bodyPr/>
          <a:lstStyle/>
          <a:p>
            <a:endParaRPr lang="en-US"/>
          </a:p>
        </p:txBody>
      </p:sp>
      <p:sp>
        <p:nvSpPr>
          <p:cNvPr id="1048857" name="Slide Number Placeholder 6"/>
          <p:cNvSpPr>
            <a:spLocks noGrp="1"/>
          </p:cNvSpPr>
          <p:nvPr>
            <p:ph type="sldNum" sz="quarter" idx="12"/>
          </p:nvPr>
        </p:nvSpPr>
        <p:spPr/>
        <p:txBody>
          <a:bodyPr/>
          <a:lstStyle/>
          <a:p>
            <a:fld id="{AEA7302F-18EA-4F6E-BF6E-6A45CC614BB0}" type="slidenum">
              <a:rPr lang="en-US" smtClean="0"/>
              <a:pPr/>
              <a:t>‹#›</a:t>
            </a:fld>
            <a:endParaRPr lang="en-US"/>
          </a:p>
        </p:txBody>
      </p:sp>
      <p:sp>
        <p:nvSpPr>
          <p:cNvPr id="1048858" name="TextBox 10"/>
          <p:cNvSpPr txBox="1"/>
          <p:nvPr/>
        </p:nvSpPr>
        <p:spPr>
          <a:xfrm>
            <a:off x="627459" y="735241"/>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48859" name="TextBox 12"/>
          <p:cNvSpPr txBox="1"/>
          <p:nvPr/>
        </p:nvSpPr>
        <p:spPr>
          <a:xfrm>
            <a:off x="7993467" y="2972093"/>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1048805" name="Title 1"/>
          <p:cNvSpPr>
            <a:spLocks noGrp="1"/>
          </p:cNvSpPr>
          <p:nvPr>
            <p:ph type="title"/>
          </p:nvPr>
        </p:nvSpPr>
        <p:spPr>
          <a:xfrm>
            <a:off x="685355" y="2126943"/>
            <a:ext cx="7766495" cy="2511835"/>
          </a:xfrm>
        </p:spPr>
        <p:txBody>
          <a:bodyPr anchor="b"/>
          <a:lstStyle>
            <a:lvl1pPr>
              <a:defRPr sz="3200"/>
            </a:lvl1pPr>
          </a:lstStyle>
          <a:p>
            <a:r>
              <a:rPr lang="en-US" smtClean="0"/>
              <a:t>Click to edit Master title style</a:t>
            </a:r>
            <a:endParaRPr lang="en-US" dirty="0"/>
          </a:p>
        </p:txBody>
      </p:sp>
      <p:sp>
        <p:nvSpPr>
          <p:cNvPr id="1048806" name="Text Placeholder 3"/>
          <p:cNvSpPr>
            <a:spLocks noGrp="1"/>
          </p:cNvSpPr>
          <p:nvPr>
            <p:ph type="body" sz="half" idx="2"/>
          </p:nvPr>
        </p:nvSpPr>
        <p:spPr>
          <a:xfrm>
            <a:off x="685346" y="4650556"/>
            <a:ext cx="776532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048807" name="Date Placeholder 4"/>
          <p:cNvSpPr>
            <a:spLocks noGrp="1"/>
          </p:cNvSpPr>
          <p:nvPr>
            <p:ph type="dt" sz="half" idx="10"/>
          </p:nvPr>
        </p:nvSpPr>
        <p:spPr/>
        <p:txBody>
          <a:bodyPr/>
          <a:lstStyle/>
          <a:p>
            <a:fld id="{599E7522-543A-4DD9-AA4B-D20F8277648C}" type="datetimeFigureOut">
              <a:rPr lang="en-US" smtClean="0"/>
              <a:pPr/>
              <a:t>4/18/2021</a:t>
            </a:fld>
            <a:endParaRPr lang="en-US"/>
          </a:p>
        </p:txBody>
      </p:sp>
      <p:sp>
        <p:nvSpPr>
          <p:cNvPr id="1048808" name="Footer Placeholder 5"/>
          <p:cNvSpPr>
            <a:spLocks noGrp="1"/>
          </p:cNvSpPr>
          <p:nvPr>
            <p:ph type="ftr" sz="quarter" idx="11"/>
          </p:nvPr>
        </p:nvSpPr>
        <p:spPr/>
        <p:txBody>
          <a:bodyPr/>
          <a:lstStyle/>
          <a:p>
            <a:endParaRPr lang="en-US"/>
          </a:p>
        </p:txBody>
      </p:sp>
      <p:sp>
        <p:nvSpPr>
          <p:cNvPr id="1048809" name="Slide Number Placeholder 6"/>
          <p:cNvSpPr>
            <a:spLocks noGrp="1"/>
          </p:cNvSpPr>
          <p:nvPr>
            <p:ph type="sldNum" sz="quarter" idx="12"/>
          </p:nvPr>
        </p:nvSpPr>
        <p:spPr/>
        <p:txBody>
          <a:bodyPr/>
          <a:lstStyle/>
          <a:p>
            <a:fld id="{AEA7302F-18EA-4F6E-BF6E-6A45CC614BB0}"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048866" name="Title 1"/>
          <p:cNvSpPr>
            <a:spLocks noGrp="1"/>
          </p:cNvSpPr>
          <p:nvPr>
            <p:ph type="title"/>
          </p:nvPr>
        </p:nvSpPr>
        <p:spPr>
          <a:xfrm>
            <a:off x="685345" y="609601"/>
            <a:ext cx="7765322" cy="1325563"/>
          </a:xfrm>
        </p:spPr>
        <p:txBody>
          <a:bodyPr/>
          <a:lstStyle/>
          <a:p>
            <a:r>
              <a:rPr lang="en-US" smtClean="0"/>
              <a:t>Click to edit Master title style</a:t>
            </a:r>
            <a:endParaRPr lang="en-US" dirty="0"/>
          </a:p>
        </p:txBody>
      </p:sp>
      <p:sp>
        <p:nvSpPr>
          <p:cNvPr id="1048867" name="Text Placeholder 2"/>
          <p:cNvSpPr>
            <a:spLocks noGrp="1"/>
          </p:cNvSpPr>
          <p:nvPr>
            <p:ph type="body" idx="1"/>
          </p:nvPr>
        </p:nvSpPr>
        <p:spPr>
          <a:xfrm>
            <a:off x="685346" y="2088320"/>
            <a:ext cx="2474217"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48868" name="Text Placeholder 3"/>
          <p:cNvSpPr>
            <a:spLocks noGrp="1"/>
          </p:cNvSpPr>
          <p:nvPr>
            <p:ph type="body" sz="half" idx="15"/>
          </p:nvPr>
        </p:nvSpPr>
        <p:spPr>
          <a:xfrm>
            <a:off x="685346" y="2911624"/>
            <a:ext cx="2474217"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48869" name="Text Placeholder 4"/>
          <p:cNvSpPr>
            <a:spLocks noGrp="1"/>
          </p:cNvSpPr>
          <p:nvPr>
            <p:ph type="body" sz="quarter" idx="3"/>
          </p:nvPr>
        </p:nvSpPr>
        <p:spPr>
          <a:xfrm>
            <a:off x="3333658" y="2088320"/>
            <a:ext cx="2473919"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48870" name="Text Placeholder 3"/>
          <p:cNvSpPr>
            <a:spLocks noGrp="1"/>
          </p:cNvSpPr>
          <p:nvPr>
            <p:ph type="body" sz="half" idx="16"/>
          </p:nvPr>
        </p:nvSpPr>
        <p:spPr>
          <a:xfrm>
            <a:off x="3333659" y="2911624"/>
            <a:ext cx="247486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48871" name="Text Placeholder 4"/>
          <p:cNvSpPr>
            <a:spLocks noGrp="1"/>
          </p:cNvSpPr>
          <p:nvPr>
            <p:ph type="body" sz="quarter" idx="13"/>
          </p:nvPr>
        </p:nvSpPr>
        <p:spPr>
          <a:xfrm>
            <a:off x="5979974" y="2088320"/>
            <a:ext cx="246840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48872" name="Text Placeholder 3"/>
          <p:cNvSpPr>
            <a:spLocks noGrp="1"/>
          </p:cNvSpPr>
          <p:nvPr>
            <p:ph type="body" sz="half" idx="17"/>
          </p:nvPr>
        </p:nvSpPr>
        <p:spPr>
          <a:xfrm>
            <a:off x="5982260" y="2911624"/>
            <a:ext cx="2468408"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48873" name="Date Placeholder 2"/>
          <p:cNvSpPr>
            <a:spLocks noGrp="1"/>
          </p:cNvSpPr>
          <p:nvPr>
            <p:ph type="dt" sz="half" idx="10"/>
          </p:nvPr>
        </p:nvSpPr>
        <p:spPr/>
        <p:txBody>
          <a:bodyPr/>
          <a:lstStyle/>
          <a:p>
            <a:fld id="{599E7522-543A-4DD9-AA4B-D20F8277648C}" type="datetimeFigureOut">
              <a:rPr lang="en-US" smtClean="0"/>
              <a:pPr/>
              <a:t>4/18/2021</a:t>
            </a:fld>
            <a:endParaRPr lang="en-US"/>
          </a:p>
        </p:txBody>
      </p:sp>
      <p:sp>
        <p:nvSpPr>
          <p:cNvPr id="1048874" name="Footer Placeholder 3"/>
          <p:cNvSpPr>
            <a:spLocks noGrp="1"/>
          </p:cNvSpPr>
          <p:nvPr>
            <p:ph type="ftr" sz="quarter" idx="11"/>
          </p:nvPr>
        </p:nvSpPr>
        <p:spPr/>
        <p:txBody>
          <a:bodyPr/>
          <a:lstStyle/>
          <a:p>
            <a:endParaRPr lang="en-US"/>
          </a:p>
        </p:txBody>
      </p:sp>
      <p:sp>
        <p:nvSpPr>
          <p:cNvPr id="1048875" name="Slide Number Placeholder 4"/>
          <p:cNvSpPr>
            <a:spLocks noGrp="1"/>
          </p:cNvSpPr>
          <p:nvPr>
            <p:ph type="sldNum" sz="quarter" idx="12"/>
          </p:nvPr>
        </p:nvSpPr>
        <p:spPr/>
        <p:txBody>
          <a:bodyPr/>
          <a:lstStyle/>
          <a:p>
            <a:fld id="{AEA7302F-18EA-4F6E-BF6E-6A45CC614BB0}"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1048821" name="Title 1"/>
          <p:cNvSpPr>
            <a:spLocks noGrp="1"/>
          </p:cNvSpPr>
          <p:nvPr>
            <p:ph type="title"/>
          </p:nvPr>
        </p:nvSpPr>
        <p:spPr>
          <a:xfrm>
            <a:off x="685346" y="609601"/>
            <a:ext cx="7765322" cy="1325563"/>
          </a:xfrm>
        </p:spPr>
        <p:txBody>
          <a:bodyPr/>
          <a:lstStyle/>
          <a:p>
            <a:r>
              <a:rPr lang="en-US" smtClean="0"/>
              <a:t>Click to edit Master title style</a:t>
            </a:r>
            <a:endParaRPr lang="en-US" dirty="0"/>
          </a:p>
        </p:txBody>
      </p:sp>
      <p:sp>
        <p:nvSpPr>
          <p:cNvPr id="1048822" name="Text Placeholder 2"/>
          <p:cNvSpPr>
            <a:spLocks noGrp="1"/>
          </p:cNvSpPr>
          <p:nvPr>
            <p:ph type="body" idx="1"/>
          </p:nvPr>
        </p:nvSpPr>
        <p:spPr>
          <a:xfrm>
            <a:off x="685347" y="4195899"/>
            <a:ext cx="2474216"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48823" name="Picture Placeholder 2"/>
          <p:cNvSpPr>
            <a:spLocks noGrp="1" noChangeAspect="1"/>
          </p:cNvSpPr>
          <p:nvPr>
            <p:ph type="pic" idx="15"/>
          </p:nvPr>
        </p:nvSpPr>
        <p:spPr>
          <a:xfrm>
            <a:off x="819015" y="2298987"/>
            <a:ext cx="2205038"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048824" name="Text Placeholder 3"/>
          <p:cNvSpPr>
            <a:spLocks noGrp="1"/>
          </p:cNvSpPr>
          <p:nvPr>
            <p:ph type="body" sz="half" idx="18"/>
          </p:nvPr>
        </p:nvSpPr>
        <p:spPr>
          <a:xfrm>
            <a:off x="685347" y="4772161"/>
            <a:ext cx="247421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48825" name="Text Placeholder 4"/>
          <p:cNvSpPr>
            <a:spLocks noGrp="1"/>
          </p:cNvSpPr>
          <p:nvPr>
            <p:ph type="body" sz="quarter" idx="3"/>
          </p:nvPr>
        </p:nvSpPr>
        <p:spPr>
          <a:xfrm>
            <a:off x="3332026" y="4195899"/>
            <a:ext cx="2474237"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48826" name="Picture Placeholder 2"/>
          <p:cNvSpPr>
            <a:spLocks noGrp="1" noChangeAspect="1"/>
          </p:cNvSpPr>
          <p:nvPr>
            <p:ph type="pic" idx="21"/>
          </p:nvPr>
        </p:nvSpPr>
        <p:spPr>
          <a:xfrm>
            <a:off x="3426747" y="2298987"/>
            <a:ext cx="2197894"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048827" name="Text Placeholder 3"/>
          <p:cNvSpPr>
            <a:spLocks noGrp="1"/>
          </p:cNvSpPr>
          <p:nvPr>
            <p:ph type="body" sz="half" idx="19"/>
          </p:nvPr>
        </p:nvSpPr>
        <p:spPr>
          <a:xfrm>
            <a:off x="3331011" y="4772160"/>
            <a:ext cx="2475252"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48828" name="Text Placeholder 4"/>
          <p:cNvSpPr>
            <a:spLocks noGrp="1"/>
          </p:cNvSpPr>
          <p:nvPr>
            <p:ph type="body" sz="quarter" idx="13"/>
          </p:nvPr>
        </p:nvSpPr>
        <p:spPr>
          <a:xfrm>
            <a:off x="5980067" y="4195899"/>
            <a:ext cx="246742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48829" name="Picture Placeholder 2"/>
          <p:cNvSpPr>
            <a:spLocks noGrp="1" noChangeAspect="1"/>
          </p:cNvSpPr>
          <p:nvPr>
            <p:ph type="pic" idx="22"/>
          </p:nvPr>
        </p:nvSpPr>
        <p:spPr>
          <a:xfrm>
            <a:off x="6114603" y="2298987"/>
            <a:ext cx="219908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048830" name="Text Placeholder 3"/>
          <p:cNvSpPr>
            <a:spLocks noGrp="1"/>
          </p:cNvSpPr>
          <p:nvPr>
            <p:ph type="body" sz="half" idx="20"/>
          </p:nvPr>
        </p:nvSpPr>
        <p:spPr>
          <a:xfrm>
            <a:off x="5979973" y="4772162"/>
            <a:ext cx="2470694"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48831" name="Date Placeholder 2"/>
          <p:cNvSpPr>
            <a:spLocks noGrp="1"/>
          </p:cNvSpPr>
          <p:nvPr>
            <p:ph type="dt" sz="half" idx="10"/>
          </p:nvPr>
        </p:nvSpPr>
        <p:spPr/>
        <p:txBody>
          <a:bodyPr/>
          <a:lstStyle/>
          <a:p>
            <a:fld id="{599E7522-543A-4DD9-AA4B-D20F8277648C}" type="datetimeFigureOut">
              <a:rPr lang="en-US" smtClean="0"/>
              <a:pPr/>
              <a:t>4/18/2021</a:t>
            </a:fld>
            <a:endParaRPr lang="en-US"/>
          </a:p>
        </p:txBody>
      </p:sp>
      <p:sp>
        <p:nvSpPr>
          <p:cNvPr id="1048832" name="Footer Placeholder 3"/>
          <p:cNvSpPr>
            <a:spLocks noGrp="1"/>
          </p:cNvSpPr>
          <p:nvPr>
            <p:ph type="ftr" sz="quarter" idx="11"/>
          </p:nvPr>
        </p:nvSpPr>
        <p:spPr/>
        <p:txBody>
          <a:bodyPr/>
          <a:lstStyle/>
          <a:p>
            <a:endParaRPr lang="en-US"/>
          </a:p>
        </p:txBody>
      </p:sp>
      <p:sp>
        <p:nvSpPr>
          <p:cNvPr id="1048833" name="Slide Number Placeholder 4"/>
          <p:cNvSpPr>
            <a:spLocks noGrp="1"/>
          </p:cNvSpPr>
          <p:nvPr>
            <p:ph type="sldNum" sz="quarter" idx="12"/>
          </p:nvPr>
        </p:nvSpPr>
        <p:spPr/>
        <p:txBody>
          <a:bodyPr/>
          <a:lstStyle/>
          <a:p>
            <a:fld id="{AEA7302F-18EA-4F6E-BF6E-6A45CC614BB0}"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882" name="Title 1"/>
          <p:cNvSpPr>
            <a:spLocks noGrp="1"/>
          </p:cNvSpPr>
          <p:nvPr>
            <p:ph type="title"/>
          </p:nvPr>
        </p:nvSpPr>
        <p:spPr/>
        <p:txBody>
          <a:bodyPr/>
          <a:lstStyle/>
          <a:p>
            <a:r>
              <a:rPr lang="en-US" smtClean="0"/>
              <a:t>Click to edit Master title style</a:t>
            </a:r>
            <a:endParaRPr lang="en-US" dirty="0"/>
          </a:p>
        </p:txBody>
      </p:sp>
      <p:sp>
        <p:nvSpPr>
          <p:cNvPr id="104888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8884" name="Date Placeholder 3"/>
          <p:cNvSpPr>
            <a:spLocks noGrp="1"/>
          </p:cNvSpPr>
          <p:nvPr>
            <p:ph type="dt" sz="half" idx="10"/>
          </p:nvPr>
        </p:nvSpPr>
        <p:spPr/>
        <p:txBody>
          <a:bodyPr/>
          <a:lstStyle/>
          <a:p>
            <a:fld id="{599E7522-543A-4DD9-AA4B-D20F8277648C}" type="datetimeFigureOut">
              <a:rPr lang="en-US" smtClean="0"/>
              <a:pPr/>
              <a:t>4/18/2021</a:t>
            </a:fld>
            <a:endParaRPr lang="en-US"/>
          </a:p>
        </p:txBody>
      </p:sp>
      <p:sp>
        <p:nvSpPr>
          <p:cNvPr id="1048885" name="Footer Placeholder 4"/>
          <p:cNvSpPr>
            <a:spLocks noGrp="1"/>
          </p:cNvSpPr>
          <p:nvPr>
            <p:ph type="ftr" sz="quarter" idx="11"/>
          </p:nvPr>
        </p:nvSpPr>
        <p:spPr/>
        <p:txBody>
          <a:bodyPr/>
          <a:lstStyle/>
          <a:p>
            <a:endParaRPr lang="en-US"/>
          </a:p>
        </p:txBody>
      </p:sp>
      <p:sp>
        <p:nvSpPr>
          <p:cNvPr id="1048886" name="Slide Number Placeholder 5"/>
          <p:cNvSpPr>
            <a:spLocks noGrp="1"/>
          </p:cNvSpPr>
          <p:nvPr>
            <p:ph type="sldNum" sz="quarter" idx="12"/>
          </p:nvPr>
        </p:nvSpPr>
        <p:spPr/>
        <p:txBody>
          <a:bodyPr/>
          <a:lstStyle/>
          <a:p>
            <a:fld id="{AEA7302F-18EA-4F6E-BF6E-6A45CC614BB0}"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847" name="Vertical Title 1"/>
          <p:cNvSpPr>
            <a:spLocks noGrp="1"/>
          </p:cNvSpPr>
          <p:nvPr>
            <p:ph type="title" orient="vert"/>
          </p:nvPr>
        </p:nvSpPr>
        <p:spPr>
          <a:xfrm>
            <a:off x="6543675" y="609600"/>
            <a:ext cx="1906993" cy="5181601"/>
          </a:xfrm>
        </p:spPr>
        <p:txBody>
          <a:bodyPr vert="eaVert"/>
          <a:lstStyle>
            <a:lvl1pPr algn="l"/>
          </a:lstStyle>
          <a:p>
            <a:r>
              <a:rPr lang="en-US" smtClean="0"/>
              <a:t>Click to edit Master title style</a:t>
            </a:r>
            <a:endParaRPr lang="en-US" dirty="0"/>
          </a:p>
        </p:txBody>
      </p:sp>
      <p:sp>
        <p:nvSpPr>
          <p:cNvPr id="1048848" name="Vertical Text Placeholder 2"/>
          <p:cNvSpPr>
            <a:spLocks noGrp="1"/>
          </p:cNvSpPr>
          <p:nvPr>
            <p:ph type="body" orient="vert" idx="1"/>
          </p:nvPr>
        </p:nvSpPr>
        <p:spPr>
          <a:xfrm>
            <a:off x="685346" y="609600"/>
            <a:ext cx="5744029"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8849" name="Date Placeholder 3"/>
          <p:cNvSpPr>
            <a:spLocks noGrp="1"/>
          </p:cNvSpPr>
          <p:nvPr>
            <p:ph type="dt" sz="half" idx="10"/>
          </p:nvPr>
        </p:nvSpPr>
        <p:spPr/>
        <p:txBody>
          <a:bodyPr/>
          <a:lstStyle/>
          <a:p>
            <a:fld id="{599E7522-543A-4DD9-AA4B-D20F8277648C}" type="datetimeFigureOut">
              <a:rPr lang="en-US" smtClean="0"/>
              <a:pPr/>
              <a:t>4/18/2021</a:t>
            </a:fld>
            <a:endParaRPr lang="en-US"/>
          </a:p>
        </p:txBody>
      </p:sp>
      <p:sp>
        <p:nvSpPr>
          <p:cNvPr id="1048850" name="Footer Placeholder 4"/>
          <p:cNvSpPr>
            <a:spLocks noGrp="1"/>
          </p:cNvSpPr>
          <p:nvPr>
            <p:ph type="ftr" sz="quarter" idx="11"/>
          </p:nvPr>
        </p:nvSpPr>
        <p:spPr/>
        <p:txBody>
          <a:bodyPr/>
          <a:lstStyle/>
          <a:p>
            <a:endParaRPr lang="en-US"/>
          </a:p>
        </p:txBody>
      </p:sp>
      <p:sp>
        <p:nvSpPr>
          <p:cNvPr id="1048851" name="Slide Number Placeholder 5"/>
          <p:cNvSpPr>
            <a:spLocks noGrp="1"/>
          </p:cNvSpPr>
          <p:nvPr>
            <p:ph type="sldNum" sz="quarter" idx="12"/>
          </p:nvPr>
        </p:nvSpPr>
        <p:spPr/>
        <p:txBody>
          <a:bodyPr/>
          <a:lstStyle/>
          <a:p>
            <a:fld id="{AEA7302F-18EA-4F6E-BF6E-6A45CC614BB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1" name="Title 1"/>
          <p:cNvSpPr>
            <a:spLocks noGrp="1"/>
          </p:cNvSpPr>
          <p:nvPr>
            <p:ph type="title"/>
          </p:nvPr>
        </p:nvSpPr>
        <p:spPr/>
        <p:txBody>
          <a:bodyPr/>
          <a:lstStyle/>
          <a:p>
            <a:r>
              <a:rPr lang="en-US" smtClean="0"/>
              <a:t>Click to edit Master title style</a:t>
            </a:r>
            <a:endParaRPr lang="en-US" dirty="0"/>
          </a:p>
        </p:txBody>
      </p:sp>
      <p:sp>
        <p:nvSpPr>
          <p:cNvPr id="1048582"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8583" name="Date Placeholder 3"/>
          <p:cNvSpPr>
            <a:spLocks noGrp="1"/>
          </p:cNvSpPr>
          <p:nvPr>
            <p:ph type="dt" sz="half" idx="10"/>
          </p:nvPr>
        </p:nvSpPr>
        <p:spPr/>
        <p:txBody>
          <a:bodyPr/>
          <a:lstStyle/>
          <a:p>
            <a:fld id="{599E7522-543A-4DD9-AA4B-D20F8277648C}" type="datetimeFigureOut">
              <a:rPr lang="en-US" smtClean="0"/>
              <a:pPr/>
              <a:t>4/18/2021</a:t>
            </a:fld>
            <a:endParaRPr lang="en-US"/>
          </a:p>
        </p:txBody>
      </p:sp>
      <p:sp>
        <p:nvSpPr>
          <p:cNvPr id="1048584" name="Footer Placeholder 4"/>
          <p:cNvSpPr>
            <a:spLocks noGrp="1"/>
          </p:cNvSpPr>
          <p:nvPr>
            <p:ph type="ftr" sz="quarter" idx="11"/>
          </p:nvPr>
        </p:nvSpPr>
        <p:spPr/>
        <p:txBody>
          <a:bodyPr/>
          <a:lstStyle/>
          <a:p>
            <a:endParaRPr lang="en-US"/>
          </a:p>
        </p:txBody>
      </p:sp>
      <p:sp>
        <p:nvSpPr>
          <p:cNvPr id="1048585" name="Slide Number Placeholder 5"/>
          <p:cNvSpPr>
            <a:spLocks noGrp="1"/>
          </p:cNvSpPr>
          <p:nvPr>
            <p:ph type="sldNum" sz="quarter" idx="12"/>
          </p:nvPr>
        </p:nvSpPr>
        <p:spPr/>
        <p:txBody>
          <a:bodyPr/>
          <a:lstStyle/>
          <a:p>
            <a:fld id="{AEA7302F-18EA-4F6E-BF6E-6A45CC614BB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834" name="Title 1"/>
          <p:cNvSpPr>
            <a:spLocks noGrp="1"/>
          </p:cNvSpPr>
          <p:nvPr>
            <p:ph type="title"/>
          </p:nvPr>
        </p:nvSpPr>
        <p:spPr>
          <a:xfrm>
            <a:off x="921933" y="657227"/>
            <a:ext cx="7300134" cy="2852737"/>
          </a:xfrm>
        </p:spPr>
        <p:txBody>
          <a:bodyPr anchor="b">
            <a:normAutofit/>
          </a:bodyPr>
          <a:lstStyle>
            <a:lvl1pPr>
              <a:defRPr sz="3400"/>
            </a:lvl1pPr>
          </a:lstStyle>
          <a:p>
            <a:r>
              <a:rPr lang="en-US" smtClean="0"/>
              <a:t>Click to edit Master title style</a:t>
            </a:r>
            <a:endParaRPr lang="en-US" dirty="0"/>
          </a:p>
        </p:txBody>
      </p:sp>
      <p:sp>
        <p:nvSpPr>
          <p:cNvPr id="1048835" name="Text Placeholder 2"/>
          <p:cNvSpPr>
            <a:spLocks noGrp="1"/>
          </p:cNvSpPr>
          <p:nvPr>
            <p:ph type="body" idx="1"/>
          </p:nvPr>
        </p:nvSpPr>
        <p:spPr>
          <a:xfrm>
            <a:off x="921933" y="3602039"/>
            <a:ext cx="7300134"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1048836" name="Date Placeholder 3"/>
          <p:cNvSpPr>
            <a:spLocks noGrp="1"/>
          </p:cNvSpPr>
          <p:nvPr>
            <p:ph type="dt" sz="half" idx="10"/>
          </p:nvPr>
        </p:nvSpPr>
        <p:spPr/>
        <p:txBody>
          <a:bodyPr/>
          <a:lstStyle/>
          <a:p>
            <a:fld id="{599E7522-543A-4DD9-AA4B-D20F8277648C}" type="datetimeFigureOut">
              <a:rPr lang="en-US" smtClean="0"/>
              <a:pPr/>
              <a:t>4/18/2021</a:t>
            </a:fld>
            <a:endParaRPr lang="en-US"/>
          </a:p>
        </p:txBody>
      </p:sp>
      <p:sp>
        <p:nvSpPr>
          <p:cNvPr id="1048837" name="Footer Placeholder 4"/>
          <p:cNvSpPr>
            <a:spLocks noGrp="1"/>
          </p:cNvSpPr>
          <p:nvPr>
            <p:ph type="ftr" sz="quarter" idx="11"/>
          </p:nvPr>
        </p:nvSpPr>
        <p:spPr/>
        <p:txBody>
          <a:bodyPr/>
          <a:lstStyle/>
          <a:p>
            <a:endParaRPr lang="en-US"/>
          </a:p>
        </p:txBody>
      </p:sp>
      <p:sp>
        <p:nvSpPr>
          <p:cNvPr id="1048838" name="Slide Number Placeholder 5"/>
          <p:cNvSpPr>
            <a:spLocks noGrp="1"/>
          </p:cNvSpPr>
          <p:nvPr>
            <p:ph type="sldNum" sz="quarter" idx="12"/>
          </p:nvPr>
        </p:nvSpPr>
        <p:spPr/>
        <p:txBody>
          <a:bodyPr/>
          <a:lstStyle/>
          <a:p>
            <a:fld id="{AEA7302F-18EA-4F6E-BF6E-6A45CC614BB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594" name="Title 1"/>
          <p:cNvSpPr>
            <a:spLocks noGrp="1"/>
          </p:cNvSpPr>
          <p:nvPr>
            <p:ph type="title"/>
          </p:nvPr>
        </p:nvSpPr>
        <p:spPr>
          <a:xfrm>
            <a:off x="685347" y="609601"/>
            <a:ext cx="7765321" cy="1326321"/>
          </a:xfrm>
        </p:spPr>
        <p:txBody>
          <a:bodyPr/>
          <a:lstStyle/>
          <a:p>
            <a:r>
              <a:rPr lang="en-US" smtClean="0"/>
              <a:t>Click to edit Master title style</a:t>
            </a:r>
            <a:endParaRPr lang="en-US" dirty="0"/>
          </a:p>
        </p:txBody>
      </p:sp>
      <p:sp>
        <p:nvSpPr>
          <p:cNvPr id="1048595" name="Content Placeholder 2"/>
          <p:cNvSpPr>
            <a:spLocks noGrp="1"/>
          </p:cNvSpPr>
          <p:nvPr>
            <p:ph sz="half" idx="1"/>
          </p:nvPr>
        </p:nvSpPr>
        <p:spPr>
          <a:xfrm>
            <a:off x="685346" y="2088320"/>
            <a:ext cx="3829503"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8596" name="Content Placeholder 3"/>
          <p:cNvSpPr>
            <a:spLocks noGrp="1"/>
          </p:cNvSpPr>
          <p:nvPr>
            <p:ph sz="half" idx="2"/>
          </p:nvPr>
        </p:nvSpPr>
        <p:spPr>
          <a:xfrm>
            <a:off x="4630052" y="2088320"/>
            <a:ext cx="3820616"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8597" name="Date Placeholder 4"/>
          <p:cNvSpPr>
            <a:spLocks noGrp="1"/>
          </p:cNvSpPr>
          <p:nvPr>
            <p:ph type="dt" sz="half" idx="10"/>
          </p:nvPr>
        </p:nvSpPr>
        <p:spPr/>
        <p:txBody>
          <a:bodyPr/>
          <a:lstStyle/>
          <a:p>
            <a:fld id="{599E7522-543A-4DD9-AA4B-D20F8277648C}" type="datetimeFigureOut">
              <a:rPr lang="en-US" smtClean="0"/>
              <a:pPr/>
              <a:t>4/18/2021</a:t>
            </a:fld>
            <a:endParaRPr lang="en-US"/>
          </a:p>
        </p:txBody>
      </p:sp>
      <p:sp>
        <p:nvSpPr>
          <p:cNvPr id="1048598" name="Footer Placeholder 5"/>
          <p:cNvSpPr>
            <a:spLocks noGrp="1"/>
          </p:cNvSpPr>
          <p:nvPr>
            <p:ph type="ftr" sz="quarter" idx="11"/>
          </p:nvPr>
        </p:nvSpPr>
        <p:spPr/>
        <p:txBody>
          <a:bodyPr/>
          <a:lstStyle/>
          <a:p>
            <a:endParaRPr lang="en-US"/>
          </a:p>
        </p:txBody>
      </p:sp>
      <p:sp>
        <p:nvSpPr>
          <p:cNvPr id="1048599" name="Slide Number Placeholder 6"/>
          <p:cNvSpPr>
            <a:spLocks noGrp="1"/>
          </p:cNvSpPr>
          <p:nvPr>
            <p:ph type="sldNum" sz="quarter" idx="12"/>
          </p:nvPr>
        </p:nvSpPr>
        <p:spPr/>
        <p:txBody>
          <a:bodyPr/>
          <a:lstStyle/>
          <a:p>
            <a:fld id="{AEA7302F-18EA-4F6E-BF6E-6A45CC614BB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839" name="Title 1"/>
          <p:cNvSpPr>
            <a:spLocks noGrp="1"/>
          </p:cNvSpPr>
          <p:nvPr>
            <p:ph type="title"/>
          </p:nvPr>
        </p:nvSpPr>
        <p:spPr>
          <a:xfrm>
            <a:off x="685347" y="609601"/>
            <a:ext cx="7765321" cy="1325563"/>
          </a:xfrm>
        </p:spPr>
        <p:txBody>
          <a:bodyPr/>
          <a:lstStyle/>
          <a:p>
            <a:r>
              <a:rPr lang="en-US" smtClean="0"/>
              <a:t>Click to edit Master title style</a:t>
            </a:r>
            <a:endParaRPr lang="en-US" dirty="0"/>
          </a:p>
        </p:txBody>
      </p:sp>
      <p:sp>
        <p:nvSpPr>
          <p:cNvPr id="1048840" name="Text Placeholder 2"/>
          <p:cNvSpPr>
            <a:spLocks noGrp="1"/>
          </p:cNvSpPr>
          <p:nvPr>
            <p:ph type="body" idx="1"/>
          </p:nvPr>
        </p:nvSpPr>
        <p:spPr>
          <a:xfrm>
            <a:off x="856354" y="2088320"/>
            <a:ext cx="36593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48841" name="Content Placeholder 3"/>
          <p:cNvSpPr>
            <a:spLocks noGrp="1"/>
          </p:cNvSpPr>
          <p:nvPr>
            <p:ph sz="half" idx="2"/>
          </p:nvPr>
        </p:nvSpPr>
        <p:spPr>
          <a:xfrm>
            <a:off x="685346" y="2912232"/>
            <a:ext cx="3830406"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8842" name="Text Placeholder 4"/>
          <p:cNvSpPr>
            <a:spLocks noGrp="1"/>
          </p:cNvSpPr>
          <p:nvPr>
            <p:ph type="body" sz="quarter" idx="3"/>
          </p:nvPr>
        </p:nvSpPr>
        <p:spPr>
          <a:xfrm>
            <a:off x="4801502" y="2088320"/>
            <a:ext cx="3649166"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48843" name="Content Placeholder 5"/>
          <p:cNvSpPr>
            <a:spLocks noGrp="1"/>
          </p:cNvSpPr>
          <p:nvPr>
            <p:ph sz="quarter" idx="4"/>
          </p:nvPr>
        </p:nvSpPr>
        <p:spPr>
          <a:xfrm>
            <a:off x="4629150" y="2912232"/>
            <a:ext cx="3821518"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8844" name="Date Placeholder 6"/>
          <p:cNvSpPr>
            <a:spLocks noGrp="1"/>
          </p:cNvSpPr>
          <p:nvPr>
            <p:ph type="dt" sz="half" idx="10"/>
          </p:nvPr>
        </p:nvSpPr>
        <p:spPr/>
        <p:txBody>
          <a:bodyPr/>
          <a:lstStyle/>
          <a:p>
            <a:fld id="{599E7522-543A-4DD9-AA4B-D20F8277648C}" type="datetimeFigureOut">
              <a:rPr lang="en-US" smtClean="0"/>
              <a:pPr/>
              <a:t>4/18/2021</a:t>
            </a:fld>
            <a:endParaRPr lang="en-US"/>
          </a:p>
        </p:txBody>
      </p:sp>
      <p:sp>
        <p:nvSpPr>
          <p:cNvPr id="1048845" name="Footer Placeholder 7"/>
          <p:cNvSpPr>
            <a:spLocks noGrp="1"/>
          </p:cNvSpPr>
          <p:nvPr>
            <p:ph type="ftr" sz="quarter" idx="11"/>
          </p:nvPr>
        </p:nvSpPr>
        <p:spPr/>
        <p:txBody>
          <a:bodyPr/>
          <a:lstStyle/>
          <a:p>
            <a:endParaRPr lang="en-US"/>
          </a:p>
        </p:txBody>
      </p:sp>
      <p:sp>
        <p:nvSpPr>
          <p:cNvPr id="1048846" name="Slide Number Placeholder 8"/>
          <p:cNvSpPr>
            <a:spLocks noGrp="1"/>
          </p:cNvSpPr>
          <p:nvPr>
            <p:ph type="sldNum" sz="quarter" idx="12"/>
          </p:nvPr>
        </p:nvSpPr>
        <p:spPr/>
        <p:txBody>
          <a:bodyPr/>
          <a:lstStyle/>
          <a:p>
            <a:fld id="{AEA7302F-18EA-4F6E-BF6E-6A45CC614BB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767" name="Title 1"/>
          <p:cNvSpPr>
            <a:spLocks noGrp="1"/>
          </p:cNvSpPr>
          <p:nvPr>
            <p:ph type="title"/>
          </p:nvPr>
        </p:nvSpPr>
        <p:spPr/>
        <p:txBody>
          <a:bodyPr/>
          <a:lstStyle/>
          <a:p>
            <a:r>
              <a:rPr lang="en-US" smtClean="0"/>
              <a:t>Click to edit Master title style</a:t>
            </a:r>
            <a:endParaRPr lang="en-US" dirty="0"/>
          </a:p>
        </p:txBody>
      </p:sp>
      <p:sp>
        <p:nvSpPr>
          <p:cNvPr id="1048768" name="Date Placeholder 2"/>
          <p:cNvSpPr>
            <a:spLocks noGrp="1"/>
          </p:cNvSpPr>
          <p:nvPr>
            <p:ph type="dt" sz="half" idx="10"/>
          </p:nvPr>
        </p:nvSpPr>
        <p:spPr/>
        <p:txBody>
          <a:bodyPr/>
          <a:lstStyle/>
          <a:p>
            <a:fld id="{599E7522-543A-4DD9-AA4B-D20F8277648C}" type="datetimeFigureOut">
              <a:rPr lang="en-US" smtClean="0"/>
              <a:pPr/>
              <a:t>4/18/2021</a:t>
            </a:fld>
            <a:endParaRPr lang="en-US"/>
          </a:p>
        </p:txBody>
      </p:sp>
      <p:sp>
        <p:nvSpPr>
          <p:cNvPr id="1048769" name="Footer Placeholder 3"/>
          <p:cNvSpPr>
            <a:spLocks noGrp="1"/>
          </p:cNvSpPr>
          <p:nvPr>
            <p:ph type="ftr" sz="quarter" idx="11"/>
          </p:nvPr>
        </p:nvSpPr>
        <p:spPr/>
        <p:txBody>
          <a:bodyPr/>
          <a:lstStyle/>
          <a:p>
            <a:endParaRPr lang="en-US"/>
          </a:p>
        </p:txBody>
      </p:sp>
      <p:sp>
        <p:nvSpPr>
          <p:cNvPr id="1048770" name="Slide Number Placeholder 4"/>
          <p:cNvSpPr>
            <a:spLocks noGrp="1"/>
          </p:cNvSpPr>
          <p:nvPr>
            <p:ph type="sldNum" sz="quarter" idx="12"/>
          </p:nvPr>
        </p:nvSpPr>
        <p:spPr/>
        <p:txBody>
          <a:bodyPr/>
          <a:lstStyle/>
          <a:p>
            <a:fld id="{AEA7302F-18EA-4F6E-BF6E-6A45CC614BB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76" name="Date Placeholder 1"/>
          <p:cNvSpPr>
            <a:spLocks noGrp="1"/>
          </p:cNvSpPr>
          <p:nvPr>
            <p:ph type="dt" sz="half" idx="10"/>
          </p:nvPr>
        </p:nvSpPr>
        <p:spPr/>
        <p:txBody>
          <a:bodyPr/>
          <a:lstStyle/>
          <a:p>
            <a:fld id="{599E7522-543A-4DD9-AA4B-D20F8277648C}" type="datetimeFigureOut">
              <a:rPr lang="en-US" smtClean="0"/>
              <a:pPr/>
              <a:t>4/18/2021</a:t>
            </a:fld>
            <a:endParaRPr lang="en-US"/>
          </a:p>
        </p:txBody>
      </p:sp>
      <p:sp>
        <p:nvSpPr>
          <p:cNvPr id="1048777" name="Footer Placeholder 2"/>
          <p:cNvSpPr>
            <a:spLocks noGrp="1"/>
          </p:cNvSpPr>
          <p:nvPr>
            <p:ph type="ftr" sz="quarter" idx="11"/>
          </p:nvPr>
        </p:nvSpPr>
        <p:spPr/>
        <p:txBody>
          <a:bodyPr/>
          <a:lstStyle/>
          <a:p>
            <a:endParaRPr lang="en-US"/>
          </a:p>
        </p:txBody>
      </p:sp>
      <p:sp>
        <p:nvSpPr>
          <p:cNvPr id="1048778" name="Slide Number Placeholder 3"/>
          <p:cNvSpPr>
            <a:spLocks noGrp="1"/>
          </p:cNvSpPr>
          <p:nvPr>
            <p:ph type="sldNum" sz="quarter" idx="12"/>
          </p:nvPr>
        </p:nvSpPr>
        <p:spPr/>
        <p:txBody>
          <a:bodyPr/>
          <a:lstStyle/>
          <a:p>
            <a:fld id="{AEA7302F-18EA-4F6E-BF6E-6A45CC614BB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876" name="Title 1"/>
          <p:cNvSpPr>
            <a:spLocks noGrp="1"/>
          </p:cNvSpPr>
          <p:nvPr>
            <p:ph type="title"/>
          </p:nvPr>
        </p:nvSpPr>
        <p:spPr>
          <a:xfrm>
            <a:off x="687921" y="609600"/>
            <a:ext cx="2949178" cy="2362200"/>
          </a:xfrm>
        </p:spPr>
        <p:txBody>
          <a:bodyPr anchor="b">
            <a:normAutofit/>
          </a:bodyPr>
          <a:lstStyle>
            <a:lvl1pPr>
              <a:defRPr sz="2800"/>
            </a:lvl1pPr>
          </a:lstStyle>
          <a:p>
            <a:r>
              <a:rPr lang="en-US" smtClean="0"/>
              <a:t>Click to edit Master title style</a:t>
            </a:r>
            <a:endParaRPr lang="en-US" dirty="0"/>
          </a:p>
        </p:txBody>
      </p:sp>
      <p:sp>
        <p:nvSpPr>
          <p:cNvPr id="1048877" name="Content Placeholder 2"/>
          <p:cNvSpPr>
            <a:spLocks noGrp="1"/>
          </p:cNvSpPr>
          <p:nvPr>
            <p:ph idx="1"/>
          </p:nvPr>
        </p:nvSpPr>
        <p:spPr>
          <a:xfrm>
            <a:off x="3808548" y="609600"/>
            <a:ext cx="4642119" cy="518160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8878" name="Text Placeholder 3"/>
          <p:cNvSpPr>
            <a:spLocks noGrp="1"/>
          </p:cNvSpPr>
          <p:nvPr>
            <p:ph type="body" sz="half" idx="2"/>
          </p:nvPr>
        </p:nvSpPr>
        <p:spPr>
          <a:xfrm>
            <a:off x="687921" y="2971801"/>
            <a:ext cx="2949178"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048879" name="Date Placeholder 4"/>
          <p:cNvSpPr>
            <a:spLocks noGrp="1"/>
          </p:cNvSpPr>
          <p:nvPr>
            <p:ph type="dt" sz="half" idx="10"/>
          </p:nvPr>
        </p:nvSpPr>
        <p:spPr/>
        <p:txBody>
          <a:bodyPr/>
          <a:lstStyle/>
          <a:p>
            <a:fld id="{599E7522-543A-4DD9-AA4B-D20F8277648C}" type="datetimeFigureOut">
              <a:rPr lang="en-US" smtClean="0"/>
              <a:pPr/>
              <a:t>4/18/2021</a:t>
            </a:fld>
            <a:endParaRPr lang="en-US"/>
          </a:p>
        </p:txBody>
      </p:sp>
      <p:sp>
        <p:nvSpPr>
          <p:cNvPr id="1048880" name="Footer Placeholder 5"/>
          <p:cNvSpPr>
            <a:spLocks noGrp="1"/>
          </p:cNvSpPr>
          <p:nvPr>
            <p:ph type="ftr" sz="quarter" idx="11"/>
          </p:nvPr>
        </p:nvSpPr>
        <p:spPr/>
        <p:txBody>
          <a:bodyPr/>
          <a:lstStyle/>
          <a:p>
            <a:endParaRPr lang="en-US"/>
          </a:p>
        </p:txBody>
      </p:sp>
      <p:sp>
        <p:nvSpPr>
          <p:cNvPr id="1048881" name="Slide Number Placeholder 6"/>
          <p:cNvSpPr>
            <a:spLocks noGrp="1"/>
          </p:cNvSpPr>
          <p:nvPr>
            <p:ph type="sldNum" sz="quarter" idx="12"/>
          </p:nvPr>
        </p:nvSpPr>
        <p:spPr/>
        <p:txBody>
          <a:bodyPr/>
          <a:lstStyle/>
          <a:p>
            <a:fld id="{AEA7302F-18EA-4F6E-BF6E-6A45CC614BB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815" name="Title 1"/>
          <p:cNvSpPr>
            <a:spLocks noGrp="1"/>
          </p:cNvSpPr>
          <p:nvPr>
            <p:ph type="title"/>
          </p:nvPr>
        </p:nvSpPr>
        <p:spPr>
          <a:xfrm>
            <a:off x="687921" y="609600"/>
            <a:ext cx="4447330" cy="2362200"/>
          </a:xfrm>
        </p:spPr>
        <p:txBody>
          <a:bodyPr anchor="b">
            <a:normAutofit/>
          </a:bodyPr>
          <a:lstStyle>
            <a:lvl1pPr>
              <a:defRPr sz="3200"/>
            </a:lvl1pPr>
          </a:lstStyle>
          <a:p>
            <a:r>
              <a:rPr lang="en-US" smtClean="0"/>
              <a:t>Click to edit Master title style</a:t>
            </a:r>
            <a:endParaRPr lang="en-US" dirty="0"/>
          </a:p>
        </p:txBody>
      </p:sp>
      <p:sp>
        <p:nvSpPr>
          <p:cNvPr id="1048816" name="Picture Placeholder 2"/>
          <p:cNvSpPr>
            <a:spLocks noGrp="1" noChangeAspect="1"/>
          </p:cNvSpPr>
          <p:nvPr>
            <p:ph type="pic" idx="1"/>
          </p:nvPr>
        </p:nvSpPr>
        <p:spPr>
          <a:xfrm>
            <a:off x="5568603" y="758881"/>
            <a:ext cx="2441517"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048817" name="Text Placeholder 3"/>
          <p:cNvSpPr>
            <a:spLocks noGrp="1"/>
          </p:cNvSpPr>
          <p:nvPr>
            <p:ph type="body" sz="half" idx="2"/>
          </p:nvPr>
        </p:nvSpPr>
        <p:spPr>
          <a:xfrm>
            <a:off x="685345" y="2971800"/>
            <a:ext cx="4451213"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048818" name="Date Placeholder 4"/>
          <p:cNvSpPr>
            <a:spLocks noGrp="1"/>
          </p:cNvSpPr>
          <p:nvPr>
            <p:ph type="dt" sz="half" idx="10"/>
          </p:nvPr>
        </p:nvSpPr>
        <p:spPr/>
        <p:txBody>
          <a:bodyPr/>
          <a:lstStyle/>
          <a:p>
            <a:fld id="{599E7522-543A-4DD9-AA4B-D20F8277648C}" type="datetimeFigureOut">
              <a:rPr lang="en-US" smtClean="0"/>
              <a:pPr/>
              <a:t>4/18/2021</a:t>
            </a:fld>
            <a:endParaRPr lang="en-US"/>
          </a:p>
        </p:txBody>
      </p:sp>
      <p:sp>
        <p:nvSpPr>
          <p:cNvPr id="1048819" name="Footer Placeholder 5"/>
          <p:cNvSpPr>
            <a:spLocks noGrp="1"/>
          </p:cNvSpPr>
          <p:nvPr>
            <p:ph type="ftr" sz="quarter" idx="11"/>
          </p:nvPr>
        </p:nvSpPr>
        <p:spPr/>
        <p:txBody>
          <a:bodyPr/>
          <a:lstStyle/>
          <a:p>
            <a:endParaRPr lang="en-US"/>
          </a:p>
        </p:txBody>
      </p:sp>
      <p:sp>
        <p:nvSpPr>
          <p:cNvPr id="1048820" name="Slide Number Placeholder 6"/>
          <p:cNvSpPr>
            <a:spLocks noGrp="1"/>
          </p:cNvSpPr>
          <p:nvPr>
            <p:ph type="sldNum" sz="quarter" idx="12"/>
          </p:nvPr>
        </p:nvSpPr>
        <p:spPr/>
        <p:txBody>
          <a:bodyPr/>
          <a:lstStyle/>
          <a:p>
            <a:fld id="{AEA7302F-18EA-4F6E-BF6E-6A45CC614BB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685347" y="609601"/>
            <a:ext cx="776532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1048577" name="Text Placeholder 2"/>
          <p:cNvSpPr>
            <a:spLocks noGrp="1"/>
          </p:cNvSpPr>
          <p:nvPr>
            <p:ph type="body" idx="1"/>
          </p:nvPr>
        </p:nvSpPr>
        <p:spPr>
          <a:xfrm>
            <a:off x="685346" y="2096064"/>
            <a:ext cx="7765322" cy="36951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8578"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99E7522-543A-4DD9-AA4B-D20F8277648C}" type="datetimeFigureOut">
              <a:rPr lang="en-US" smtClean="0"/>
              <a:pPr/>
              <a:t>4/18/2021</a:t>
            </a:fld>
            <a:endParaRPr lang="en-US"/>
          </a:p>
        </p:txBody>
      </p:sp>
      <p:sp>
        <p:nvSpPr>
          <p:cNvPr id="1048579" name="Footer Placeholder 4"/>
          <p:cNvSpPr>
            <a:spLocks noGrp="1"/>
          </p:cNvSpPr>
          <p:nvPr>
            <p:ph type="ftr" sz="quarter" idx="3"/>
          </p:nvPr>
        </p:nvSpPr>
        <p:spPr>
          <a:xfrm>
            <a:off x="685346" y="5883276"/>
            <a:ext cx="5004649"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AEA7302F-18EA-4F6E-BF6E-6A45CC614BB0}"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711198" y="1905000"/>
            <a:ext cx="7721597" cy="30479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8AF677-5530-1943-AE70-DEA255D4D7A8}"/>
              </a:ext>
            </a:extLst>
          </p:cNvPr>
          <p:cNvSpPr>
            <a:spLocks noGrp="1"/>
          </p:cNvSpPr>
          <p:nvPr>
            <p:ph type="title"/>
          </p:nvPr>
        </p:nvSpPr>
        <p:spPr>
          <a:xfrm>
            <a:off x="628651" y="365125"/>
            <a:ext cx="3341288" cy="5380436"/>
          </a:xfrm>
        </p:spPr>
        <p:txBody>
          <a:bodyPr/>
          <a:lstStyle/>
          <a:p>
            <a:endParaRPr lang="en-US"/>
          </a:p>
        </p:txBody>
      </p:sp>
      <p:pic>
        <p:nvPicPr>
          <p:cNvPr id="9" name="Picture 7">
            <a:extLst>
              <a:ext uri="{FF2B5EF4-FFF2-40B4-BE49-F238E27FC236}">
                <a16:creationId xmlns="" xmlns:a16="http://schemas.microsoft.com/office/drawing/2014/main" id="{B27BFE15-D576-9647-BBD6-5FE6266D515D}"/>
              </a:ext>
            </a:extLst>
          </p:cNvPr>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110021" y="340677"/>
            <a:ext cx="3914927" cy="5921858"/>
          </a:xfrm>
        </p:spPr>
      </p:pic>
      <p:sp>
        <p:nvSpPr>
          <p:cNvPr id="11" name="Content Placeholder 10">
            <a:extLst>
              <a:ext uri="{FF2B5EF4-FFF2-40B4-BE49-F238E27FC236}">
                <a16:creationId xmlns="" xmlns:a16="http://schemas.microsoft.com/office/drawing/2014/main" id="{F870D3E3-D096-EE47-8E48-568B72F490E6}"/>
              </a:ext>
            </a:extLst>
          </p:cNvPr>
          <p:cNvSpPr>
            <a:spLocks noGrp="1"/>
          </p:cNvSpPr>
          <p:nvPr>
            <p:ph idx="4294967295"/>
          </p:nvPr>
        </p:nvSpPr>
        <p:spPr>
          <a:xfrm>
            <a:off x="4419600" y="603250"/>
            <a:ext cx="4724400" cy="4044950"/>
          </a:xfrm>
        </p:spPr>
        <p:txBody>
          <a:bodyPr>
            <a:noAutofit/>
          </a:bodyPr>
          <a:lstStyle/>
          <a:p>
            <a:r>
              <a:rPr lang="en-IN" sz="3200" b="1" dirty="0"/>
              <a:t>Competitors may </a:t>
            </a:r>
            <a:r>
              <a:rPr lang="en-IN" sz="3200" b="1" dirty="0" smtClean="0"/>
              <a:t>quickly adopt </a:t>
            </a:r>
            <a:r>
              <a:rPr lang="en-IN" sz="3200" b="1" dirty="0"/>
              <a:t>this technology.</a:t>
            </a:r>
          </a:p>
          <a:p>
            <a:r>
              <a:rPr lang="en-IN" sz="3200" b="1" dirty="0"/>
              <a:t>Not much scope for technical implementation.</a:t>
            </a:r>
          </a:p>
          <a:p>
            <a:r>
              <a:rPr lang="en-IN" sz="3200" b="1" dirty="0"/>
              <a:t>Down turn in economy leads to low purchase.</a:t>
            </a:r>
            <a:endParaRPr lang="en-US" sz="3200" b="1" dirty="0"/>
          </a:p>
        </p:txBody>
      </p:sp>
    </p:spTree>
    <p:extLst>
      <p:ext uri="{BB962C8B-B14F-4D97-AF65-F5344CB8AC3E}">
        <p14:creationId xmlns="" xmlns:p14="http://schemas.microsoft.com/office/powerpoint/2010/main" val="30078618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Content Placeholder 2"/>
          <p:cNvSpPr>
            <a:spLocks noGrp="1"/>
          </p:cNvSpPr>
          <p:nvPr>
            <p:ph idx="1"/>
          </p:nvPr>
        </p:nvSpPr>
        <p:spPr>
          <a:xfrm>
            <a:off x="4038600" y="1249680"/>
            <a:ext cx="4876800" cy="4389120"/>
          </a:xfrm>
        </p:spPr>
        <p:txBody>
          <a:bodyPr>
            <a:noAutofit/>
          </a:bodyPr>
          <a:lstStyle/>
          <a:p>
            <a:r>
              <a:rPr lang="en-US" sz="2400" dirty="0" smtClean="0"/>
              <a:t>Our product comes  under  the purview of Make in India.</a:t>
            </a:r>
          </a:p>
          <a:p>
            <a:r>
              <a:rPr lang="en-US" sz="2400" dirty="0" smtClean="0"/>
              <a:t>Company applied for PLI scheme. Incentive is available under Ministry of electronic technology . Rs.5,000 crs is allotted for electronics product.</a:t>
            </a:r>
          </a:p>
          <a:p>
            <a:r>
              <a:rPr lang="en-US" sz="2400" dirty="0" smtClean="0"/>
              <a:t>Contract Act 1872 is followed while dealing with other parties</a:t>
            </a:r>
            <a:endParaRPr lang="en-US" sz="2400" dirty="0"/>
          </a:p>
        </p:txBody>
      </p:sp>
      <p:pic>
        <p:nvPicPr>
          <p:cNvPr id="3074" name="Picture 2"/>
          <p:cNvPicPr>
            <a:picLocks noChangeAspect="1" noChangeArrowheads="1"/>
          </p:cNvPicPr>
          <p:nvPr/>
        </p:nvPicPr>
        <p:blipFill>
          <a:blip r:embed="rId2"/>
          <a:srcRect/>
          <a:stretch>
            <a:fillRect/>
          </a:stretch>
        </p:blipFill>
        <p:spPr bwMode="auto">
          <a:xfrm>
            <a:off x="591028" y="762000"/>
            <a:ext cx="3447572" cy="531421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Content Placeholder 2"/>
          <p:cNvSpPr>
            <a:spLocks noGrp="1"/>
          </p:cNvSpPr>
          <p:nvPr>
            <p:ph idx="1"/>
          </p:nvPr>
        </p:nvSpPr>
        <p:spPr>
          <a:xfrm>
            <a:off x="4648200" y="914400"/>
            <a:ext cx="4419600" cy="5334000"/>
          </a:xfrm>
        </p:spPr>
        <p:txBody>
          <a:bodyPr>
            <a:noAutofit/>
          </a:bodyPr>
          <a:lstStyle/>
          <a:p>
            <a:r>
              <a:rPr lang="en-US" sz="2400" dirty="0" smtClean="0"/>
              <a:t>The economy at taken down term in pandemic indicating negative growth last quarter 3%of financial year 20-21 showed positive  growth of 0.4% and is expected to grow at 8.8% in next financial year .</a:t>
            </a:r>
          </a:p>
          <a:p>
            <a:r>
              <a:rPr lang="en-US" sz="2400" dirty="0" smtClean="0"/>
              <a:t>This indicates the purchasing power of Indians is increasing, it is positive sign for a product.</a:t>
            </a:r>
            <a:endParaRPr lang="en-US" sz="2400" dirty="0"/>
          </a:p>
        </p:txBody>
      </p:sp>
      <p:pic>
        <p:nvPicPr>
          <p:cNvPr id="2097156" name="Picture 3" descr="maxresdefault-1.jpg"/>
          <p:cNvPicPr>
            <a:picLocks noChangeAspect="1"/>
          </p:cNvPicPr>
          <p:nvPr/>
        </p:nvPicPr>
        <p:blipFill>
          <a:blip r:embed="rId2"/>
          <a:stretch>
            <a:fillRect/>
          </a:stretch>
        </p:blipFill>
        <p:spPr>
          <a:xfrm>
            <a:off x="152400" y="762000"/>
            <a:ext cx="4578980" cy="579120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Content Placeholder 2"/>
          <p:cNvSpPr>
            <a:spLocks noGrp="1"/>
          </p:cNvSpPr>
          <p:nvPr>
            <p:ph idx="1"/>
          </p:nvPr>
        </p:nvSpPr>
        <p:spPr>
          <a:xfrm>
            <a:off x="4648200" y="1295400"/>
            <a:ext cx="4191000" cy="4389120"/>
          </a:xfrm>
        </p:spPr>
        <p:txBody>
          <a:bodyPr>
            <a:noAutofit/>
          </a:bodyPr>
          <a:lstStyle/>
          <a:p>
            <a:pPr>
              <a:buNone/>
            </a:pPr>
            <a:r>
              <a:rPr lang="en-US" sz="2400" dirty="0" smtClean="0"/>
              <a:t>	A target customers are mute persons  some times referred as “dumb” which is rude and disgraceful ,with the help of our product the mute persons will have voice which will add them to communicate and make them feel part of ‘normal’ people or group.</a:t>
            </a:r>
          </a:p>
        </p:txBody>
      </p:sp>
      <p:pic>
        <p:nvPicPr>
          <p:cNvPr id="2097157" name="Picture 3" descr="Screenshot_2021-04-13-21-03-51-840_com.android.chrome.jpg"/>
          <p:cNvPicPr>
            <a:picLocks noChangeAspect="1"/>
          </p:cNvPicPr>
          <p:nvPr/>
        </p:nvPicPr>
        <p:blipFill>
          <a:blip r:embed="rId2"/>
          <a:stretch>
            <a:fillRect/>
          </a:stretch>
        </p:blipFill>
        <p:spPr>
          <a:xfrm>
            <a:off x="457200" y="1981200"/>
            <a:ext cx="4191000" cy="306782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Content Placeholder 2"/>
          <p:cNvSpPr>
            <a:spLocks noGrp="1"/>
          </p:cNvSpPr>
          <p:nvPr>
            <p:ph idx="1"/>
          </p:nvPr>
        </p:nvSpPr>
        <p:spPr>
          <a:xfrm>
            <a:off x="4495800" y="1981200"/>
            <a:ext cx="4648200" cy="2286000"/>
          </a:xfrm>
        </p:spPr>
        <p:txBody>
          <a:bodyPr>
            <a:normAutofit/>
          </a:bodyPr>
          <a:lstStyle/>
          <a:p>
            <a:pPr>
              <a:buNone/>
            </a:pPr>
            <a:r>
              <a:rPr lang="en-US" sz="2400" dirty="0" smtClean="0"/>
              <a:t>With aid from Government (PLI scheme)</a:t>
            </a:r>
          </a:p>
          <a:p>
            <a:r>
              <a:rPr lang="en-US" sz="2400" dirty="0" smtClean="0"/>
              <a:t> Cost of Sales will decreases</a:t>
            </a:r>
          </a:p>
          <a:p>
            <a:r>
              <a:rPr lang="en-US" sz="2400" dirty="0" smtClean="0"/>
              <a:t>Increase production.</a:t>
            </a:r>
            <a:endParaRPr lang="en-US" sz="2400" dirty="0"/>
          </a:p>
        </p:txBody>
      </p:sp>
      <p:pic>
        <p:nvPicPr>
          <p:cNvPr id="5" name="Picture 4" descr="download (7).jpg"/>
          <p:cNvPicPr>
            <a:picLocks noChangeAspect="1"/>
          </p:cNvPicPr>
          <p:nvPr/>
        </p:nvPicPr>
        <p:blipFill>
          <a:blip r:embed="rId2"/>
          <a:stretch>
            <a:fillRect/>
          </a:stretch>
        </p:blipFill>
        <p:spPr>
          <a:xfrm>
            <a:off x="304800" y="1066800"/>
            <a:ext cx="4121907" cy="396240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ACB9688-692F-1341-A3ED-4CC66B0C505C}"/>
              </a:ext>
            </a:extLst>
          </p:cNvPr>
          <p:cNvSpPr>
            <a:spLocks noGrp="1"/>
          </p:cNvSpPr>
          <p:nvPr>
            <p:ph type="ctrTitle"/>
          </p:nvPr>
        </p:nvSpPr>
        <p:spPr/>
        <p:txBody>
          <a:bodyPr/>
          <a:lstStyle/>
          <a:p>
            <a:endParaRPr lang="en-US"/>
          </a:p>
        </p:txBody>
      </p:sp>
      <p:sp>
        <p:nvSpPr>
          <p:cNvPr id="3" name="Subtitle 2">
            <a:extLst>
              <a:ext uri="{FF2B5EF4-FFF2-40B4-BE49-F238E27FC236}">
                <a16:creationId xmlns="" xmlns:a16="http://schemas.microsoft.com/office/drawing/2014/main" id="{F3F89732-9D22-3A4F-BA43-DDEDC9AB89B1}"/>
              </a:ext>
            </a:extLst>
          </p:cNvPr>
          <p:cNvSpPr>
            <a:spLocks noGrp="1"/>
          </p:cNvSpPr>
          <p:nvPr>
            <p:ph type="subTitle" idx="1"/>
          </p:nvPr>
        </p:nvSpPr>
        <p:spPr/>
        <p:txBody>
          <a:bodyPr/>
          <a:lstStyle/>
          <a:p>
            <a:endParaRPr lang="en-US"/>
          </a:p>
        </p:txBody>
      </p:sp>
      <p:pic>
        <p:nvPicPr>
          <p:cNvPr id="4" name="Picture 4">
            <a:extLst>
              <a:ext uri="{FF2B5EF4-FFF2-40B4-BE49-F238E27FC236}">
                <a16:creationId xmlns="" xmlns:a16="http://schemas.microsoft.com/office/drawing/2014/main" id="{6A3CFE3B-89DA-EE47-9758-D4966EF9797D}"/>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034613" y="305517"/>
            <a:ext cx="7242284" cy="5445486"/>
          </a:xfrm>
          <a:prstGeom prst="rect">
            <a:avLst/>
          </a:prstGeom>
        </p:spPr>
      </p:pic>
    </p:spTree>
    <p:extLst>
      <p:ext uri="{BB962C8B-B14F-4D97-AF65-F5344CB8AC3E}">
        <p14:creationId xmlns="" xmlns:p14="http://schemas.microsoft.com/office/powerpoint/2010/main" val="30169174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a:extLst>
              <a:ext uri="{FF2B5EF4-FFF2-40B4-BE49-F238E27FC236}">
                <a16:creationId xmlns="" xmlns:a16="http://schemas.microsoft.com/office/drawing/2014/main" id="{491C1229-142D-7B47-9D61-4C8624075983}"/>
              </a:ext>
            </a:extLst>
          </p:cNvPr>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696803" y="513433"/>
            <a:ext cx="3414637" cy="5431262"/>
          </a:xfrm>
        </p:spPr>
      </p:pic>
      <p:sp>
        <p:nvSpPr>
          <p:cNvPr id="8" name="Content Placeholder 7">
            <a:extLst>
              <a:ext uri="{FF2B5EF4-FFF2-40B4-BE49-F238E27FC236}">
                <a16:creationId xmlns="" xmlns:a16="http://schemas.microsoft.com/office/drawing/2014/main" id="{0CB4DFD7-009F-094B-AF2C-1C7864439EA5}"/>
              </a:ext>
            </a:extLst>
          </p:cNvPr>
          <p:cNvSpPr>
            <a:spLocks noGrp="1"/>
          </p:cNvSpPr>
          <p:nvPr>
            <p:ph idx="4294967295"/>
          </p:nvPr>
        </p:nvSpPr>
        <p:spPr>
          <a:xfrm>
            <a:off x="4495800" y="746125"/>
            <a:ext cx="4168775" cy="5430838"/>
          </a:xfrm>
        </p:spPr>
        <p:txBody>
          <a:bodyPr>
            <a:noAutofit/>
          </a:bodyPr>
          <a:lstStyle/>
          <a:p>
            <a:pPr algn="just"/>
            <a:r>
              <a:rPr lang="en-IN" sz="2400" b="1" dirty="0" smtClean="0">
                <a:solidFill>
                  <a:schemeClr val="tx1">
                    <a:lumMod val="90000"/>
                    <a:lumOff val="10000"/>
                  </a:schemeClr>
                </a:solidFill>
                <a:effectLst>
                  <a:outerShdw blurRad="38100" dist="38100" dir="2700000" algn="tl">
                    <a:srgbClr val="000000">
                      <a:alpha val="43137"/>
                    </a:srgbClr>
                  </a:outerShdw>
                </a:effectLst>
              </a:rPr>
              <a:t>Small </a:t>
            </a:r>
            <a:r>
              <a:rPr lang="en-IN" sz="2400" b="1" dirty="0">
                <a:solidFill>
                  <a:schemeClr val="tx1">
                    <a:lumMod val="90000"/>
                    <a:lumOff val="10000"/>
                  </a:schemeClr>
                </a:solidFill>
                <a:effectLst>
                  <a:outerShdw blurRad="38100" dist="38100" dir="2700000" algn="tl">
                    <a:srgbClr val="000000">
                      <a:alpha val="43137"/>
                    </a:srgbClr>
                  </a:outerShdw>
                </a:effectLst>
              </a:rPr>
              <a:t>in size: due to small size we can place </a:t>
            </a:r>
            <a:r>
              <a:rPr lang="en-IN" sz="2400" b="1" dirty="0" smtClean="0">
                <a:solidFill>
                  <a:schemeClr val="tx1">
                    <a:lumMod val="90000"/>
                    <a:lumOff val="10000"/>
                  </a:schemeClr>
                </a:solidFill>
                <a:effectLst>
                  <a:outerShdw blurRad="38100" dist="38100" dir="2700000" algn="tl">
                    <a:srgbClr val="000000">
                      <a:alpha val="43137"/>
                    </a:srgbClr>
                  </a:outerShdw>
                </a:effectLst>
              </a:rPr>
              <a:t>it on </a:t>
            </a:r>
            <a:r>
              <a:rPr lang="en-IN" sz="2400" b="1" dirty="0">
                <a:solidFill>
                  <a:schemeClr val="tx1">
                    <a:lumMod val="90000"/>
                    <a:lumOff val="10000"/>
                  </a:schemeClr>
                </a:solidFill>
                <a:effectLst>
                  <a:outerShdw blurRad="38100" dist="38100" dir="2700000" algn="tl">
                    <a:srgbClr val="000000">
                      <a:alpha val="43137"/>
                    </a:srgbClr>
                  </a:outerShdw>
                </a:effectLst>
              </a:rPr>
              <a:t>our hand easily.</a:t>
            </a:r>
          </a:p>
          <a:p>
            <a:pPr algn="just"/>
            <a:r>
              <a:rPr lang="en-IN" sz="2400" b="1" dirty="0">
                <a:solidFill>
                  <a:schemeClr val="tx1">
                    <a:lumMod val="90000"/>
                    <a:lumOff val="10000"/>
                  </a:schemeClr>
                </a:solidFill>
                <a:effectLst>
                  <a:outerShdw blurRad="38100" dist="38100" dir="2700000" algn="tl">
                    <a:srgbClr val="000000">
                      <a:alpha val="43137"/>
                    </a:srgbClr>
                  </a:outerShdw>
                </a:effectLst>
              </a:rPr>
              <a:t>Easy fit to our hand.</a:t>
            </a:r>
          </a:p>
          <a:p>
            <a:pPr algn="just"/>
            <a:r>
              <a:rPr lang="en-IN" sz="2400" b="1" dirty="0">
                <a:solidFill>
                  <a:schemeClr val="tx1">
                    <a:lumMod val="90000"/>
                    <a:lumOff val="10000"/>
                  </a:schemeClr>
                </a:solidFill>
                <a:effectLst>
                  <a:outerShdw blurRad="38100" dist="38100" dir="2700000" algn="tl">
                    <a:srgbClr val="000000">
                      <a:alpha val="43137"/>
                    </a:srgbClr>
                  </a:outerShdw>
                </a:effectLst>
              </a:rPr>
              <a:t>Light weight.</a:t>
            </a:r>
          </a:p>
          <a:p>
            <a:pPr algn="just"/>
            <a:r>
              <a:rPr lang="en-IN" sz="2400" b="1" dirty="0">
                <a:solidFill>
                  <a:schemeClr val="tx1">
                    <a:lumMod val="90000"/>
                    <a:lumOff val="10000"/>
                  </a:schemeClr>
                </a:solidFill>
                <a:effectLst>
                  <a:outerShdw blurRad="38100" dist="38100" dir="2700000" algn="tl">
                    <a:srgbClr val="000000">
                      <a:alpha val="43137"/>
                    </a:srgbClr>
                  </a:outerShdw>
                </a:effectLst>
              </a:rPr>
              <a:t>Flexible to users.</a:t>
            </a:r>
          </a:p>
          <a:p>
            <a:pPr algn="just"/>
            <a:r>
              <a:rPr lang="en-IN" sz="2400" b="1" dirty="0">
                <a:solidFill>
                  <a:schemeClr val="tx1">
                    <a:lumMod val="90000"/>
                    <a:lumOff val="10000"/>
                  </a:schemeClr>
                </a:solidFill>
                <a:effectLst>
                  <a:outerShdw blurRad="38100" dist="38100" dir="2700000" algn="tl">
                    <a:srgbClr val="000000">
                      <a:alpha val="43137"/>
                    </a:srgbClr>
                  </a:outerShdw>
                </a:effectLst>
              </a:rPr>
              <a:t>Easy to operate: anyone can operate it easily.</a:t>
            </a:r>
          </a:p>
          <a:p>
            <a:pPr algn="just"/>
            <a:r>
              <a:rPr lang="en-IN" sz="2400" b="1" dirty="0">
                <a:solidFill>
                  <a:schemeClr val="tx1">
                    <a:lumMod val="90000"/>
                    <a:lumOff val="10000"/>
                  </a:schemeClr>
                </a:solidFill>
                <a:effectLst>
                  <a:outerShdw blurRad="38100" dist="38100" dir="2700000" algn="tl">
                    <a:srgbClr val="000000">
                      <a:alpha val="43137"/>
                    </a:srgbClr>
                  </a:outerShdw>
                </a:effectLst>
              </a:rPr>
              <a:t>Real time translation.</a:t>
            </a:r>
            <a:endParaRPr lang="en-US" sz="2400" b="1" dirty="0">
              <a:solidFill>
                <a:schemeClr val="tx1">
                  <a:lumMod val="90000"/>
                  <a:lumOff val="10000"/>
                </a:schemeClr>
              </a:solidFill>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18924672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a:extLst>
              <a:ext uri="{FF2B5EF4-FFF2-40B4-BE49-F238E27FC236}">
                <a16:creationId xmlns="" xmlns:a16="http://schemas.microsoft.com/office/drawing/2014/main" id="{C0C1A85E-452E-0247-896A-FB7CC38A54EE}"/>
              </a:ext>
            </a:extLst>
          </p:cNvPr>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800101" y="990601"/>
            <a:ext cx="2860556" cy="5060985"/>
          </a:xfrm>
        </p:spPr>
      </p:pic>
      <p:sp>
        <p:nvSpPr>
          <p:cNvPr id="8" name="Content Placeholder 7">
            <a:extLst>
              <a:ext uri="{FF2B5EF4-FFF2-40B4-BE49-F238E27FC236}">
                <a16:creationId xmlns="" xmlns:a16="http://schemas.microsoft.com/office/drawing/2014/main" id="{267E35CB-CF09-0D4E-9768-9D7C8A4CF36A}"/>
              </a:ext>
            </a:extLst>
          </p:cNvPr>
          <p:cNvSpPr>
            <a:spLocks noGrp="1"/>
          </p:cNvSpPr>
          <p:nvPr>
            <p:ph idx="4294967295"/>
          </p:nvPr>
        </p:nvSpPr>
        <p:spPr>
          <a:xfrm>
            <a:off x="4114800" y="1752600"/>
            <a:ext cx="5029200" cy="2908300"/>
          </a:xfrm>
        </p:spPr>
        <p:txBody>
          <a:bodyPr>
            <a:normAutofit/>
          </a:bodyPr>
          <a:lstStyle/>
          <a:p>
            <a:pPr algn="just">
              <a:buNone/>
            </a:pPr>
            <a:endParaRPr lang="en-IN" sz="3600" b="1" dirty="0"/>
          </a:p>
          <a:p>
            <a:pPr algn="just"/>
            <a:r>
              <a:rPr lang="en-IN" sz="3600" b="1" dirty="0"/>
              <a:t>Less combinations.</a:t>
            </a:r>
            <a:endParaRPr lang="en-US" sz="3600" b="1" dirty="0"/>
          </a:p>
        </p:txBody>
      </p:sp>
    </p:spTree>
    <p:extLst>
      <p:ext uri="{BB962C8B-B14F-4D97-AF65-F5344CB8AC3E}">
        <p14:creationId xmlns="" xmlns:p14="http://schemas.microsoft.com/office/powerpoint/2010/main" val="8398153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a:extLst>
              <a:ext uri="{FF2B5EF4-FFF2-40B4-BE49-F238E27FC236}">
                <a16:creationId xmlns="" xmlns:a16="http://schemas.microsoft.com/office/drawing/2014/main" id="{B65BE50D-BC7D-7C49-9783-ABE099041275}"/>
              </a:ext>
            </a:extLst>
          </p:cNvPr>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326092" y="415637"/>
            <a:ext cx="3750812" cy="5574417"/>
          </a:xfrm>
        </p:spPr>
      </p:pic>
      <p:sp>
        <p:nvSpPr>
          <p:cNvPr id="8" name="Content Placeholder 7">
            <a:extLst>
              <a:ext uri="{FF2B5EF4-FFF2-40B4-BE49-F238E27FC236}">
                <a16:creationId xmlns="" xmlns:a16="http://schemas.microsoft.com/office/drawing/2014/main" id="{C159D06C-EBAE-9A46-9C4C-087D94BB3B64}"/>
              </a:ext>
            </a:extLst>
          </p:cNvPr>
          <p:cNvSpPr>
            <a:spLocks noGrp="1"/>
          </p:cNvSpPr>
          <p:nvPr>
            <p:ph idx="4294967295"/>
          </p:nvPr>
        </p:nvSpPr>
        <p:spPr>
          <a:xfrm>
            <a:off x="4343400" y="892175"/>
            <a:ext cx="4800600" cy="4803775"/>
          </a:xfrm>
        </p:spPr>
        <p:txBody>
          <a:bodyPr>
            <a:normAutofit fontScale="92500" lnSpcReduction="10000"/>
          </a:bodyPr>
          <a:lstStyle/>
          <a:p>
            <a:r>
              <a:rPr lang="en-IN" sz="3600" b="1" dirty="0"/>
              <a:t>Expansion of market policy in future.</a:t>
            </a:r>
          </a:p>
          <a:p>
            <a:r>
              <a:rPr lang="en-IN" sz="3600" b="1" dirty="0"/>
              <a:t>Still no competitors adopted first in market.</a:t>
            </a:r>
          </a:p>
          <a:p>
            <a:r>
              <a:rPr lang="en-IN" sz="3600" b="1" dirty="0"/>
              <a:t>Strong ,fast product development and growth.</a:t>
            </a:r>
            <a:endParaRPr lang="en-US" sz="3600" b="1" dirty="0"/>
          </a:p>
        </p:txBody>
      </p:sp>
    </p:spTree>
    <p:extLst>
      <p:ext uri="{BB962C8B-B14F-4D97-AF65-F5344CB8AC3E}">
        <p14:creationId xmlns="" xmlns:p14="http://schemas.microsoft.com/office/powerpoint/2010/main" val="391027235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Our Presentation</Template>
  <TotalTime>154</TotalTime>
  <Words>208</Words>
  <Application>Microsoft Office PowerPoint</Application>
  <PresentationFormat>On-screen Show (4:3)</PresentationFormat>
  <Paragraphs>23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Damask</vt:lpstr>
      <vt:lpstr>Slide 1</vt:lpstr>
      <vt:lpstr>Slide 2</vt:lpstr>
      <vt:lpstr>Slide 3</vt:lpstr>
      <vt:lpstr>Slide 4</vt:lpstr>
      <vt:lpstr>Slide 5</vt:lpstr>
      <vt:lpstr>Slide 6</vt:lpstr>
      <vt:lpstr>Slide 7</vt:lpstr>
      <vt:lpstr>Slide 8</vt:lpstr>
      <vt:lpstr>Slide 9</vt:lpstr>
      <vt:lpstr>Slide 10</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Manjunath</dc:creator>
  <cp:lastModifiedBy>Intel</cp:lastModifiedBy>
  <cp:revision>9</cp:revision>
  <dcterms:created xsi:type="dcterms:W3CDTF">2021-04-13T18:48:00Z</dcterms:created>
  <dcterms:modified xsi:type="dcterms:W3CDTF">2021-04-17T23:16:18Z</dcterms:modified>
</cp:coreProperties>
</file>