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CB4-9A0E-4A26-8388-C416C6A20422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13755-BDED-4077-A178-95BE3D9EC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sometric Factory Production Video Animation Stock Footage Video (100%  Royalty-free) 23370019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download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0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 descr="Durable Warehouse Rack Labels - ASG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52400"/>
            <a:ext cx="4953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types of labeling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-228600" y="838200"/>
            <a:ext cx="5120488" cy="3733800"/>
            <a:chOff x="-228600" y="1752600"/>
            <a:chExt cx="5120488" cy="3733800"/>
          </a:xfrm>
        </p:grpSpPr>
        <p:pic>
          <p:nvPicPr>
            <p:cNvPr id="3" name="Picture 2" descr="QR_box-removebg-previe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8600" y="2133600"/>
              <a:ext cx="5120488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95400" y="1752600"/>
              <a:ext cx="198120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Pallet Label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2"/>
            </p:cNvCxnSpPr>
            <p:nvPr/>
          </p:nvCxnSpPr>
          <p:spPr>
            <a:xfrm rot="5400000">
              <a:off x="1289566" y="2127766"/>
              <a:ext cx="1002268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/>
          <p:nvPr/>
        </p:nvGrpSpPr>
        <p:grpSpPr>
          <a:xfrm>
            <a:off x="4572000" y="1066800"/>
            <a:ext cx="4253781" cy="2667000"/>
            <a:chOff x="4648200" y="3200400"/>
            <a:chExt cx="4253781" cy="2667000"/>
          </a:xfrm>
        </p:grpSpPr>
        <p:pic>
          <p:nvPicPr>
            <p:cNvPr id="5" name="Picture 4" descr="downloa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3733800"/>
              <a:ext cx="4253781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67400" y="3200400"/>
              <a:ext cx="182880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Racking Label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H="1">
              <a:off x="6172200" y="4038600"/>
              <a:ext cx="1066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38200" y="4343400"/>
            <a:ext cx="73914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mobile computer scans the products in the carton.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helps to know the number of items in the carton.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pallet box is kept in the rack shelf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Racking label is scanned. This helps to know the number of cartons in the racking shelf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mobile computer also generates the pay slip at the time of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 of Mobile computer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1148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inventory count.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computer is digital and hence can be linked to our server which in turn helps in accounting.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Coordination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resources available.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Reduces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theft.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Reduced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involvement.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8382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Manager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23622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Santosh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6576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Absent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616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60960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 Jumper wires are attached to digital pins of Arduino Nano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 jumper wire is attached to Negative i.e. Ground(GND)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3886199"/>
            <a:ext cx="6096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A4(Analog) is connected to SDA(Short for Data Line)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A5(Analog) is connected to SCL(Short for Clock Line)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Speakers receive the data the data from Arduino and provides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533470"/>
            <a:ext cx="6096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RX of Arduino Nano is attached to RX of SD card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TX of Arduino Nano is attached to TX of SD card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RX  and TX pins are used to receive and transmit 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sentences are received by Arduino Nano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5297268"/>
            <a:ext cx="6096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 of C++ is inserted to Arduino Nano through U.S.B. It was written in Arduino IDE(Integrated Development Environment) software.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Power is supplied to Arduino through a battery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76200"/>
            <a:ext cx="70104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Production Process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44252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29201" y="1371600"/>
            <a:ext cx="4114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control the quality Statistical Quality Control is used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technique of SQC used is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C-chart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C-chart is used when in case of uniformity in the number of samples.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week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samples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to be checked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067" y="152400"/>
            <a:ext cx="7608333" cy="4864338"/>
            <a:chOff x="1230867" y="838994"/>
            <a:chExt cx="7608333" cy="4864338"/>
          </a:xfrm>
        </p:grpSpPr>
        <p:grpSp>
          <p:nvGrpSpPr>
            <p:cNvPr id="3" name="Group 9"/>
            <p:cNvGrpSpPr/>
            <p:nvPr/>
          </p:nvGrpSpPr>
          <p:grpSpPr>
            <a:xfrm>
              <a:off x="1371600" y="838994"/>
              <a:ext cx="5943600" cy="4724400"/>
              <a:chOff x="1371600" y="838994"/>
              <a:chExt cx="5943600" cy="4724400"/>
            </a:xfrm>
          </p:grpSpPr>
          <p:cxnSp>
            <p:nvCxnSpPr>
              <p:cNvPr id="9" name="Straight Connector 2"/>
              <p:cNvCxnSpPr/>
              <p:nvPr/>
            </p:nvCxnSpPr>
            <p:spPr>
              <a:xfrm rot="5400000">
                <a:off x="-762000" y="3200400"/>
                <a:ext cx="4724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371600" y="5334000"/>
                <a:ext cx="5943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00200" y="2971800"/>
                <a:ext cx="4724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00200" y="4494212"/>
                <a:ext cx="4724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1524000"/>
                <a:ext cx="4724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6400800" y="1371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UCL= Average + 3 S.D.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00800" y="42672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LCL= Average – 3 S.D.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0800" y="27548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CL= Average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0" y="5334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98216" y="3089017"/>
              <a:ext cx="183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Defects in quality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4000" y="5410200"/>
            <a:ext cx="58674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products process will be rejected if the points goes beyond and upper &amp; lower control limit respectively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5896466" cy="44166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533400"/>
            <a:ext cx="36576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4 rows: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12"/>
          <p:cNvGrpSpPr/>
          <p:nvPr/>
        </p:nvGrpSpPr>
        <p:grpSpPr>
          <a:xfrm>
            <a:off x="1371600" y="1600200"/>
            <a:ext cx="4038600" cy="1066800"/>
            <a:chOff x="1371600" y="838200"/>
            <a:chExt cx="4038600" cy="1066800"/>
          </a:xfrm>
          <a:solidFill>
            <a:schemeClr val="accent3">
              <a:lumMod val="75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1371600" y="1066800"/>
              <a:ext cx="2514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Picking Level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86200" y="838200"/>
              <a:ext cx="1524000" cy="1066800"/>
              <a:chOff x="3886200" y="838200"/>
              <a:chExt cx="1524000" cy="1066800"/>
            </a:xfrm>
            <a:grpFill/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886200" y="838200"/>
                <a:ext cx="15240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3886200" y="1371600"/>
                <a:ext cx="15240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" name="Group 11"/>
          <p:cNvGrpSpPr/>
          <p:nvPr/>
        </p:nvGrpSpPr>
        <p:grpSpPr>
          <a:xfrm>
            <a:off x="1371600" y="4419600"/>
            <a:ext cx="4038600" cy="1066800"/>
            <a:chOff x="1371600" y="3657600"/>
            <a:chExt cx="4038600" cy="1066800"/>
          </a:xfrm>
        </p:grpSpPr>
        <p:sp>
          <p:nvSpPr>
            <p:cNvPr id="4" name="Rectangle 3"/>
            <p:cNvSpPr/>
            <p:nvPr/>
          </p:nvSpPr>
          <p:spPr>
            <a:xfrm>
              <a:off x="1371600" y="3886200"/>
              <a:ext cx="2514600" cy="685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Overstock Level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3886200" y="3657600"/>
              <a:ext cx="1524000" cy="1066800"/>
              <a:chOff x="3886200" y="838200"/>
              <a:chExt cx="1524000" cy="10668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886200" y="838200"/>
                <a:ext cx="1524000" cy="533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86200" y="1371600"/>
                <a:ext cx="1524000" cy="533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Rectangle 13"/>
          <p:cNvSpPr/>
          <p:nvPr/>
        </p:nvSpPr>
        <p:spPr>
          <a:xfrm>
            <a:off x="5410200" y="13716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Raw Materials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0200" y="2362200"/>
            <a:ext cx="2057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Finished Goods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4038600"/>
            <a:ext cx="2057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Raw Materials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5181600"/>
            <a:ext cx="2057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Finished Goods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2310130" cy="231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86200" y="1752600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used to manage inventory is  Motorola’s  mobile computer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scans the inward and outward items separately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545</TotalTime>
  <Words>366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Uses of Mobile computer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Glenn</dc:creator>
  <cp:lastModifiedBy>Intel</cp:lastModifiedBy>
  <cp:revision>18</cp:revision>
  <dcterms:created xsi:type="dcterms:W3CDTF">2006-08-16T00:00:00Z</dcterms:created>
  <dcterms:modified xsi:type="dcterms:W3CDTF">2021-04-17T23:52:24Z</dcterms:modified>
</cp:coreProperties>
</file>