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894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7716063" cy="777160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62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487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B67C-DFFF-E345-B334-6F6EA565855B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7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E4E0-8DC4-BF43-8B4B-0EF216AE1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0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61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862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B67C-DFFF-E345-B334-6F6EA565855B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E4E0-8DC4-BF43-8B4B-0EF216AE1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11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B67C-DFFF-E345-B334-6F6EA565855B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E4E0-8DC4-BF43-8B4B-0EF216AE1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5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5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5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B67C-DFFF-E345-B334-6F6EA565855B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5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5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E4E0-8DC4-BF43-8B4B-0EF216AE16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8858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859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06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0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B67C-DFFF-E345-B334-6F6EA565855B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0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0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E4E0-8DC4-BF43-8B4B-0EF216AE1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6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6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6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6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7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7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7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7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B67C-DFFF-E345-B334-6F6EA565855B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7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7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E4E0-8DC4-BF43-8B4B-0EF216AE1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1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22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23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824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2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26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827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2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2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830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3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B67C-DFFF-E345-B334-6F6EA565855B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E4E0-8DC4-BF43-8B4B-0EF216AE1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8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8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B67C-DFFF-E345-B334-6F6EA565855B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E4E0-8DC4-BF43-8B4B-0EF216AE1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4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8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B67C-DFFF-E345-B334-6F6EA565855B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E4E0-8DC4-BF43-8B4B-0EF216AE1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B67C-DFFF-E345-B334-6F6EA565855B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E4E0-8DC4-BF43-8B4B-0EF216AE1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4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35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B67C-DFFF-E345-B334-6F6EA565855B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E4E0-8DC4-BF43-8B4B-0EF216AE1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95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596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59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B67C-DFFF-E345-B334-6F6EA565855B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59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E4E0-8DC4-BF43-8B4B-0EF216AE1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9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40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41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84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43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84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B67C-DFFF-E345-B334-6F6EA565855B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4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4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E4E0-8DC4-BF43-8B4B-0EF216AE1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6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B67C-DFFF-E345-B334-6F6EA565855B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76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E4E0-8DC4-BF43-8B4B-0EF216AE1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B67C-DFFF-E345-B334-6F6EA565855B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77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E4E0-8DC4-BF43-8B4B-0EF216AE1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6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77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878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7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B67C-DFFF-E345-B334-6F6EA565855B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8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8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E4E0-8DC4-BF43-8B4B-0EF216AE1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5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16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817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1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B67C-DFFF-E345-B334-6F6EA565855B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1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E4E0-8DC4-BF43-8B4B-0EF216AE1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3B67C-DFFF-E345-B334-6F6EA565855B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5E4E0-8DC4-BF43-8B4B-0EF216AE1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6F500-FF04-F648-9D2E-7A8143108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455" y="365126"/>
            <a:ext cx="5984395" cy="475336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1C99A232-E84A-FA49-9074-B8B67171E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4850" y="365126"/>
            <a:ext cx="8370455" cy="6127748"/>
          </a:xfrm>
        </p:spPr>
      </p:pic>
    </p:spTree>
    <p:extLst>
      <p:ext uri="{BB962C8B-B14F-4D97-AF65-F5344CB8AC3E}">
        <p14:creationId xmlns:p14="http://schemas.microsoft.com/office/powerpoint/2010/main" xmlns="" val="240347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upplier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400" y="1"/>
            <a:ext cx="1828800" cy="1378022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A9D97E11-65B9-EC4D-8174-B83AE3CA15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5334063"/>
              </p:ext>
            </p:extLst>
          </p:nvPr>
        </p:nvGraphicFramePr>
        <p:xfrm rot="10800000" flipV="1">
          <a:off x="304800" y="1402079"/>
          <a:ext cx="108204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080">
                  <a:extLst>
                    <a:ext uri="{9D8B030D-6E8A-4147-A177-3AD203B41FA5}">
                      <a16:colId xmlns:a16="http://schemas.microsoft.com/office/drawing/2014/main" xmlns="" val="2291877099"/>
                    </a:ext>
                  </a:extLst>
                </a:gridCol>
                <a:gridCol w="2814320">
                  <a:extLst>
                    <a:ext uri="{9D8B030D-6E8A-4147-A177-3AD203B41FA5}">
                      <a16:colId xmlns:a16="http://schemas.microsoft.com/office/drawing/2014/main" xmlns="" val="3560167383"/>
                    </a:ext>
                  </a:extLst>
                </a:gridCol>
                <a:gridCol w="1513840">
                  <a:extLst>
                    <a:ext uri="{9D8B030D-6E8A-4147-A177-3AD203B41FA5}">
                      <a16:colId xmlns:a16="http://schemas.microsoft.com/office/drawing/2014/main" xmlns="" val="1166014565"/>
                    </a:ext>
                  </a:extLst>
                </a:gridCol>
                <a:gridCol w="2651760">
                  <a:extLst>
                    <a:ext uri="{9D8B030D-6E8A-4147-A177-3AD203B41FA5}">
                      <a16:colId xmlns:a16="http://schemas.microsoft.com/office/drawing/2014/main" xmlns="" val="411825604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120711425"/>
                    </a:ext>
                  </a:extLst>
                </a:gridCol>
              </a:tblGrid>
              <a:tr h="3399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Supplier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Amount (₹)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Supplier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Amount (₹)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4801460"/>
                  </a:ext>
                </a:extLst>
              </a:tr>
              <a:tr h="339969">
                <a:tc>
                  <a:txBody>
                    <a:bodyPr/>
                    <a:lstStyle/>
                    <a:p>
                      <a:r>
                        <a:rPr lang="en-US" b="1" dirty="0"/>
                        <a:t>USB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SAR Enterprises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 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EGADGET Ltd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354597"/>
                  </a:ext>
                </a:extLst>
              </a:tr>
              <a:tr h="594946">
                <a:tc>
                  <a:txBody>
                    <a:bodyPr/>
                    <a:lstStyle/>
                    <a:p>
                      <a:r>
                        <a:rPr lang="en-US" b="1" dirty="0"/>
                        <a:t>JUMPER WIRES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Robotbanao Ltd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    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Techleads EXIM Private Ltd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5152024"/>
                  </a:ext>
                </a:extLst>
              </a:tr>
              <a:tr h="594946">
                <a:tc>
                  <a:txBody>
                    <a:bodyPr/>
                    <a:lstStyle/>
                    <a:p>
                      <a:r>
                        <a:rPr lang="en-US" b="1"/>
                        <a:t>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Laxmi Crafts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    20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Apparino Retail Private Ltd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1862545"/>
                  </a:ext>
                </a:extLst>
              </a:tr>
              <a:tr h="339969">
                <a:tc>
                  <a:txBody>
                    <a:bodyPr/>
                    <a:lstStyle/>
                    <a:p>
                      <a:r>
                        <a:rPr lang="en-US" b="1"/>
                        <a:t>ARDUINO</a:t>
                      </a:r>
                      <a:r>
                        <a:rPr lang="en-US"/>
                        <a:t> </a:t>
                      </a:r>
                      <a:r>
                        <a:rPr lang="en-US" b="1"/>
                        <a:t>NANO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DS Robotics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1614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Robo</a:t>
                      </a:r>
                      <a:r>
                        <a:rPr lang="en-US" b="0" baseline="0" dirty="0" smtClean="0"/>
                        <a:t> C</a:t>
                      </a:r>
                      <a:r>
                        <a:rPr lang="en-US" b="0" dirty="0" smtClean="0"/>
                        <a:t>raze Co.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1890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0808183"/>
                  </a:ext>
                </a:extLst>
              </a:tr>
              <a:tr h="594946">
                <a:tc>
                  <a:txBody>
                    <a:bodyPr/>
                    <a:lstStyle/>
                    <a:p>
                      <a:r>
                        <a:rPr lang="en-US" b="1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Shri Ambe Computers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   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J P W Mobile Accessories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8638157"/>
                  </a:ext>
                </a:extLst>
              </a:tr>
              <a:tr h="339969">
                <a:tc>
                  <a:txBody>
                    <a:bodyPr/>
                    <a:lstStyle/>
                    <a:p>
                      <a:r>
                        <a:rPr lang="en-US" b="1"/>
                        <a:t>SPEAKER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Bhalla Enterprises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   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In. Perfect</a:t>
                      </a:r>
                      <a:r>
                        <a:rPr lang="en-US" b="0" baseline="0" dirty="0" smtClean="0"/>
                        <a:t> L</a:t>
                      </a:r>
                      <a:r>
                        <a:rPr lang="en-US" b="0" dirty="0" smtClean="0"/>
                        <a:t>td.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8514592"/>
                  </a:ext>
                </a:extLst>
              </a:tr>
              <a:tr h="339969">
                <a:tc>
                  <a:txBody>
                    <a:bodyPr/>
                    <a:lstStyle/>
                    <a:p>
                      <a:r>
                        <a:rPr lang="en-US" b="1"/>
                        <a:t>GLOVE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Digi Foot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     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Safe Yura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5166491"/>
                  </a:ext>
                </a:extLst>
              </a:tr>
              <a:tr h="339969">
                <a:tc>
                  <a:txBody>
                    <a:bodyPr/>
                    <a:lstStyle/>
                    <a:p>
                      <a:r>
                        <a:rPr lang="en-US" b="1"/>
                        <a:t>PCB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My Technocare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    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Jre's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2245638"/>
                  </a:ext>
                </a:extLst>
              </a:tr>
              <a:tr h="594946">
                <a:tc>
                  <a:txBody>
                    <a:bodyPr/>
                    <a:lstStyle/>
                    <a:p>
                      <a:r>
                        <a:rPr lang="en-US" b="1"/>
                        <a:t>SENSOR BUTTONS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Aaryason Enterprise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   104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Eagle-mart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606966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59200" y="228601"/>
            <a:ext cx="4673600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b="1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Suppliers</a:t>
            </a:r>
            <a:endParaRPr lang="en-US" sz="4000" b="1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331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3FE0E3-675B-4B4E-AF29-A04C9D743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514600"/>
            <a:ext cx="9982200" cy="2819400"/>
          </a:xfr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60000"/>
              </a:lnSpc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Payment 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made in/ on the date as specified.</a:t>
            </a:r>
          </a:p>
          <a:p>
            <a:pPr marL="0" indent="0">
              <a:lnSpc>
                <a:spcPct val="160000"/>
              </a:lnSpc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 delays, interest rates are </a:t>
            </a: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applicable.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60000"/>
              </a:lnSpc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of any </a:t>
            </a: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defects in materials, it should 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 returned </a:t>
            </a: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within 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original packages.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9200" y="381001"/>
            <a:ext cx="9677400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b="1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Supplier Terms and Conditions</a:t>
            </a:r>
            <a:endParaRPr lang="en-US" sz="4000" b="1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04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28437E-43E1-544B-8A45-D63B9E360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86001"/>
            <a:ext cx="10287000" cy="3432175"/>
          </a:xfr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Raw </a:t>
            </a: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materials are to be supplied at proper time.</a:t>
            </a:r>
          </a:p>
          <a:p>
            <a:pPr marL="0" indent="0">
              <a:lnSpc>
                <a:spcPct val="150000"/>
              </a:lnSpc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Safety </a:t>
            </a: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raw materials is the sole responsibility of the supplier unless and until they reach the store. </a:t>
            </a:r>
          </a:p>
          <a:p>
            <a:pPr marL="0" indent="0">
              <a:lnSpc>
                <a:spcPct val="150000"/>
              </a:lnSpc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Raw </a:t>
            </a: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materials are subject to replacement in case they don’t adhere to the quality prescribed.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228601"/>
            <a:ext cx="10896600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b="1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Terms &amp;Conditions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b="1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Suppliers </a:t>
            </a:r>
            <a:endParaRPr lang="en-US" sz="4000" b="1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664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1" y="0"/>
            <a:ext cx="508012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20210415_10515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304800" y="762000"/>
            <a:ext cx="5715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0" y="147936"/>
            <a:ext cx="447040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Purchase Manager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5600" y="2819401"/>
            <a:ext cx="447040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Name: Geeta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6B2BFBB0-1C25-204D-9C37-A2144C53B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46693" y="457202"/>
            <a:ext cx="7736036" cy="6200679"/>
          </a:xfrm>
        </p:spPr>
      </p:pic>
    </p:spTree>
    <p:extLst>
      <p:ext uri="{BB962C8B-B14F-4D97-AF65-F5344CB8AC3E}">
        <p14:creationId xmlns:p14="http://schemas.microsoft.com/office/powerpoint/2010/main" xmlns="" val="100276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47800"/>
            <a:ext cx="3326773" cy="2952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1" y="1374287"/>
            <a:ext cx="4848225" cy="3100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569200" y="4579204"/>
            <a:ext cx="22860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Battery </a:t>
            </a:r>
          </a:p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₹20 (1)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0" y="4503004"/>
            <a:ext cx="22860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USB </a:t>
            </a:r>
          </a:p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₹100 (1)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313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85E8FDB2-ADF9-7F48-A262-5B3B6A1FC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2600" y="914400"/>
            <a:ext cx="8536837" cy="4195330"/>
          </a:xfrm>
        </p:spPr>
      </p:pic>
      <p:sp>
        <p:nvSpPr>
          <p:cNvPr id="9" name="TextBox 8"/>
          <p:cNvSpPr txBox="1"/>
          <p:nvPr/>
        </p:nvSpPr>
        <p:spPr>
          <a:xfrm>
            <a:off x="4572000" y="5257801"/>
            <a:ext cx="31496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Jumper Wires</a:t>
            </a:r>
          </a:p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₹49(13)</a:t>
            </a:r>
          </a:p>
        </p:txBody>
      </p:sp>
    </p:spTree>
    <p:extLst>
      <p:ext uri="{BB962C8B-B14F-4D97-AF65-F5344CB8AC3E}">
        <p14:creationId xmlns:p14="http://schemas.microsoft.com/office/powerpoint/2010/main" xmlns="" val="61598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1201" y="1752601"/>
            <a:ext cx="31718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143000" y="3962402"/>
            <a:ext cx="22860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SD Card</a:t>
            </a:r>
          </a:p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₹175(1)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3276" y="1168134"/>
            <a:ext cx="3286125" cy="270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112000" y="4038601"/>
            <a:ext cx="34544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 Nano </a:t>
            </a:r>
          </a:p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₹1,614(1)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529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524002"/>
            <a:ext cx="2895600" cy="283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727200" y="4572001"/>
            <a:ext cx="22860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Gloves</a:t>
            </a:r>
          </a:p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₹80 (2)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xmlns="" id="{EAC69F60-08D8-0D40-8DFC-5A6B7BC8B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34201" y="1600200"/>
            <a:ext cx="3072191" cy="2604124"/>
          </a:xfrm>
        </p:spPr>
      </p:pic>
      <p:sp>
        <p:nvSpPr>
          <p:cNvPr id="10" name="TextBox 9"/>
          <p:cNvSpPr txBox="1"/>
          <p:nvPr/>
        </p:nvSpPr>
        <p:spPr>
          <a:xfrm>
            <a:off x="7315200" y="4419601"/>
            <a:ext cx="22860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Speakers</a:t>
            </a:r>
          </a:p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₹140(1)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541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EC95B1-D921-0348-92C1-A87AD6741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365125"/>
            <a:ext cx="10515600" cy="594639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xmlns="" id="{FC60E89B-BB40-8C43-AD5A-33C090693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81800" y="990600"/>
            <a:ext cx="4572000" cy="359039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1" y="1752600"/>
            <a:ext cx="5174116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133600" y="4267202"/>
            <a:ext cx="16764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PCB ₹30 (1)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0" y="4743272"/>
            <a:ext cx="28194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Cooper Buttons ₹104 (13*8)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396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228601"/>
            <a:ext cx="10353761" cy="64633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Software Requirement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1" y="1219200"/>
            <a:ext cx="11570447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641600" y="5867400"/>
            <a:ext cx="701040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Arduino IDE </a:t>
            </a:r>
          </a:p>
          <a:p>
            <a:pPr algn="ctr"/>
            <a:r>
              <a:rPr lang="en-US" b="1" dirty="0" smtClean="0"/>
              <a:t>(Integrated Development Environment)</a:t>
            </a:r>
          </a:p>
          <a:p>
            <a:pPr algn="ctr"/>
            <a:r>
              <a:rPr lang="en-US" b="1" dirty="0" smtClean="0"/>
              <a:t>Free Of Cost</a:t>
            </a:r>
            <a:endParaRPr lang="en-US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Our Presentation</Template>
  <TotalTime>47</TotalTime>
  <Words>267</Words>
  <Application>Microsoft Office PowerPoint</Application>
  <PresentationFormat>Custom</PresentationFormat>
  <Paragraphs>83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Damask</vt:lpstr>
      <vt:lpstr>Slide 1</vt:lpstr>
      <vt:lpstr>Slide 2</vt:lpstr>
      <vt:lpstr>Slide 3</vt:lpstr>
      <vt:lpstr>Slide 4</vt:lpstr>
      <vt:lpstr>Slide 5</vt:lpstr>
      <vt:lpstr>Slide 6</vt:lpstr>
      <vt:lpstr>Slide 7</vt:lpstr>
      <vt:lpstr>       </vt:lpstr>
      <vt:lpstr>Software Requirement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GEETA M P</dc:creator>
  <cp:lastModifiedBy>Intel</cp:lastModifiedBy>
  <cp:revision>18</cp:revision>
  <dcterms:created xsi:type="dcterms:W3CDTF">2021-04-13T16:55:30Z</dcterms:created>
  <dcterms:modified xsi:type="dcterms:W3CDTF">2021-04-17T23:37:01Z</dcterms:modified>
</cp:coreProperties>
</file>