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B0DC669-C28C-BE48-B070-C544BD25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6765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98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10415_1052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152400" y="2133600"/>
            <a:ext cx="48768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228600"/>
            <a:ext cx="419100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&amp; Development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30480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Pavitra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8FE4E-2307-7F46-95D4-6C7CB537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9787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Research </a:t>
            </a:r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&amp; development </a:t>
            </a: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process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50822A-B6AA-7F47-A052-0CB67ECBBE4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identification.</a:t>
            </a:r>
          </a:p>
          <a:p>
            <a:pPr marL="0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with Our product.</a:t>
            </a:r>
          </a:p>
          <a:p>
            <a:pPr marL="0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and feedback.</a:t>
            </a:r>
          </a:p>
          <a:p>
            <a:pPr marL="0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for future product.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3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A8E5F-F07E-154C-9BE4-25E6A4E9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65126"/>
            <a:ext cx="6000751" cy="9787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Problem identification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E336D9-564D-F64B-AD9D-BC7696D3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981200"/>
            <a:ext cx="4800600" cy="35052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 persons communicate through sign language. It can be only decoded by person who understands sign language. Hence, mute persons have difficulty in communication.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AED5396-29B6-F04D-A7F1-F2773AC16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" y="1735892"/>
            <a:ext cx="3974177" cy="4536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78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A8B677-F83C-4A40-9628-03C77318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5355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Solution With our product.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FB27FA-F580-EE43-A06C-C9FE7393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828800"/>
            <a:ext cx="7765322" cy="3695136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product, </a:t>
            </a:r>
            <a:r>
              <a:rPr lang="en-I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glove-dial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solution to this problem. There are  12 buttons in one glove and each button has a sentence inserted in them</a:t>
            </a:r>
            <a:r>
              <a:rPr lang="en-I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those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sentences are the one which are frequently used.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glove can have up to 26 buttons in them, that means 26 sentences can be spoken</a:t>
            </a:r>
            <a:r>
              <a:rPr lang="en-I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58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948060-40E6-CB47-8597-44342C2E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31" y="365126"/>
            <a:ext cx="5269719" cy="9787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Survey and feedback.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656FA-91BF-2442-AB06-E5B18D01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401" y="1825625"/>
            <a:ext cx="4737949" cy="4351338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conducted survey through telephone. We called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hastri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for deaf and dumb children. She gave an up vote for the product, but complained about the less number of combinations.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14B79E2-6E26-2842-A49E-77ADF5C9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0" y="1638715"/>
            <a:ext cx="3309809" cy="42657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64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0276A0-2DAA-2346-A6FE-26F932D6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5355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Idea for future product.</a:t>
            </a:r>
            <a:endParaRPr 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19B953-07C1-084A-BD11-1144A059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Planning to create a product </a:t>
            </a:r>
            <a:r>
              <a:rPr lang="en-IN" sz="3200" dirty="0" smtClean="0"/>
              <a:t>which would </a:t>
            </a:r>
            <a:r>
              <a:rPr lang="en-IN" sz="3200" dirty="0"/>
              <a:t>convert sign language into vocal communication.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1590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0</TotalTime>
  <Words>177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Damask</vt:lpstr>
      <vt:lpstr>Slide 1</vt:lpstr>
      <vt:lpstr>Slide 2</vt:lpstr>
      <vt:lpstr>Research &amp; development process</vt:lpstr>
      <vt:lpstr>Problem identification</vt:lpstr>
      <vt:lpstr>Solution With our product.</vt:lpstr>
      <vt:lpstr>Survey and feedback.</vt:lpstr>
      <vt:lpstr>Idea for future product.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Glenn</dc:creator>
  <cp:lastModifiedBy>Intel</cp:lastModifiedBy>
  <cp:revision>1</cp:revision>
  <dcterms:created xsi:type="dcterms:W3CDTF">2006-08-16T00:00:00Z</dcterms:created>
  <dcterms:modified xsi:type="dcterms:W3CDTF">2021-04-17T23:52:35Z</dcterms:modified>
</cp:coreProperties>
</file>