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84" y="-1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7716063" cy="777160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48562C-ADAC-1E43-B6B3-856C17E91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59EEF87-0289-F64C-8DA7-30A631FD8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DF6F17-C913-E94F-B39F-5F98CC54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0B56-6434-3042-BE7E-85E1865A7077}" type="datetimeFigureOut">
              <a:rPr lang="en-US"/>
              <a:pPr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08FC7F9-FA26-4B4D-B5EE-09949BD9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CDF1A7-14F4-FD4B-B207-CCFB1B3D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A780-4E5D-284F-A51A-ACA01ABD7E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483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C75682-AFD7-6442-8C26-8E72A2760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0D0E57B-6A9C-8041-B6AB-C01951C8A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0887C20-8673-8341-BAA7-C7D7C2C0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0B56-6434-3042-BE7E-85E1865A7077}" type="datetimeFigureOut">
              <a:rPr lang="en-US"/>
              <a:pPr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486E2FD-B000-5840-AB10-15DB8F1C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004DD62-5C0D-D440-9A3C-ADC7084B8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A780-4E5D-284F-A51A-ACA01ABD7E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511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CDBE003-5983-A548-A019-92DF2B572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03B698B-D64B-DF4E-A714-2BDF3B0CB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E19EAB9-79EC-BB40-AC04-95D6946C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0B56-6434-3042-BE7E-85E1865A7077}" type="datetimeFigureOut">
              <a:rPr lang="en-US"/>
              <a:pPr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61C5360-27C0-7541-8EAB-D72D23C9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FEBDB3E-8D17-EC4A-88FA-80D83047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A780-4E5D-284F-A51A-ACA01ABD7E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7169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255D21-F931-2242-8DC9-96F2449B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07DBD6-60D7-1F4A-84D2-27563933A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A83687-C54E-954F-8023-283681E2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0B56-6434-3042-BE7E-85E1865A7077}" type="datetimeFigureOut">
              <a:rPr lang="en-US"/>
              <a:pPr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FD12A8-23BD-D14A-943A-85E17488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1CC751-88AF-D244-91A6-3314C1197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A780-4E5D-284F-A51A-ACA01ABD7E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089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881412-AEE4-3745-B8F3-A0FEE182E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7EEA482-C58B-E84D-AD2C-D9A161582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B041398-F741-DF49-B506-6FAC8194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0B56-6434-3042-BE7E-85E1865A7077}" type="datetimeFigureOut">
              <a:rPr lang="en-US"/>
              <a:pPr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FD2F05A-B9F8-374D-8C29-45BE87251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D6EA0E-8312-D243-8183-86E5CCBF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A780-4E5D-284F-A51A-ACA01ABD7E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8962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C294D5-9971-B246-AFC2-59A4402B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4AFA83-3E33-564E-809E-934B9E7EA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F45725E-5ABE-8341-8FA3-4DA3E499D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87601E5-0A96-FD4A-BE26-4C7CB3EB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0B56-6434-3042-BE7E-85E1865A7077}" type="datetimeFigureOut">
              <a:rPr lang="en-US"/>
              <a:pPr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FAB69B1-8D5C-BF46-B06E-30C274FB9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664F28E-7B0A-BA49-A37C-33A933C8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A780-4E5D-284F-A51A-ACA01ABD7E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636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1D4356-7263-2543-936A-44753A3D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3C32F75-F2E0-ED4F-80C2-B2BF0D4B9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2E10D76-9CB6-E747-A8AA-381F7530A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E171C67-B1B9-6442-BC86-36FF5A110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D14CE03-4530-594C-84F4-753FCB122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A60388D-1C1D-364A-A4E2-BFA91320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0B56-6434-3042-BE7E-85E1865A7077}" type="datetimeFigureOut">
              <a:rPr lang="en-US"/>
              <a:pPr/>
              <a:t>4/15/2021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5461548-F8A9-0B4E-8F54-461DE256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4E79E4C-8632-0B4A-B6DE-D92FEDED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A780-4E5D-284F-A51A-ACA01ABD7E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477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5A18CF-8AED-2E42-A6E9-760ED6ED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5D9BE98-B695-C341-AB79-354BFEEB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0B56-6434-3042-BE7E-85E1865A7077}" type="datetimeFigureOut">
              <a:rPr lang="en-US"/>
              <a:pPr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BFB37FB-145E-CA4D-9E78-1E5530112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FCC7AA0-E047-514C-838B-F8487223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A780-4E5D-284F-A51A-ACA01ABD7E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596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7CAF3B7-E6AA-3B48-A9F4-B910A4A3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0B56-6434-3042-BE7E-85E1865A7077}" type="datetimeFigureOut">
              <a:rPr lang="en-US"/>
              <a:pPr/>
              <a:t>4/15/2021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871F407-8B7E-7940-9F6D-560D7CFE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F764487-87FB-3A4A-91C6-79195149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A780-4E5D-284F-A51A-ACA01ABD7E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012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CBC1B0-D4FF-5B48-B3E7-5BE8721BC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133F2F-57CD-D049-B02B-A75FD2FF4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73707D2-3074-A84D-9D64-61482C778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2E9486C-1CE1-6347-849B-E4CB9F59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0B56-6434-3042-BE7E-85E1865A7077}" type="datetimeFigureOut">
              <a:rPr lang="en-US"/>
              <a:pPr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04DE750-81EA-5842-843F-B97C0CD9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CFACF32-B9B7-1441-B0DA-6F3718B82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A780-4E5D-284F-A51A-ACA01ABD7E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384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420736-242B-9442-BE2C-776FF3BE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5352252-AECB-AB45-A57C-6ECF73EEC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EBF4928-BA94-EB46-BA45-F3C51497C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E4E2D74-D1B2-E14D-A81A-E6365341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0B56-6434-3042-BE7E-85E1865A7077}" type="datetimeFigureOut">
              <a:rPr lang="en-US"/>
              <a:pPr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56E399D-A7F1-6541-BE4D-BD8EADC9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389C2DC-CBB9-9F44-B000-34B5B844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A780-4E5D-284F-A51A-ACA01ABD7E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077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8944339-5D5F-E748-8D6F-BB1567F03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3A0E45A-330B-FB48-BE4C-6C13CA69A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8367ED5-58A8-1B49-8F19-179D377DA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80B56-6434-3042-BE7E-85E1865A7077}" type="datetimeFigureOut">
              <a:rPr lang="en-US"/>
              <a:pPr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0373760-63BF-7A43-8D4E-FC5C3CECA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457812-3028-864E-830F-F2F326271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5A780-4E5D-284F-A51A-ACA01ABD7E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1621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CB9688-692F-1341-A3ED-4CC66B0C5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3F89732-9D22-3A4F-BA43-DDEDC9AB8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6A3CFE3B-89DA-EE47-9758-D4966EF97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483" y="305517"/>
            <a:ext cx="9656379" cy="54454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1691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1595BA-6CAB-7A4B-89BA-77CCCED6E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5807"/>
            <a:ext cx="4552849" cy="4260340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="" xmlns:a16="http://schemas.microsoft.com/office/drawing/2014/main" id="{491C1229-142D-7B47-9D61-4C8624075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70" y="513433"/>
            <a:ext cx="4552849" cy="5431262"/>
          </a:xfrm>
        </p:spPr>
      </p:pic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0CB4DFD7-009F-094B-AF2C-1C7864439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4460" y="745701"/>
            <a:ext cx="5559340" cy="543126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sz="36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It requires fewer </a:t>
            </a:r>
            <a:r>
              <a:rPr lang="en-IN" sz="36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components </a:t>
            </a:r>
            <a:r>
              <a:rPr lang="en-IN" sz="36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so its cost is low.</a:t>
            </a:r>
          </a:p>
          <a:p>
            <a:pPr algn="just"/>
            <a:r>
              <a:rPr lang="en-IN" sz="36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Small in size: due to small size we can place </a:t>
            </a:r>
            <a:r>
              <a:rPr lang="en-IN" sz="36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it on </a:t>
            </a:r>
            <a:r>
              <a:rPr lang="en-IN" sz="36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our hand easily.</a:t>
            </a:r>
          </a:p>
          <a:p>
            <a:pPr algn="just"/>
            <a:r>
              <a:rPr lang="en-IN" sz="36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Easy fit to our hand.</a:t>
            </a:r>
          </a:p>
          <a:p>
            <a:pPr algn="just"/>
            <a:r>
              <a:rPr lang="en-IN" sz="36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Light weight.</a:t>
            </a:r>
          </a:p>
          <a:p>
            <a:pPr algn="just"/>
            <a:r>
              <a:rPr lang="en-IN" sz="36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Flexible to users.</a:t>
            </a:r>
          </a:p>
          <a:p>
            <a:pPr algn="just"/>
            <a:r>
              <a:rPr lang="en-IN" sz="36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Easy to operate: anyone can operate it easily.</a:t>
            </a:r>
          </a:p>
          <a:p>
            <a:pPr algn="just"/>
            <a:r>
              <a:rPr lang="en-IN" sz="36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Real time translation.</a:t>
            </a:r>
            <a:endParaRPr lang="en-US" sz="36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9246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="" xmlns:a16="http://schemas.microsoft.com/office/drawing/2014/main" id="{C0C1A85E-452E-0247-896A-FB7CC38A5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90600"/>
            <a:ext cx="3814075" cy="5060985"/>
          </a:xfrm>
        </p:spPr>
      </p:pic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267E35CB-CF09-0D4E-9768-9D7C8A4CF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070" y="1815353"/>
            <a:ext cx="5767158" cy="2909047"/>
          </a:xfrm>
        </p:spPr>
        <p:txBody>
          <a:bodyPr>
            <a:normAutofit/>
          </a:bodyPr>
          <a:lstStyle/>
          <a:p>
            <a:pPr algn="just"/>
            <a:r>
              <a:rPr lang="en-IN" sz="3600"/>
              <a:t>Range up to 100 m only.</a:t>
            </a:r>
          </a:p>
          <a:p>
            <a:pPr algn="just"/>
            <a:r>
              <a:rPr lang="en-IN" sz="3600"/>
              <a:t>Facial expressions are not considered.</a:t>
            </a:r>
          </a:p>
          <a:p>
            <a:pPr algn="just"/>
            <a:r>
              <a:rPr lang="en-IN" sz="3600"/>
              <a:t>Less combinations.</a:t>
            </a:r>
            <a:endParaRPr lang="en-US" sz="3600"/>
          </a:p>
        </p:txBody>
      </p:sp>
    </p:spTree>
    <p:extLst>
      <p:ext uri="{BB962C8B-B14F-4D97-AF65-F5344CB8AC3E}">
        <p14:creationId xmlns="" xmlns:p14="http://schemas.microsoft.com/office/powerpoint/2010/main" val="83981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="" xmlns:a16="http://schemas.microsoft.com/office/drawing/2014/main" id="{B65BE50D-BC7D-7C49-9783-ABE099041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88" y="415636"/>
            <a:ext cx="5001083" cy="5574417"/>
          </a:xfrm>
        </p:spPr>
      </p:pic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C159D06C-EBAE-9A46-9C4C-087D94BB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937" y="892396"/>
            <a:ext cx="4755368" cy="4804267"/>
          </a:xfrm>
        </p:spPr>
        <p:txBody>
          <a:bodyPr>
            <a:normAutofit/>
          </a:bodyPr>
          <a:lstStyle/>
          <a:p>
            <a:r>
              <a:rPr lang="en-IN" sz="3600" dirty="0"/>
              <a:t>Expansion of market policy in future.</a:t>
            </a:r>
          </a:p>
          <a:p>
            <a:r>
              <a:rPr lang="en-IN" sz="3600" dirty="0"/>
              <a:t>Still no competitors adopted first in market.</a:t>
            </a:r>
          </a:p>
          <a:p>
            <a:r>
              <a:rPr lang="en-IN" sz="3600" dirty="0"/>
              <a:t>Strong ,fast product development and growth.</a:t>
            </a: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3910272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8AF677-5530-1943-AE70-DEA255D4D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5051" cy="5380436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7">
            <a:extLst>
              <a:ext uri="{FF2B5EF4-FFF2-40B4-BE49-F238E27FC236}">
                <a16:creationId xmlns="" xmlns:a16="http://schemas.microsoft.com/office/drawing/2014/main" id="{B27BFE15-D576-9647-BBD6-5FE6266D5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4" y="340677"/>
            <a:ext cx="5219903" cy="5921858"/>
          </a:xfrm>
        </p:spPr>
      </p:pic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F870D3E3-D096-EE47-8E48-568B72F49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0570" y="990600"/>
            <a:ext cx="5107030" cy="4045526"/>
          </a:xfrm>
        </p:spPr>
        <p:txBody>
          <a:bodyPr>
            <a:normAutofit/>
          </a:bodyPr>
          <a:lstStyle/>
          <a:p>
            <a:r>
              <a:rPr lang="en-IN" sz="3600" dirty="0"/>
              <a:t>Competitors may </a:t>
            </a:r>
            <a:r>
              <a:rPr lang="en-IN" sz="3600" dirty="0" smtClean="0"/>
              <a:t>quickly adopt </a:t>
            </a:r>
            <a:r>
              <a:rPr lang="en-IN" sz="3600" dirty="0"/>
              <a:t>this technology.</a:t>
            </a:r>
          </a:p>
          <a:p>
            <a:r>
              <a:rPr lang="en-IN" sz="3600" dirty="0"/>
              <a:t>Not much scope for technical implementation.</a:t>
            </a:r>
          </a:p>
          <a:p>
            <a:r>
              <a:rPr lang="en-IN" sz="3600" dirty="0"/>
              <a:t>Down turn in economy leads to low purchase.</a:t>
            </a: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3007861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116</Words>
  <Application>Microsoft Office PowerPoint</Application>
  <PresentationFormat>Custom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Unknown User</dc:creator>
  <cp:lastModifiedBy>Intel</cp:lastModifiedBy>
  <cp:revision>9</cp:revision>
  <dcterms:created xsi:type="dcterms:W3CDTF">2021-04-14T15:21:38Z</dcterms:created>
  <dcterms:modified xsi:type="dcterms:W3CDTF">2021-04-15T12:51:43Z</dcterms:modified>
</cp:coreProperties>
</file>