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58" name="TextBox 10"/>
          <p:cNvSpPr txBox="1"/>
          <p:nvPr/>
        </p:nvSpPr>
        <p:spPr>
          <a:xfrm>
            <a:off x="627459" y="73524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extBox 12"/>
          <p:cNvSpPr txBox="1"/>
          <p:nvPr/>
        </p:nvSpPr>
        <p:spPr>
          <a:xfrm>
            <a:off x="7993467" y="297209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2" name="Text Placeholder 2"/>
          <p:cNvSpPr>
            <a:spLocks noGrp="1"/>
          </p:cNvSpPr>
          <p:nvPr>
            <p:ph type="body" idx="1"/>
          </p:nvPr>
        </p:nvSpPr>
        <p:spPr>
          <a:xfrm>
            <a:off x="685347" y="4195899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298987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772161"/>
            <a:ext cx="247421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4195899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98987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72160"/>
            <a:ext cx="247525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4195899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298987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772162"/>
            <a:ext cx="2470694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5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idx="1"/>
          </p:nvPr>
        </p:nvSpPr>
        <p:spPr>
          <a:xfrm>
            <a:off x="856354" y="2088320"/>
            <a:ext cx="36593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1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2088320"/>
            <a:ext cx="364916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447330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758881"/>
            <a:ext cx="24415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971800"/>
            <a:ext cx="4451213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C183C2-B412-5247-A32D-C7BFD4343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810000"/>
            <a:ext cx="8686800" cy="153272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“We make vision to build the best product that cause no harm and inspire every mute people for better everyday by giving voice to their words”</a:t>
            </a:r>
          </a:p>
        </p:txBody>
      </p:sp>
      <p:pic>
        <p:nvPicPr>
          <p:cNvPr id="17410" name="Picture 2" descr="Vision, Mission &amp; Values | Xavier Un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8462" y="228601"/>
            <a:ext cx="3386138" cy="3086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71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F59B7B-8393-5B44-8771-772A9670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48873"/>
            <a:ext cx="8210550" cy="153272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24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“Our mission is to integrate the mute people with the society by helping them communicate easily with the surrounding environment”</a:t>
            </a:r>
          </a:p>
        </p:txBody>
      </p:sp>
      <p:sp>
        <p:nvSpPr>
          <p:cNvPr id="16386" name="AutoShape 2" descr="How to Write an Unforgettable Mission Statement (With Examples)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How to Write an Unforgettable Mission Statement (With Examples)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How to Write an Unforgettable Mission Statement (With Examples)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Mi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09" y="329692"/>
            <a:ext cx="3640591" cy="2718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2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MSAP Grant / MSAP Goals and Objectives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4572000" cy="18192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43047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help mute persons to communicate with others in a comfortable atmosphere.</a:t>
            </a:r>
          </a:p>
          <a:p>
            <a:pPr marL="0" indent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prove effective communication with dumb people there by bringing a great impact in improving their communication with others for sharing their thoughts and feelings.</a:t>
            </a:r>
          </a:p>
          <a:p>
            <a:pPr marL="0" indent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avail the best services and motivate mute persons.</a:t>
            </a:r>
          </a:p>
          <a:p>
            <a:pPr marL="0" indent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create customer loyalty and increase our sales by providing effective services.</a:t>
            </a:r>
          </a:p>
          <a:p>
            <a:pPr marL="0" indent="0">
              <a:lnSpc>
                <a:spcPct val="130000"/>
              </a:lnSpc>
            </a:pPr>
            <a:r>
              <a:rPr lang="en-US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pull the mute people from the mindset of muteness and  being uncomfortable.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1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Our Presentation</Template>
  <TotalTime>0</TotalTime>
  <Words>132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Damask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Glenn</dc:creator>
  <cp:lastModifiedBy>Intel</cp:lastModifiedBy>
  <cp:revision>1</cp:revision>
  <dcterms:created xsi:type="dcterms:W3CDTF">2006-08-16T00:00:00Z</dcterms:created>
  <dcterms:modified xsi:type="dcterms:W3CDTF">2021-04-17T23:57:20Z</dcterms:modified>
</cp:coreProperties>
</file>