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1:31:09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3138 24575,'0'0'0,"1"0"0,-1 0 0,0 0 0,0 0 0,0 0 0,0 0 0,0 0 0,0 0 0,0 0 0,0 0 0,0 0 0,0-1 0,0 1 0,0 0 0,0 0 0,0 0 0,0 0 0,0 0 0,0 0 0,0 0 0,1 0 0,-1 0 0,0 0 0,0 0 0,0 0 0,0 0 0,0 0 0,0 0 0,0 0 0,0 0 0,0 0 0,0 0 0,1 0 0,-1 0 0,0 0 0,0 0 0,0 0 0,0 0 0,0 0 0,0 0 0,0 0 0,0 0 0,0 0 0,0 0 0,0 0 0,0 0 0,1 0 0,-1 0 0,0 1 0,0-1 0,0 0 0,0 0 0,0 0 0,0 0 0,0 0 0,0 0 0,0 0 0,0 0 0,0 0 0,0 0 0,0 0 0,0 0 0,0 0 0,0 1 0,0-1 0,0 0 0,0 0 0,0 0 0,9-9 0,8-16 0,48-92 0,-17 29 0,80-109 0,119-90 0,21 17 0,81-86 0,-242 238 0,252-289 0,159-269-6520,-451 584 6256,-43 60 1678,1 1-1,2 0 0,61-52 1,-86 82-1379,-1-1 0,1 1 1,0 0-1,0 0 1,0-1-1,0 1 1,0 0-1,0 0 1,0 1-1,1-1 1,-1 0-1,0 1 0,1-1 1,-1 1-1,0 0 1,1 0-1,-1 0 1,0 0-1,1 0 1,-1 0-1,0 1 0,0-1 1,1 0-1,-1 1 1,0 0-1,0 0 1,1 0-1,-1-1 1,0 2-1,0-1 0,0 0 1,-1 0-1,1 1 1,3 2-1,4 5-67,0 0-1,-1 1 1,0 0-1,-1 0 1,6 12-1,-5-10 118,13 21-85,263 397 0,-196-311 0,153 162 0,11-1 0,71 70 0,228 196 0,-299-326 0,-243-214 0,-1 0 0,1-1 0,1 0 0,-1 0 0,1-1 0,0 0 0,0 0 0,0-1 0,0-1 0,1 1 0,-1-2 0,12 2 0,-16-3 0,0 0 0,0 0 0,0-1 0,0 0 0,0 0 0,0 0 0,0-1 0,0 0 0,0 0 0,-1 0 0,1 0 0,-1-1 0,1 0 0,-1 0 0,0 0 0,0-1 0,-1 0 0,1 0 0,-1 0 0,0 0 0,6-8 0,21-34 0,33-65 0,-44 74 0,1 0 0,1 1 0,44-50 0,134-103 0,-34 37 0,-151 136 0,2 0 0,0 2 0,1 0 0,35-21 0,-40 28 0,-1 1 0,1 1 0,0 0 0,1 0 0,-1 1 0,1 1 0,0 0 0,0 1 0,16-1 0,-7 2 0,4-1 0,0 1 0,0 1 0,0 1 0,37 6 0,-58-4 0,0-1 0,1 1 0,-1 0 0,0 0 0,0 0 0,-1 1 0,1 0 0,-1 0 0,0 1 0,0-1 0,0 1 0,7 9 0,6 10 0,22 38 0,-34-53 0,111 226 0,-28-47 0,-70-153 0,2-2 0,2 0 0,33 38 0,-41-54 0,1-1 0,1 0 0,0-1 0,1-1 0,35 21 0,-40-28 0,1-1 0,0 0 0,1 0 0,-1-1 0,1-1 0,0-1 0,0 0 0,0 0 0,27 0 0,-23-2 0,0-1 0,1-1 0,-1 0 0,0-1 0,0-1 0,0-1 0,0-1 0,0 0 0,-1-1 0,0-1 0,-1-1 0,1 0 0,18-12 0,8-10 0,-1-2 0,-2-2 0,-2-1 0,-1-2 0,47-59 0,145-223 0,-191 260 0,292-417 0,422-463 0,-419 546 0,-315 368 0,2 2 0,1 0 0,35-29 0,-42 40 0,1 0 0,1 1 0,0 1 0,0 0 0,1 1 0,31-10 0,-44 17 0,0 0 0,0 1 0,0 0 0,0 0 0,0 0 0,1 1 0,-1-1 0,0 1 0,0 0 0,1 1 0,-1-1 0,0 1 0,0 0 0,0 0 0,0 0 0,0 1 0,9 4 0,-8-2 0,1 0 0,-1 1 0,0 0 0,0 0 0,-1 0 0,1 1 0,-1 0 0,-1 0 0,1 0 0,-1 1 0,5 9 0,31 65 0,32 95 0,-28-63 0,115 253-47,279 461-1,254 295-426,-675-1096 476,262 391 293,-209-325-204,4-2 0,111 104-1,-176-184-90,1-1 0,1-1 0,0 0 0,0 0 0,22 11 0,-30-17 0,0-1 0,0 0 0,1 0 0,-1 0 0,0 0 0,0 0 0,1-1 0,-1 0 0,0 1 0,1-1 0,-1 0 0,1-1 0,-1 1 0,0 0 0,1-1 0,-1 0 0,0 0 0,0 0 0,1 0 0,-1 0 0,0 0 0,0-1 0,0 1 0,-1-1 0,1 0 0,0 0 0,-1 0 0,1 0 0,2-4 0,9-10 0,-1-1 0,0-1 0,-2 0 0,0 0 0,-1-1 0,8-20 0,12-24 0,117-226-317,-61 89-5019,-41 83 4539,238-546 463,-282 661 335,197-349 3408,-161 295-2734,1 1 0,4 3 0,2 1-1,51-46 1,-87 90-675,1 0 0,-1 1 0,2 0 0,-1 1 0,1 0 0,0 0 0,0 1 0,0 0 0,0 1 0,1 0 0,0 1 0,0 0 0,16-2 0,11 3 0,0 0 0,60 8 0,-8-1 0,-70-6 0,1 1 0,-1 0 0,1 2 0,-1 0 0,0 1 0,0 1 0,0 0 0,0 2 0,-1 0 0,-1 1 0,30 17 0,-17-3 17,0 1-1,-2 2 1,0 0-1,-2 2 1,39 49-1,97 163-946,-139-201 396,6 9-6292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1:31:1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24575,'0'1820'-1365,"0"-1792"-5461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1:38:4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24575,'0'1820'-1365,"0"-1792"-5461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1:44:04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3690 24575,'817'0'0,"-784"-3"0,1-1 0,-1-1 0,-1-2 0,1-1 0,59-24 0,31-9 0,23 6 0,101-31 0,-193 45 0,91-50 0,-104 50 0,-14 4 0,0-2 0,-1 0 0,0-2 0,-2-1 0,30-34 0,28-25 0,27-28 0,-1 0 0,-3 1 0,3-2 0,-70 76 0,-9 7 0,1 1 0,2 1 0,0 2 0,52-28 0,-15 21 0,2 2 0,1 4 0,1 3 0,1 3 0,1 3 0,92-6 0,463 7 0,-404 16 0,173-2 0,-367-1 0,0-1 0,-1-2 0,47-12 0,91-35 0,-42 12 0,-53 19 0,285-88 0,-270 71 0,-1-4 0,107-68 0,-68 37 0,-58 31 0,-2-3 0,87-73 0,-67 51 0,28-25 0,71-58 0,-30 28 0,-144 110 0,46-39 0,100-112 0,-130 124 0,29-55 0,-38 59 0,2 1 0,42-51 0,-21 34 0,-1-1 0,57-97 0,-84 128 0,0 0 0,2 1 0,29-28 0,8-9 0,-36 37 0,2 1 0,0 1 0,0 1 0,2 1 0,0 0 0,1 2 0,45-21 0,3-8 0,-54 31 0,0 0 0,1 2 0,19-9 0,2 4 0,0 1 0,1 2 0,0 2 0,1 2 0,0 1 0,0 2 0,41 1 0,571 5 0,-644-2 0,1 1 0,0-1 0,0 2 0,-1-1 0,1 1 0,-1 1 0,1-1 0,-1 1 0,0 1 0,0 0 0,0 0 0,-1 0 0,1 1 0,-1 0 0,0 1 0,-1-1 0,1 1 0,6 8 0,140 135 0,-125-116 0,-2 1 0,-1 1 0,21 40 0,24 33 0,-46-69 0,-2 0 0,-2 2 0,-1 0 0,25 85 0,15 48 0,-23-67 0,-27-76 0,1-1 0,1-1 0,1 0 0,1 0 0,2-1 0,28 39 0,14 4 0,3-2 0,3-3 0,88 71 0,-111-109 0,1-2 0,75 37 0,-2-2 0,-92-49 0,1-1 0,0-1 0,45 13 0,77 11 0,-41-11 0,-69-15 0,0-2 0,67 2 0,75-10 0,-58-1 0,690 3 0,-791-1 0,1-1 0,-1-1 0,1 0 0,-1-2 0,0 0 0,-1-1 0,31-15 0,-5 3 0,-19 7 0,0-2 0,28-19 0,-33 19 0,1 1 0,0 1 0,40-15 0,109-15 0,-46 14 0,-110 23 0,0 0 0,-1-1 0,1-1 0,-1 0 0,0-1 0,18-13 0,60-58 0,-66 55 0,1 0 0,41-26 0,-39 32 0,-1-1 0,0-1 0,-2-1 0,24-24 0,-21 15 0,2 2 0,0 2 0,1 0 0,2 2 0,0 1 0,2 2 0,0 1 0,1 2 0,58-21 0,-49 23 0,1 2 0,1 2 0,-1 2 0,93-7 0,354 18-1365,-463-2-5461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1:44:29.2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1722 24575,'0'37'0,"-1"-7"0,1-1 0,1 0 0,2 0 0,1 0 0,10 41 0,43 75 0,-14-38 0,-34-83 0,2 0 0,1 0 0,0-1 0,2-1 0,1 0 0,0-1 0,31 32 0,-20-31 0,1-2 0,1 0 0,0-2 0,41 19 0,-29-15 0,55 38 0,-58-35 0,56 28 0,27 20 0,-110-66 0,1-1 0,0 1 0,0-2 0,0 0 0,0 0 0,1-1 0,0 0 0,0-1 0,17 2 0,6-2 0,0-1 0,36-3 0,-67 0 0,51 2 0,76 11 0,25 1 0,-73-13 0,-33-1 0,1 2 0,-1 2 0,77 15 0,-61-5 0,1-2 0,1-4 0,116-2 0,-126-4 0,115 17 0,53 29 0,-221-46 0,29 4 0,0-1 0,0-1 0,43-3 0,-50-1 0,1 1 0,-1 1 0,0 2 0,1 0 0,45 13 0,-28 0 0,-20-6 0,0-1 0,1-1 0,-1-2 0,2-1 0,46 5 0,57-11 0,-62-1 0,112 12 0,-16 5 0,251-11 0,-216-6 0,-129 4 0,-44 0 0,0-1 0,-1-1 0,1-2 0,0 0 0,-1-1 0,39-11 0,-36 2 0,-2-2 0,1 0 0,42-33 0,-33 22 0,-22 16 0,0-1 0,-1-1 0,0 0 0,0 0 0,-1-2 0,-1 1 0,0-2 0,15-23 0,-8 12 0,0 0 0,41-39 0,-15 16 0,51-68 0,-65 76 0,1 1 0,2 2 0,1 1 0,70-54 0,-56 56 0,2 3 0,98-47 0,-124 69 0,0 1 0,0 2 0,0 0 0,0 1 0,45-2 0,130 8 0,-84 2 0,25-5 0,152 4 0,-275 1 0,-1 1 0,1 1 0,-1 0 0,1 1 0,-1 1 0,-1 0 0,0 1 0,21 15 0,17 6 0,-21-9 0,0 1 0,52 44 0,-58-43 0,1-1 0,0-1 0,55 29 0,-51-32 0,0 2 0,-2 0 0,0 2 0,29 29 0,49 35 0,-25-24 0,-43-30 0,60 35 0,11-1 0,-68-37 0,0-3 0,2-2 0,1-1 0,71 23 0,83 0 0,-26-7 0,-86-11 0,18 5 0,-62-22 0,1-2 0,0-1 0,47 0 0,422-9 0,-451-2 0,0-2 0,0-4 0,85-23 0,-132 29 0,18-7 0,0-1 0,-1-1 0,0-2 0,58-37 0,26-13 0,21 2 0,84-43 0,-171 78 0,-2-1 0,62-49 0,-49 35 0,-38 28 0,26-22 0,-43 31 0,1-1 0,-1 0 0,1 0 0,-2 0 0,1 0 0,-1-1 0,6-13 0,0-7 0,-2 1 0,-1-1 0,-1-1 0,-1 0 0,-2 0 0,2-54 0,-4 65 0,0 0 0,1 0 0,1 0 0,13-32 0,35-63 0,-44 98 0,6-20 0,-1 1 0,-2-2 0,-1 1 0,7-54 0,14-51 0,-26 121 0,2 0 0,0 0 0,2 0 0,19-33 0,-8 23 0,123-175 0,-118 173 0,2 0 0,1 2 0,2 1 0,38-28 0,52-24 0,-79 56 0,-2-2 0,-1-2 0,-1-1 0,37-38 0,-58 51 0,1 0 0,0 0 0,2 2 0,0 0 0,0 1 0,1 1 0,26-11 0,-15 10 0,0 2 0,1 0 0,0 3 0,50-8 0,-53 12 0,94-18 0,-109 18 0,-1 0 0,1-1 0,-1 0 0,-1-1 0,1 0 0,20-15 0,-29 18 0,175-140 0,-164 128 0,-1-2 0,-1 0 0,0 0 0,14-26 0,24-34 0,-27 50 0,40-36 0,-20 22 0,-32 28 0,2 2 0,0 0 0,0 0 0,1 1 0,0 1 0,0 1 0,1 0 0,0 1 0,1 1 0,0 0 0,0 1 0,32-5 0,-37 8 0,43-9 0,109-5 0,570 16 103,-317 1-1571,-388-1-5358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1:45:02.8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24575,'1099'0'0,"-1085"0"0,-1 1 0,1 1 0,0 0 0,-1 1 0,0 0 0,1 1 0,-1 1 0,-1 0 0,1 1 0,-1 0 0,0 1 0,16 11 0,6 9 0,0 2 0,45 51 0,-44-43 0,53 43 0,-54-50 0,0 1 0,-2 1 0,-1 2 0,-2 1 0,38 60 0,-53-76 0,1-2 0,0 0 0,2 0 0,22 17 0,-29-27 0,-1 0 0,1-1 0,0 0 0,0-1 0,1 0 0,0-1 0,18 6 0,85 12 0,-10-3 0,-21 1 0,119 13 0,-164-26 0,-1 1 0,65 25 0,-90-29 0,10 5 0,34 19 0,-35-17 0,34 14 0,31 3 0,76 30 0,-132-45 0,0 2 0,-1 0 0,33 24 0,-36-21 0,-2 1 0,0 1 0,-2 1 0,0 1 0,-1 1 0,-2 1 0,0 0 0,23 40 0,-21-31 0,1-1 0,2-1 0,2-2 0,46 43 0,-49-49 0,40 34 0,83 57 0,-73-60 0,-54-39 0,0-1 0,1-1 0,0-1 0,1-1 0,1-1 0,0 0 0,0-2 0,1-1 0,0 0 0,29 3 0,-20-5 0,0 1 0,0 1 0,0 2 0,30 13 0,-34-10 0,1-1 0,1-2 0,-1 0 0,2-2 0,-1-1 0,1-2 0,-1-1 0,38-1 0,-31 1 0,0 1 0,0 1 0,-1 3 0,0 0 0,51 21 0,54 12 0,-81-30 0,-36-7 0,44 12 0,-60-13 0,0 0 0,0 1 0,0 0 0,-1 0 0,1 1 0,-1-1 0,0 2 0,13 11 0,2 3 0,1-1 0,1-1 0,1 0 0,0-2 0,45 21 0,-56-31 0,0-1 0,1 0 0,-1-1 0,28 3 0,28 9 0,12 6 0,-47-13 0,36 14 0,-32-8 0,1-2 0,0-2 0,60 9 0,69 18 0,-124-25 0,-1-3 0,2-1 0,59 3 0,488-10 0,-280-5 0,-281 3 0,-2-1 0,0 1 0,0 1 0,0 1 0,-1 2 0,1 1 0,47 15 0,195 81 0,-240-85 0,-1 1 0,56 41 0,-30-19 0,145 105 0,-177-125 0,132 80 0,-99-65 0,1-1 0,-33-20 0,-1 2 0,25 18 0,-36-23 0,0 0 0,1-1 0,0 0 0,1-1 0,-1-1 0,2-1 0,26 8 0,-15-8 0,1-2 0,-1 0 0,53-1 0,-65-4 0,352 15 0,-247-6 0,138-7 0,96 5 0,-306 1 0,-1 1 0,0 3 0,0 2 0,-1 1 0,-1 3 0,-1 2 0,-1 2 0,0 2 0,46 32 0,4 21 0,-30-29 0,-2 4 0,71 75 0,-7-6 0,-67-69 0,74 50 0,-97-77 0,6 5 0,77 41 0,-53-32 0,-48-26 0,0-1 0,31 12 0,-31-17 0,0-2 0,0-1 0,1 0 0,-1-1 0,1-1 0,28-2 0,-19 0 0,-1 2 0,29 4 0,131 13 0,-96 5 0,-66-15 0,1-1 0,45 6 0,-12-9 0,79 11 0,-90-9 0,0-2 0,79-4 0,26 1 0,-67 12 0,-55-8 0,33 3 0,351-6 0,-212-4 0,-194 2 0,-1-1 0,1 0 0,-1 0 0,1-1 0,-1-1 0,0 1 0,0-1 0,0-1 0,0 1 0,0-1 0,-1-1 0,0 1 0,0-1 0,0 0 0,10-11 0,-8 7 0,-1 0 0,0 0 0,-1-1 0,0 0 0,0-1 0,-1 1 0,0-1 0,-1-1 0,-1 1 0,6-21 0,48-220 0,-53 231 0,1 0 0,0 1 0,2-1 0,1 1 0,1 1 0,0-1 0,1 2 0,1 0 0,24-29 0,1 8 0,63-54 0,-82 79 0,1 0 0,0 1 0,1 2 0,0 0 0,1 1 0,27-10 0,-29 15 0,-1-2 0,0 0 0,-1-1 0,0 0 0,17-12 0,-25 14 0,0 1 0,0 1 0,0 0 0,1 0 0,-1 1 0,1 0 0,0 0 0,0 1 0,0 0 0,11 0 0,17 1 0,53 4 0,-26 0 0,0-3-1365,-36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1:45:19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24575,'7'0'0,"1"1"0,-1 0 0,0 0 0,1 1 0,-1 0 0,0 0 0,0 1 0,-1 0 0,10 5 0,7 5 0,27 23 0,-12-9 0,114 70 0,58 40 0,-39-24 0,-94-66 0,115 95 0,80 110 0,-270-250 0,168 164 0,-130-132 0,0-1 0,72 43 0,-59-42 0,75 64 0,22 15 0,-63-54 0,-20-13 0,1-3 0,111 51 0,-74-53 0,176 43 0,118-8 0,-354-69 0,0 3 0,57 19 0,-66-19 0,-1-2 0,1-1 0,0-2 0,0-2 0,45 0 0,-36-2 0,-26 1 0,0 0 0,0 1 0,0 1 0,0 1 0,27 11 0,87 46 0,-69-30 0,-38-18 0,0 2 0,27 21 0,25 16 0,-58-40 0,0 1 0,0 1 0,-1 1 0,25 27 0,60 80 0,-92-107 0,20 29 0,-2 1 0,-2 1 0,39 93 0,-49-90 0,-16-40 0,1 0 0,0-1 0,1 1 0,0-1 0,1 0 0,0 0 0,8 11 0,-6-11 0,0 0 0,0 1 0,0 0 0,-1 0 0,-1 1 0,6 14 0,3 8 0,2 0 0,2-2 0,0 0 0,45 55 0,-40-58 0,3-1 0,0-1 0,1-1 0,2-1 0,0-2 0,1-1 0,60 30 0,-69-38 0,-1 1 0,0 0 0,-1 2 0,29 30 0,-24-22 0,42 31 0,-24-28 0,69 33 0,-66-38 0,64 44 0,-90-55 0,1 0 0,0-1 0,0-1 0,32 10 0,34 15 0,-47-13 0,-2 1 0,0 2 0,49 42 0,90 97 0,-146-134 0,-9-8 0,2-2 0,0-1 0,1-1 0,1 0 0,0-2 0,1-1 0,1-2 0,33 12 0,-24-8 0,-1 0 0,-1 2 0,33 24 0,38 20 0,-40-27 0,-33-16 0,2-1 0,0-3 0,42 15 0,98 9 0,-114-28 0,99 31 0,-119-27 0,0-2 0,2-1 0,-1-3 0,1-1 0,70 4 0,-26-6 0,0 3 0,126 32 0,-200-39 0,1 1 0,-1 1 0,0 1 0,0-1 0,0 2 0,-1 0 0,1 0 0,-2 1 0,1 0 0,-1 1 0,0 0 0,11 13 0,-1-1 0,1 0 0,0-1 0,1-1 0,44 26 0,203 117 0,-186-114 0,-2 3 0,-2 4 0,75 67 0,-123-97 0,1-1 0,65 35 0,-32-21 0,96 48 0,-101-55 0,26 12 0,174 58 0,-32-46 0,-25-9 0,160 52 0,-304-77 0,-2 2 0,67 37 0,0-1 0,-90-45 0,0-2 0,57 10 0,4 2 0,-50-12 0,0-2 0,1-1 0,64 1 0,142-10 0,-102-2 0,-130 2 0,0 0 0,0-1 0,0-2 0,-1 0 0,1-1 0,-1 0 0,0-2 0,-1 0 0,1-2 0,-1 0 0,32-22 0,-16 6 0,-1-2 0,-2-2 0,-1 0 0,43-55 0,56-54 0,-42 49 0,131-128 0,-197 193 0,2 1 0,1 2 0,0 0 0,44-27 0,-51 38 0,1 0 0,1 1 0,-1 2 0,1-1 0,1 2 0,-1 1 0,1 0 0,29-2 0,222 3 0,-148 6 0,-117-2 0,-1 0 0,0 0 0,0 1 0,0-1 0,0 1 0,0 0 0,0 1 0,0-1 0,0 1 0,0 0 0,0 0 0,5 4 0,-4-2 0,-1 1 0,0 0 0,0 1 0,0-1 0,0 1 0,-1 0 0,0 0 0,4 8 0,14 23 0,2-1 0,48 55 0,17 22 0,-54-67 0,46 49 0,-62-74 0,20 29 0,-30-37 0,0 0 0,1-1 0,1 0 0,0 0 0,1-1 0,0 0 0,0-1 0,20 11 0,6 0 0,2-3 0,0-2 0,0-1 0,2-2 0,74 14 0,-97-23 0,0 0 0,0 2 0,20 8 0,-19-7 0,-1 0 0,33 6 0,-12-9 0,47 0 0,-60-4 0,0 1 0,0 1 0,0 1 0,48 13 0,-45-8 0,1-1 0,0-2 0,59 3 0,-56-5 0,2 1 58,64 18-1,-67-14-550,0-1-1,42 4 1,-53-10-6333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1:45: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24575,'0'1820'-1365,"0"-1792"-5461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B961-6135-3451-2613-372211F39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EF49-689C-7D14-952D-C7CD66D5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FFF7-20A0-D80E-91B3-AC396635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5DE9-2C42-48A5-9FD2-DF94DD5339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99883-C4BC-C07C-DFE9-DD374BD7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E151-6384-D695-5525-C19734D9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387-C78B-4461-9E88-FAE1221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99A2-7655-89F6-FA40-F4B8ED6C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70BAE-C216-84F6-2428-45D58292A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B211B-3D4B-3832-8160-0ABFEBEB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5DE9-2C42-48A5-9FD2-DF94DD5339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EDACF-255F-2F2C-B324-27CB7D11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0C907-7015-743D-9435-142B1394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387-C78B-4461-9E88-FAE1221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0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49941-1BD8-8D08-0EE0-6083A0CA0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37A74-96D5-F4B6-1D3B-3F544AA46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DF02-9073-E042-FD6F-A6204710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5DE9-2C42-48A5-9FD2-DF94DD5339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3C47-29FB-EE50-1AD9-789B4ACE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6523D-08C7-44E2-18AE-8057B14F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387-C78B-4461-9E88-FAE1221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024-F989-F7C1-F488-66F29361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3090-9491-BFAF-AE0A-6402E030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5309-6EA7-DA50-CADF-C13B378B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5DE9-2C42-48A5-9FD2-DF94DD5339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3C47-A0E2-A760-343A-72E1644A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9E495-EB33-4B04-D060-95D5FCBE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387-C78B-4461-9E88-FAE1221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BE68-D3EE-8493-29FA-32B8B066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F1BB4-3B4F-E9B9-072F-AE4B825CC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08E11-9BE1-0B10-A43B-933B8A54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5DE9-2C42-48A5-9FD2-DF94DD5339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E7C58-1846-93D8-DB24-B6020AF9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C10EE-52E5-FD1E-658D-FBE7A15F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387-C78B-4461-9E88-FAE1221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1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E2E0-5FC3-0405-87AD-2A15EA0C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3104-7078-90CE-D627-D3D56021C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37B9E-80A7-7726-AA93-93988ED6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0EB3D-D144-3523-9F6F-FB63B6BF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5DE9-2C42-48A5-9FD2-DF94DD5339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C0A92-46EF-1D91-FC09-CB2A6D8C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A14CE-7CCD-8173-52B3-FD108824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387-C78B-4461-9E88-FAE1221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8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7CF4-3C4C-90FF-2B92-1094C157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912A-5319-2233-3931-40A8C4DAE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A3009-9238-DB09-6A8A-96F5AC334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700AD-CC3A-4FCE-9FB0-7D7805E6C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2DABA-6460-1FAA-0CE5-E893000F2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CF49D-9D18-B859-2663-1C3A8E6A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5DE9-2C42-48A5-9FD2-DF94DD5339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51F31-C614-C960-46AB-7FFB82FB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AC962-DA31-195A-9AEC-16C966E9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387-C78B-4461-9E88-FAE1221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7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3B89-160E-0911-120E-EA913FC4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36FED-D939-8485-9FBD-C6C4C8A5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5DE9-2C42-48A5-9FD2-DF94DD5339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A6CB6-8091-F947-AA9B-279F6097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18E4C-B4EB-D601-16E9-41B64DD7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387-C78B-4461-9E88-FAE1221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93180-52C2-9875-C808-D5F1BC19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5DE9-2C42-48A5-9FD2-DF94DD5339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16C0A-E2AA-9086-A8CB-542A61F1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8C412-5F34-E4BA-3BBF-8DA2FADF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387-C78B-4461-9E88-FAE1221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8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5C55-10D3-3ADF-A206-4D34EE9F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1BA7-51D3-1C26-68F2-1A57AB9ED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F20AA-B25A-8A59-3722-6E4F7B6B0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D408-C70C-0829-E965-D4379589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5DE9-2C42-48A5-9FD2-DF94DD5339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5BAC6-DAEA-6D47-7FE6-2E3641E3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16BB2-CAF9-AA1B-8BDF-9B8E9019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387-C78B-4461-9E88-FAE1221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8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AA7D-FCA2-AC37-7728-836E5503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F19C5-4265-1CD5-7304-4328CBCCD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5EFF5-24C8-AA43-F0D7-464D3108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C13FB-D66D-EAA3-3D8D-5C666682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5DE9-2C42-48A5-9FD2-DF94DD5339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E526A-EAF1-C637-23BE-DC47C713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2ACCA-E4DD-7B37-65FE-8DF5BA13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A1387-C78B-4461-9E88-FAE1221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8F8DC-15C8-122F-30F1-D27D554D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32B4-B9F3-24ED-50C8-CFA58FAA1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9800-0E6C-A146-F587-D0EFA7596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5DE9-2C42-48A5-9FD2-DF94DD533973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2599-9474-DBAD-2015-C906DC45E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F056-FE6B-F8CA-1B55-7AE76CF6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A1387-C78B-4461-9E88-FAE1221B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4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7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2.png"/><Relationship Id="rId15" Type="http://schemas.openxmlformats.org/officeDocument/2006/relationships/customXml" Target="../ink/ink8.xml"/><Relationship Id="rId10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E291955-5BE9-3EBC-F36B-4F4821CEFBA9}"/>
              </a:ext>
            </a:extLst>
          </p:cNvPr>
          <p:cNvSpPr/>
          <p:nvPr/>
        </p:nvSpPr>
        <p:spPr>
          <a:xfrm>
            <a:off x="6046668" y="3216664"/>
            <a:ext cx="3647937" cy="786567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07888E-C067-BA0D-0F7F-04BFECA3B24D}"/>
              </a:ext>
            </a:extLst>
          </p:cNvPr>
          <p:cNvCxnSpPr>
            <a:cxnSpLocks/>
          </p:cNvCxnSpPr>
          <p:nvPr/>
        </p:nvCxnSpPr>
        <p:spPr>
          <a:xfrm>
            <a:off x="1081548" y="530942"/>
            <a:ext cx="0" cy="58600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721B35-680D-98C8-C67C-5F878DB69A22}"/>
              </a:ext>
            </a:extLst>
          </p:cNvPr>
          <p:cNvCxnSpPr>
            <a:cxnSpLocks/>
          </p:cNvCxnSpPr>
          <p:nvPr/>
        </p:nvCxnSpPr>
        <p:spPr>
          <a:xfrm flipH="1">
            <a:off x="609600" y="6007510"/>
            <a:ext cx="11169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2CAA01A-EA43-6231-AFEF-78BE5C64AE5E}"/>
                  </a:ext>
                </a:extLst>
              </p14:cNvPr>
              <p14:cNvContentPartPr/>
              <p14:nvPr/>
            </p14:nvContentPartPr>
            <p14:xfrm>
              <a:off x="1061570" y="2950428"/>
              <a:ext cx="4965120" cy="1319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2CAA01A-EA43-6231-AFEF-78BE5C64AE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570" y="2941428"/>
                <a:ext cx="498276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A1F645F-38BB-E507-2411-4ECE6D8A6B8B}"/>
                  </a:ext>
                </a:extLst>
              </p14:cNvPr>
              <p14:cNvContentPartPr/>
              <p14:nvPr/>
            </p14:nvContentPartPr>
            <p14:xfrm>
              <a:off x="6027050" y="5643588"/>
              <a:ext cx="360" cy="666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A1F645F-38BB-E507-2411-4ECE6D8A6B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8410" y="5634948"/>
                <a:ext cx="18000" cy="6836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692C900-50EC-995A-039D-78FE0509C7B8}"/>
              </a:ext>
            </a:extLst>
          </p:cNvPr>
          <p:cNvSpPr txBox="1"/>
          <p:nvPr/>
        </p:nvSpPr>
        <p:spPr>
          <a:xfrm>
            <a:off x="5663318" y="6349047"/>
            <a:ext cx="727463" cy="37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48D0F7BD-EF78-BD2A-DD37-1D69FDE34419}"/>
              </a:ext>
            </a:extLst>
          </p:cNvPr>
          <p:cNvSpPr/>
          <p:nvPr/>
        </p:nvSpPr>
        <p:spPr>
          <a:xfrm>
            <a:off x="5812328" y="3348164"/>
            <a:ext cx="429442" cy="523568"/>
          </a:xfrm>
          <a:prstGeom prst="mathMultiply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3094B-28E1-08A9-9164-A7AFF04EF073}"/>
              </a:ext>
            </a:extLst>
          </p:cNvPr>
          <p:cNvCxnSpPr>
            <a:cxnSpLocks/>
          </p:cNvCxnSpPr>
          <p:nvPr/>
        </p:nvCxnSpPr>
        <p:spPr>
          <a:xfrm flipV="1">
            <a:off x="6026690" y="403123"/>
            <a:ext cx="0" cy="573220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BCBF85-122E-2A01-ACA7-5D366CFA936D}"/>
              </a:ext>
            </a:extLst>
          </p:cNvPr>
          <p:cNvSpPr/>
          <p:nvPr/>
        </p:nvSpPr>
        <p:spPr>
          <a:xfrm>
            <a:off x="6033468" y="2406467"/>
            <a:ext cx="2146971" cy="786567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FADBE7-7391-149F-3A85-DB6B8C585830}"/>
              </a:ext>
            </a:extLst>
          </p:cNvPr>
          <p:cNvSpPr/>
          <p:nvPr/>
        </p:nvSpPr>
        <p:spPr>
          <a:xfrm>
            <a:off x="6046669" y="4007683"/>
            <a:ext cx="2133770" cy="786567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DC322F-C3C0-1670-4CA6-46A99C685818}"/>
              </a:ext>
            </a:extLst>
          </p:cNvPr>
          <p:cNvSpPr/>
          <p:nvPr/>
        </p:nvSpPr>
        <p:spPr>
          <a:xfrm>
            <a:off x="6046666" y="1600898"/>
            <a:ext cx="2438570" cy="786567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3BC545-22EE-4D1A-ED09-2EE8ACA3F654}"/>
              </a:ext>
            </a:extLst>
          </p:cNvPr>
          <p:cNvSpPr/>
          <p:nvPr/>
        </p:nvSpPr>
        <p:spPr>
          <a:xfrm>
            <a:off x="6046668" y="4789481"/>
            <a:ext cx="1031583" cy="786567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5F9E4AC-DD47-210F-C5D5-31A02234610B}"/>
                  </a:ext>
                </a:extLst>
              </p14:cNvPr>
              <p14:cNvContentPartPr/>
              <p14:nvPr/>
            </p14:nvContentPartPr>
            <p14:xfrm>
              <a:off x="11356086" y="5628430"/>
              <a:ext cx="360" cy="666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5F9E4AC-DD47-210F-C5D5-31A0223461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47446" y="5619790"/>
                <a:ext cx="18000" cy="68364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198F426-F6F3-D7B2-E633-FE5F96622F24}"/>
              </a:ext>
            </a:extLst>
          </p:cNvPr>
          <p:cNvSpPr txBox="1"/>
          <p:nvPr/>
        </p:nvSpPr>
        <p:spPr>
          <a:xfrm>
            <a:off x="10358035" y="6346521"/>
            <a:ext cx="199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period end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B0FB76-0C23-46FA-ABA2-C859EF2B697F}"/>
              </a:ext>
            </a:extLst>
          </p:cNvPr>
          <p:cNvSpPr txBox="1"/>
          <p:nvPr/>
        </p:nvSpPr>
        <p:spPr>
          <a:xfrm>
            <a:off x="4807004" y="1843242"/>
            <a:ext cx="111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&gt;7.5%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1D1354-2B0D-A4FB-61E9-FCAE9257C0B9}"/>
              </a:ext>
            </a:extLst>
          </p:cNvPr>
          <p:cNvSpPr txBox="1"/>
          <p:nvPr/>
        </p:nvSpPr>
        <p:spPr>
          <a:xfrm>
            <a:off x="4868431" y="2655389"/>
            <a:ext cx="111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2-7.5%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10F49A-2ACE-E838-4B2D-2DC693E8F812}"/>
              </a:ext>
            </a:extLst>
          </p:cNvPr>
          <p:cNvSpPr txBox="1"/>
          <p:nvPr/>
        </p:nvSpPr>
        <p:spPr>
          <a:xfrm>
            <a:off x="4975126" y="4253577"/>
            <a:ext cx="111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-(2-7.5)%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E03D1-912C-2F03-38F8-E04512C1284C}"/>
              </a:ext>
            </a:extLst>
          </p:cNvPr>
          <p:cNvSpPr txBox="1"/>
          <p:nvPr/>
        </p:nvSpPr>
        <p:spPr>
          <a:xfrm>
            <a:off x="4934161" y="5002592"/>
            <a:ext cx="111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 -7.5%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0CF592-40E2-9320-B388-FA00724B2826}"/>
              </a:ext>
            </a:extLst>
          </p:cNvPr>
          <p:cNvSpPr txBox="1"/>
          <p:nvPr/>
        </p:nvSpPr>
        <p:spPr>
          <a:xfrm>
            <a:off x="6133871" y="1863003"/>
            <a:ext cx="111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A29B1B-4ED8-5936-07BF-A6F5EF27668E}"/>
              </a:ext>
            </a:extLst>
          </p:cNvPr>
          <p:cNvSpPr txBox="1"/>
          <p:nvPr/>
        </p:nvSpPr>
        <p:spPr>
          <a:xfrm>
            <a:off x="6133871" y="2634261"/>
            <a:ext cx="111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17.5%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627CCF-6984-F446-8A2B-98A2413A5728}"/>
              </a:ext>
            </a:extLst>
          </p:cNvPr>
          <p:cNvSpPr txBox="1"/>
          <p:nvPr/>
        </p:nvSpPr>
        <p:spPr>
          <a:xfrm>
            <a:off x="6133871" y="3416059"/>
            <a:ext cx="111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37ADB4-80CA-EABF-9D54-26BDEE54EAF3}"/>
              </a:ext>
            </a:extLst>
          </p:cNvPr>
          <p:cNvSpPr txBox="1"/>
          <p:nvPr/>
        </p:nvSpPr>
        <p:spPr>
          <a:xfrm>
            <a:off x="6133871" y="4195175"/>
            <a:ext cx="111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17.5%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5D743F-B534-27E5-DAF2-DDBBC84246B3}"/>
              </a:ext>
            </a:extLst>
          </p:cNvPr>
          <p:cNvSpPr txBox="1"/>
          <p:nvPr/>
        </p:nvSpPr>
        <p:spPr>
          <a:xfrm>
            <a:off x="6163592" y="5012647"/>
            <a:ext cx="111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D9D9760-3F20-50FC-D46D-42C1EF4CE22A}"/>
                  </a:ext>
                </a:extLst>
              </p14:cNvPr>
              <p14:cNvContentPartPr/>
              <p14:nvPr/>
            </p14:nvContentPartPr>
            <p14:xfrm>
              <a:off x="6016970" y="2290188"/>
              <a:ext cx="5226840" cy="1328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D9D9760-3F20-50FC-D46D-42C1EF4CE2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08330" y="2281188"/>
                <a:ext cx="5244480" cy="13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2305E3A-526C-4160-9761-D74E9B8B8B74}"/>
                  </a:ext>
                </a:extLst>
              </p14:cNvPr>
              <p14:cNvContentPartPr/>
              <p14:nvPr/>
            </p14:nvContentPartPr>
            <p14:xfrm>
              <a:off x="6026690" y="3037548"/>
              <a:ext cx="5244480" cy="1161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2305E3A-526C-4160-9761-D74E9B8B8B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8050" y="3028908"/>
                <a:ext cx="526212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F2BC2EE-7CCF-5166-98B3-E25C2DB65F20}"/>
                  </a:ext>
                </a:extLst>
              </p14:cNvPr>
              <p14:cNvContentPartPr/>
              <p14:nvPr/>
            </p14:nvContentPartPr>
            <p14:xfrm>
              <a:off x="5997530" y="3618228"/>
              <a:ext cx="5393880" cy="1603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F2BC2EE-7CCF-5166-98B3-E25C2DB65F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88530" y="3609588"/>
                <a:ext cx="5411520" cy="16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AC89FB2-0972-7F8C-EA16-E99F8CAD824E}"/>
                  </a:ext>
                </a:extLst>
              </p14:cNvPr>
              <p14:cNvContentPartPr/>
              <p14:nvPr/>
            </p14:nvContentPartPr>
            <p14:xfrm>
              <a:off x="6027050" y="3618228"/>
              <a:ext cx="5583960" cy="22816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AC89FB2-0972-7F8C-EA16-E99F8CAD824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18410" y="3609588"/>
                <a:ext cx="5601600" cy="22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E327436-8697-7CC0-F4F2-7A24A728EEA2}"/>
                  </a:ext>
                </a:extLst>
              </p14:cNvPr>
              <p14:cNvContentPartPr/>
              <p14:nvPr/>
            </p14:nvContentPartPr>
            <p14:xfrm>
              <a:off x="8160559" y="5685509"/>
              <a:ext cx="360" cy="666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E327436-8697-7CC0-F4F2-7A24A728EE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1919" y="5676869"/>
                <a:ext cx="18000" cy="68364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EFE64572-98FE-7D83-D525-1BF2C5F80B15}"/>
              </a:ext>
            </a:extLst>
          </p:cNvPr>
          <p:cNvSpPr txBox="1"/>
          <p:nvPr/>
        </p:nvSpPr>
        <p:spPr>
          <a:xfrm>
            <a:off x="7246376" y="6371433"/>
            <a:ext cx="199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period start</a:t>
            </a:r>
          </a:p>
        </p:txBody>
      </p:sp>
      <p:sp>
        <p:nvSpPr>
          <p:cNvPr id="49" name="Star: 6 Points 48">
            <a:extLst>
              <a:ext uri="{FF2B5EF4-FFF2-40B4-BE49-F238E27FC236}">
                <a16:creationId xmlns:a16="http://schemas.microsoft.com/office/drawing/2014/main" id="{95A64240-54B8-5184-FAE0-4B0FD55781F0}"/>
              </a:ext>
            </a:extLst>
          </p:cNvPr>
          <p:cNvSpPr/>
          <p:nvPr/>
        </p:nvSpPr>
        <p:spPr>
          <a:xfrm>
            <a:off x="8976770" y="2171571"/>
            <a:ext cx="255791" cy="244654"/>
          </a:xfrm>
          <a:prstGeom prst="star6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ar: 6 Points 49">
            <a:extLst>
              <a:ext uri="{FF2B5EF4-FFF2-40B4-BE49-F238E27FC236}">
                <a16:creationId xmlns:a16="http://schemas.microsoft.com/office/drawing/2014/main" id="{B1F675E9-CF89-FE7A-EAD3-5FAF90A6D9E1}"/>
              </a:ext>
            </a:extLst>
          </p:cNvPr>
          <p:cNvSpPr/>
          <p:nvPr/>
        </p:nvSpPr>
        <p:spPr>
          <a:xfrm>
            <a:off x="11007459" y="2915221"/>
            <a:ext cx="255791" cy="244654"/>
          </a:xfrm>
          <a:prstGeom prst="star6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6 Points 50">
            <a:extLst>
              <a:ext uri="{FF2B5EF4-FFF2-40B4-BE49-F238E27FC236}">
                <a16:creationId xmlns:a16="http://schemas.microsoft.com/office/drawing/2014/main" id="{402527DD-0E49-7DEE-292C-B5B0EDDEFEE5}"/>
              </a:ext>
            </a:extLst>
          </p:cNvPr>
          <p:cNvSpPr/>
          <p:nvPr/>
        </p:nvSpPr>
        <p:spPr>
          <a:xfrm>
            <a:off x="8563239" y="4415521"/>
            <a:ext cx="255791" cy="244654"/>
          </a:xfrm>
          <a:prstGeom prst="star6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ar: 6 Points 51">
            <a:extLst>
              <a:ext uri="{FF2B5EF4-FFF2-40B4-BE49-F238E27FC236}">
                <a16:creationId xmlns:a16="http://schemas.microsoft.com/office/drawing/2014/main" id="{B96CE116-1F04-86BE-61EC-09F01E8FB687}"/>
              </a:ext>
            </a:extLst>
          </p:cNvPr>
          <p:cNvSpPr/>
          <p:nvPr/>
        </p:nvSpPr>
        <p:spPr>
          <a:xfrm>
            <a:off x="10638373" y="5416923"/>
            <a:ext cx="255791" cy="244654"/>
          </a:xfrm>
          <a:prstGeom prst="star6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29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Burch</dc:creator>
  <cp:lastModifiedBy>Andrew Burch</cp:lastModifiedBy>
  <cp:revision>2</cp:revision>
  <dcterms:created xsi:type="dcterms:W3CDTF">2023-08-10T01:29:18Z</dcterms:created>
  <dcterms:modified xsi:type="dcterms:W3CDTF">2023-08-11T02:18:26Z</dcterms:modified>
</cp:coreProperties>
</file>