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46C21-0374-4469-8FC1-E72D021617DD}" v="967" dt="2023-12-31T10:23:59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 Kraicer" userId="21a152f9-aeae-40b2-ab74-80cf772b3d2a" providerId="ADAL" clId="{61146C21-0374-4469-8FC1-E72D021617DD}"/>
    <pc:docChg chg="custSel addSld delSld modSld">
      <pc:chgData name="Tal Kraicer" userId="21a152f9-aeae-40b2-ab74-80cf772b3d2a" providerId="ADAL" clId="{61146C21-0374-4469-8FC1-E72D021617DD}" dt="2023-12-31T10:25:42.787" v="2378" actId="20577"/>
      <pc:docMkLst>
        <pc:docMk/>
      </pc:docMkLst>
      <pc:sldChg chg="addSp modSp mod">
        <pc:chgData name="Tal Kraicer" userId="21a152f9-aeae-40b2-ab74-80cf772b3d2a" providerId="ADAL" clId="{61146C21-0374-4469-8FC1-E72D021617DD}" dt="2023-12-31T10:12:29.398" v="460" actId="404"/>
        <pc:sldMkLst>
          <pc:docMk/>
          <pc:sldMk cId="1548231815" sldId="257"/>
        </pc:sldMkLst>
        <pc:spChg chg="add mod">
          <ac:chgData name="Tal Kraicer" userId="21a152f9-aeae-40b2-ab74-80cf772b3d2a" providerId="ADAL" clId="{61146C21-0374-4469-8FC1-E72D021617DD}" dt="2023-12-31T10:12:12.304" v="454" actId="403"/>
          <ac:spMkLst>
            <pc:docMk/>
            <pc:sldMk cId="1548231815" sldId="257"/>
            <ac:spMk id="4" creationId="{152CEEB3-F9E0-894C-3B7C-6CE904B395C0}"/>
          </ac:spMkLst>
        </pc:spChg>
        <pc:spChg chg="mod">
          <ac:chgData name="Tal Kraicer" userId="21a152f9-aeae-40b2-ab74-80cf772b3d2a" providerId="ADAL" clId="{61146C21-0374-4469-8FC1-E72D021617DD}" dt="2023-12-31T10:12:29.398" v="460" actId="404"/>
          <ac:spMkLst>
            <pc:docMk/>
            <pc:sldMk cId="1548231815" sldId="257"/>
            <ac:spMk id="6" creationId="{59ECF8F4-F4AE-29A2-D3FC-7A25AD0408B4}"/>
          </ac:spMkLst>
        </pc:spChg>
        <pc:picChg chg="mod">
          <ac:chgData name="Tal Kraicer" userId="21a152f9-aeae-40b2-ab74-80cf772b3d2a" providerId="ADAL" clId="{61146C21-0374-4469-8FC1-E72D021617DD}" dt="2023-12-31T10:12:23.418" v="459" actId="14100"/>
          <ac:picMkLst>
            <pc:docMk/>
            <pc:sldMk cId="1548231815" sldId="257"/>
            <ac:picMk id="5" creationId="{276DFC0D-5B9B-4C76-28F9-C808C56C38A0}"/>
          </ac:picMkLst>
        </pc:picChg>
      </pc:sldChg>
      <pc:sldChg chg="addSp delSp modSp add mod">
        <pc:chgData name="Tal Kraicer" userId="21a152f9-aeae-40b2-ab74-80cf772b3d2a" providerId="ADAL" clId="{61146C21-0374-4469-8FC1-E72D021617DD}" dt="2023-12-31T10:17:09.573" v="1049" actId="20577"/>
        <pc:sldMkLst>
          <pc:docMk/>
          <pc:sldMk cId="4073884568" sldId="258"/>
        </pc:sldMkLst>
        <pc:spChg chg="mod">
          <ac:chgData name="Tal Kraicer" userId="21a152f9-aeae-40b2-ab74-80cf772b3d2a" providerId="ADAL" clId="{61146C21-0374-4469-8FC1-E72D021617DD}" dt="2023-12-31T10:12:45.895" v="500" actId="20577"/>
          <ac:spMkLst>
            <pc:docMk/>
            <pc:sldMk cId="4073884568" sldId="258"/>
            <ac:spMk id="2" creationId="{CF868966-E503-1C21-2D2E-DEE1DDE8FA9B}"/>
          </ac:spMkLst>
        </pc:spChg>
        <pc:spChg chg="mod">
          <ac:chgData name="Tal Kraicer" userId="21a152f9-aeae-40b2-ab74-80cf772b3d2a" providerId="ADAL" clId="{61146C21-0374-4469-8FC1-E72D021617DD}" dt="2023-12-31T10:17:09.573" v="1049" actId="20577"/>
          <ac:spMkLst>
            <pc:docMk/>
            <pc:sldMk cId="4073884568" sldId="258"/>
            <ac:spMk id="4" creationId="{152CEEB3-F9E0-894C-3B7C-6CE904B395C0}"/>
          </ac:spMkLst>
        </pc:spChg>
        <pc:spChg chg="mod">
          <ac:chgData name="Tal Kraicer" userId="21a152f9-aeae-40b2-ab74-80cf772b3d2a" providerId="ADAL" clId="{61146C21-0374-4469-8FC1-E72D021617DD}" dt="2023-12-31T10:14:40.873" v="751" actId="20577"/>
          <ac:spMkLst>
            <pc:docMk/>
            <pc:sldMk cId="4073884568" sldId="258"/>
            <ac:spMk id="6" creationId="{59ECF8F4-F4AE-29A2-D3FC-7A25AD0408B4}"/>
          </ac:spMkLst>
        </pc:spChg>
        <pc:picChg chg="del">
          <ac:chgData name="Tal Kraicer" userId="21a152f9-aeae-40b2-ab74-80cf772b3d2a" providerId="ADAL" clId="{61146C21-0374-4469-8FC1-E72D021617DD}" dt="2023-12-31T10:13:12.860" v="501" actId="478"/>
          <ac:picMkLst>
            <pc:docMk/>
            <pc:sldMk cId="4073884568" sldId="258"/>
            <ac:picMk id="5" creationId="{276DFC0D-5B9B-4C76-28F9-C808C56C38A0}"/>
          </ac:picMkLst>
        </pc:picChg>
        <pc:picChg chg="add mod">
          <ac:chgData name="Tal Kraicer" userId="21a152f9-aeae-40b2-ab74-80cf772b3d2a" providerId="ADAL" clId="{61146C21-0374-4469-8FC1-E72D021617DD}" dt="2023-12-31T10:13:20.486" v="505" actId="14100"/>
          <ac:picMkLst>
            <pc:docMk/>
            <pc:sldMk cId="4073884568" sldId="258"/>
            <ac:picMk id="7" creationId="{E9ACB665-C9B1-EEC0-411B-FC78FEED82F5}"/>
          </ac:picMkLst>
        </pc:picChg>
      </pc:sldChg>
      <pc:sldChg chg="new del">
        <pc:chgData name="Tal Kraicer" userId="21a152f9-aeae-40b2-ab74-80cf772b3d2a" providerId="ADAL" clId="{61146C21-0374-4469-8FC1-E72D021617DD}" dt="2023-12-31T10:17:21.900" v="1052" actId="47"/>
        <pc:sldMkLst>
          <pc:docMk/>
          <pc:sldMk cId="3032598124" sldId="259"/>
        </pc:sldMkLst>
      </pc:sldChg>
      <pc:sldChg chg="addSp delSp modSp add mod">
        <pc:chgData name="Tal Kraicer" userId="21a152f9-aeae-40b2-ab74-80cf772b3d2a" providerId="ADAL" clId="{61146C21-0374-4469-8FC1-E72D021617DD}" dt="2023-12-31T10:20:34.421" v="1554" actId="20577"/>
        <pc:sldMkLst>
          <pc:docMk/>
          <pc:sldMk cId="3312927335" sldId="260"/>
        </pc:sldMkLst>
        <pc:spChg chg="mod">
          <ac:chgData name="Tal Kraicer" userId="21a152f9-aeae-40b2-ab74-80cf772b3d2a" providerId="ADAL" clId="{61146C21-0374-4469-8FC1-E72D021617DD}" dt="2023-12-31T10:17:46.992" v="1078" actId="20577"/>
          <ac:spMkLst>
            <pc:docMk/>
            <pc:sldMk cId="3312927335" sldId="260"/>
            <ac:spMk id="2" creationId="{CF868966-E503-1C21-2D2E-DEE1DDE8FA9B}"/>
          </ac:spMkLst>
        </pc:spChg>
        <pc:spChg chg="mod">
          <ac:chgData name="Tal Kraicer" userId="21a152f9-aeae-40b2-ab74-80cf772b3d2a" providerId="ADAL" clId="{61146C21-0374-4469-8FC1-E72D021617DD}" dt="2023-12-31T10:20:34.421" v="1554" actId="20577"/>
          <ac:spMkLst>
            <pc:docMk/>
            <pc:sldMk cId="3312927335" sldId="260"/>
            <ac:spMk id="4" creationId="{152CEEB3-F9E0-894C-3B7C-6CE904B395C0}"/>
          </ac:spMkLst>
        </pc:spChg>
        <pc:spChg chg="mod">
          <ac:chgData name="Tal Kraicer" userId="21a152f9-aeae-40b2-ab74-80cf772b3d2a" providerId="ADAL" clId="{61146C21-0374-4469-8FC1-E72D021617DD}" dt="2023-12-31T10:19:08.938" v="1259" actId="20577"/>
          <ac:spMkLst>
            <pc:docMk/>
            <pc:sldMk cId="3312927335" sldId="260"/>
            <ac:spMk id="6" creationId="{59ECF8F4-F4AE-29A2-D3FC-7A25AD0408B4}"/>
          </ac:spMkLst>
        </pc:spChg>
        <pc:picChg chg="add mod">
          <ac:chgData name="Tal Kraicer" userId="21a152f9-aeae-40b2-ab74-80cf772b3d2a" providerId="ADAL" clId="{61146C21-0374-4469-8FC1-E72D021617DD}" dt="2023-12-31T10:17:56.382" v="1082" actId="14100"/>
          <ac:picMkLst>
            <pc:docMk/>
            <pc:sldMk cId="3312927335" sldId="260"/>
            <ac:picMk id="5" creationId="{CAEA0C71-8DE1-222E-9528-4E3568B24753}"/>
          </ac:picMkLst>
        </pc:picChg>
        <pc:picChg chg="del">
          <ac:chgData name="Tal Kraicer" userId="21a152f9-aeae-40b2-ab74-80cf772b3d2a" providerId="ADAL" clId="{61146C21-0374-4469-8FC1-E72D021617DD}" dt="2023-12-31T10:17:48.464" v="1079" actId="478"/>
          <ac:picMkLst>
            <pc:docMk/>
            <pc:sldMk cId="3312927335" sldId="260"/>
            <ac:picMk id="7" creationId="{E9ACB665-C9B1-EEC0-411B-FC78FEED82F5}"/>
          </ac:picMkLst>
        </pc:picChg>
      </pc:sldChg>
      <pc:sldChg chg="new del">
        <pc:chgData name="Tal Kraicer" userId="21a152f9-aeae-40b2-ab74-80cf772b3d2a" providerId="ADAL" clId="{61146C21-0374-4469-8FC1-E72D021617DD}" dt="2023-12-31T10:20:57.873" v="1556" actId="47"/>
        <pc:sldMkLst>
          <pc:docMk/>
          <pc:sldMk cId="3564961346" sldId="261"/>
        </pc:sldMkLst>
      </pc:sldChg>
      <pc:sldChg chg="addSp delSp modSp add mod">
        <pc:chgData name="Tal Kraicer" userId="21a152f9-aeae-40b2-ab74-80cf772b3d2a" providerId="ADAL" clId="{61146C21-0374-4469-8FC1-E72D021617DD}" dt="2023-12-31T10:23:51.669" v="2030" actId="20577"/>
        <pc:sldMkLst>
          <pc:docMk/>
          <pc:sldMk cId="4037428566" sldId="261"/>
        </pc:sldMkLst>
        <pc:spChg chg="mod">
          <ac:chgData name="Tal Kraicer" userId="21a152f9-aeae-40b2-ab74-80cf772b3d2a" providerId="ADAL" clId="{61146C21-0374-4469-8FC1-E72D021617DD}" dt="2023-12-31T10:21:17.836" v="1626" actId="20577"/>
          <ac:spMkLst>
            <pc:docMk/>
            <pc:sldMk cId="4037428566" sldId="261"/>
            <ac:spMk id="2" creationId="{CF868966-E503-1C21-2D2E-DEE1DDE8FA9B}"/>
          </ac:spMkLst>
        </pc:spChg>
        <pc:spChg chg="mod">
          <ac:chgData name="Tal Kraicer" userId="21a152f9-aeae-40b2-ab74-80cf772b3d2a" providerId="ADAL" clId="{61146C21-0374-4469-8FC1-E72D021617DD}" dt="2023-12-31T10:23:51.669" v="2030" actId="20577"/>
          <ac:spMkLst>
            <pc:docMk/>
            <pc:sldMk cId="4037428566" sldId="261"/>
            <ac:spMk id="4" creationId="{152CEEB3-F9E0-894C-3B7C-6CE904B395C0}"/>
          </ac:spMkLst>
        </pc:spChg>
        <pc:spChg chg="mod">
          <ac:chgData name="Tal Kraicer" userId="21a152f9-aeae-40b2-ab74-80cf772b3d2a" providerId="ADAL" clId="{61146C21-0374-4469-8FC1-E72D021617DD}" dt="2023-12-31T10:23:08.509" v="1894" actId="14100"/>
          <ac:spMkLst>
            <pc:docMk/>
            <pc:sldMk cId="4037428566" sldId="261"/>
            <ac:spMk id="6" creationId="{59ECF8F4-F4AE-29A2-D3FC-7A25AD0408B4}"/>
          </ac:spMkLst>
        </pc:spChg>
        <pc:picChg chg="del">
          <ac:chgData name="Tal Kraicer" userId="21a152f9-aeae-40b2-ab74-80cf772b3d2a" providerId="ADAL" clId="{61146C21-0374-4469-8FC1-E72D021617DD}" dt="2023-12-31T10:21:28.664" v="1627" actId="478"/>
          <ac:picMkLst>
            <pc:docMk/>
            <pc:sldMk cId="4037428566" sldId="261"/>
            <ac:picMk id="5" creationId="{CAEA0C71-8DE1-222E-9528-4E3568B24753}"/>
          </ac:picMkLst>
        </pc:picChg>
        <pc:picChg chg="add mod">
          <ac:chgData name="Tal Kraicer" userId="21a152f9-aeae-40b2-ab74-80cf772b3d2a" providerId="ADAL" clId="{61146C21-0374-4469-8FC1-E72D021617DD}" dt="2023-12-31T10:22:01.570" v="1704" actId="14100"/>
          <ac:picMkLst>
            <pc:docMk/>
            <pc:sldMk cId="4037428566" sldId="261"/>
            <ac:picMk id="7" creationId="{C0CA92C6-E60B-E782-FEB6-BB72A26C96F7}"/>
          </ac:picMkLst>
        </pc:picChg>
      </pc:sldChg>
      <pc:sldChg chg="delSp modSp add mod">
        <pc:chgData name="Tal Kraicer" userId="21a152f9-aeae-40b2-ab74-80cf772b3d2a" providerId="ADAL" clId="{61146C21-0374-4469-8FC1-E72D021617DD}" dt="2023-12-31T10:25:42.787" v="2378" actId="20577"/>
        <pc:sldMkLst>
          <pc:docMk/>
          <pc:sldMk cId="1408248816" sldId="262"/>
        </pc:sldMkLst>
        <pc:spChg chg="mod">
          <ac:chgData name="Tal Kraicer" userId="21a152f9-aeae-40b2-ab74-80cf772b3d2a" providerId="ADAL" clId="{61146C21-0374-4469-8FC1-E72D021617DD}" dt="2023-12-31T10:24:25.798" v="2082" actId="20577"/>
          <ac:spMkLst>
            <pc:docMk/>
            <pc:sldMk cId="1408248816" sldId="262"/>
            <ac:spMk id="2" creationId="{CF868966-E503-1C21-2D2E-DEE1DDE8FA9B}"/>
          </ac:spMkLst>
        </pc:spChg>
        <pc:spChg chg="mod">
          <ac:chgData name="Tal Kraicer" userId="21a152f9-aeae-40b2-ab74-80cf772b3d2a" providerId="ADAL" clId="{61146C21-0374-4469-8FC1-E72D021617DD}" dt="2023-12-31T10:25:42.787" v="2378" actId="20577"/>
          <ac:spMkLst>
            <pc:docMk/>
            <pc:sldMk cId="1408248816" sldId="262"/>
            <ac:spMk id="4" creationId="{152CEEB3-F9E0-894C-3B7C-6CE904B395C0}"/>
          </ac:spMkLst>
        </pc:spChg>
        <pc:spChg chg="mod">
          <ac:chgData name="Tal Kraicer" userId="21a152f9-aeae-40b2-ab74-80cf772b3d2a" providerId="ADAL" clId="{61146C21-0374-4469-8FC1-E72D021617DD}" dt="2023-12-31T10:24:51.595" v="2226" actId="20577"/>
          <ac:spMkLst>
            <pc:docMk/>
            <pc:sldMk cId="1408248816" sldId="262"/>
            <ac:spMk id="6" creationId="{59ECF8F4-F4AE-29A2-D3FC-7A25AD0408B4}"/>
          </ac:spMkLst>
        </pc:spChg>
        <pc:picChg chg="del">
          <ac:chgData name="Tal Kraicer" userId="21a152f9-aeae-40b2-ab74-80cf772b3d2a" providerId="ADAL" clId="{61146C21-0374-4469-8FC1-E72D021617DD}" dt="2023-12-31T10:24:06.736" v="2044" actId="478"/>
          <ac:picMkLst>
            <pc:docMk/>
            <pc:sldMk cId="1408248816" sldId="262"/>
            <ac:picMk id="7" creationId="{C0CA92C6-E60B-E782-FEB6-BB72A26C96F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B83CE-E0A8-4B83-B08A-62BF408428D3}" type="datetimeFigureOut">
              <a:rPr lang="en-IL" smtClean="0"/>
              <a:t>31/12/2023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FDC58-EF8A-4374-9628-44B9D8A78B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944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C58-EF8A-4374-9628-44B9D8A78B07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669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C58-EF8A-4374-9628-44B9D8A78B07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302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C58-EF8A-4374-9628-44B9D8A78B07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339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1CAD-954C-D6FE-933C-37F8D1176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1743C-5050-5AF1-7663-F353F0154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7E4D0-3046-AFEE-3F58-13315340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55F1-E0AB-4935-BE45-8BEB2AC4ADE0}" type="datetimeFigureOut">
              <a:rPr lang="en-IL" smtClean="0"/>
              <a:t>31/12/2023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9409C-D698-48FB-83AB-D672182C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07A46-5FDF-0F5F-92D6-191EEFDA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E289-AE90-4474-921B-92AAAE421F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683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BBF4-820E-BCA1-E8B2-27A59B3F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2ED79-14CC-2752-2CD8-6764283C6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61D55-6C74-ADD1-A173-BE853112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55F1-E0AB-4935-BE45-8BEB2AC4ADE0}" type="datetimeFigureOut">
              <a:rPr lang="en-IL" smtClean="0"/>
              <a:t>31/12/2023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E1D3F-7608-6355-E124-DC5D16CC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4E1F-9C5C-A5E0-92FD-055BC0F4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E289-AE90-4474-921B-92AAAE421F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253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B88C5-3BA4-14D1-6AC3-F0475CAEB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47A34-F36C-1585-98E8-77E89FEB9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BDAF-FAB7-573E-046E-3230B2DE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55F1-E0AB-4935-BE45-8BEB2AC4ADE0}" type="datetimeFigureOut">
              <a:rPr lang="en-IL" smtClean="0"/>
              <a:t>31/12/2023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BD489-9F3B-E354-9588-C57C9680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B0459-3930-9369-A598-B00E61BE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E289-AE90-4474-921B-92AAAE421F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48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BF3B-9CA8-6F70-F329-864EC2D2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1AA5-2432-3303-FA32-E0A642F2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A5EFD-77BE-6E1D-ECC6-5FE66016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55F1-E0AB-4935-BE45-8BEB2AC4ADE0}" type="datetimeFigureOut">
              <a:rPr lang="en-IL" smtClean="0"/>
              <a:t>31/12/2023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F1FA9-2951-E06A-363D-B6E90C69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58DD3-77BE-A758-B987-4DD07DFD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E289-AE90-4474-921B-92AAAE421F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174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903D-055B-2504-9D95-49F41605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36769-E5FE-60BA-6691-54204A0D2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9E39A-B148-0905-93F4-6EAB6DB1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55F1-E0AB-4935-BE45-8BEB2AC4ADE0}" type="datetimeFigureOut">
              <a:rPr lang="en-IL" smtClean="0"/>
              <a:t>31/12/2023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BFC18-B251-D0BB-22EF-2444C0FA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FF28A-2ECD-1CCC-FBC8-11D042EB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E289-AE90-4474-921B-92AAAE421F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728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C99B-B56A-F618-79E3-1FC79E26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B27FB-F94B-29B4-6CD8-86CCF56CA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ED011-6264-1BCD-FD39-4B3BB71D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ACFF5-E60F-1253-9961-A20F0127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55F1-E0AB-4935-BE45-8BEB2AC4ADE0}" type="datetimeFigureOut">
              <a:rPr lang="en-IL" smtClean="0"/>
              <a:t>31/12/2023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A6897-74A6-751A-0D72-D6E7F21C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E6E8-3D64-7B70-62E1-A29E0C42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E289-AE90-4474-921B-92AAAE421F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510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999F-D8DA-5476-0B81-AB845C3B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76799-A757-2BFC-39F3-5AB392653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25534-02DF-6048-568E-E243BDC47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ADF23-BE15-303C-414A-A0D8EF2E3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A39DA-18A2-9137-AEE2-EA421829E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57C6D-3E61-9719-5E3C-B91B81FF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55F1-E0AB-4935-BE45-8BEB2AC4ADE0}" type="datetimeFigureOut">
              <a:rPr lang="en-IL" smtClean="0"/>
              <a:t>31/12/2023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B048E-D214-5039-9D8A-16BE826D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578D5-E71D-03F8-12A9-D542CCEF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E289-AE90-4474-921B-92AAAE421F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19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5C85-E047-F649-602D-92386B49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07C3D-769F-A0A2-EDE7-7ACBED7D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55F1-E0AB-4935-BE45-8BEB2AC4ADE0}" type="datetimeFigureOut">
              <a:rPr lang="en-IL" smtClean="0"/>
              <a:t>31/12/2023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8BF07-0BE0-F38F-7963-A89D7182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BB679-15A5-A78C-488B-5D46E81C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E289-AE90-4474-921B-92AAAE421F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05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035A7-33F8-BC27-A45E-A6247DF3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55F1-E0AB-4935-BE45-8BEB2AC4ADE0}" type="datetimeFigureOut">
              <a:rPr lang="en-IL" smtClean="0"/>
              <a:t>31/12/2023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130D3-C7FF-79DB-0D54-262ADAE0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79FEC-22E4-F676-699C-BF0D2DA8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E289-AE90-4474-921B-92AAAE421F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555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D8C4-EEE2-24CD-70CF-13348A04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C42A4-9499-11C8-55A7-57E3BCAE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4D0AA-1644-B263-DBF5-50C97E1F0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31E3A-E145-7066-61E9-63BA6AEB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55F1-E0AB-4935-BE45-8BEB2AC4ADE0}" type="datetimeFigureOut">
              <a:rPr lang="en-IL" smtClean="0"/>
              <a:t>31/12/2023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32B07-71DF-6173-32BB-75D2F62B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F7054-35F5-3D32-FE03-21583FD5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E289-AE90-4474-921B-92AAAE421F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860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C4B3-2849-8034-553D-840844DD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32A71-1D38-D0A2-8209-4A351FC1D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F91EA-05AA-D917-4FBB-2C5460042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4305A-F18A-E131-2292-7D4A723D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55F1-E0AB-4935-BE45-8BEB2AC4ADE0}" type="datetimeFigureOut">
              <a:rPr lang="en-IL" smtClean="0"/>
              <a:t>31/12/2023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09B05-44D8-08F4-38F4-0A37BE25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09F9E-EB44-D6CC-E849-12C97B47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E289-AE90-4474-921B-92AAAE421F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608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73D6F-8D7B-0431-350F-B4761114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7560C-9EA8-1580-29C5-5C2CF577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5262-667F-0CD5-C99F-20E6E00DE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755F1-E0AB-4935-BE45-8BEB2AC4ADE0}" type="datetimeFigureOut">
              <a:rPr lang="en-IL" smtClean="0"/>
              <a:t>31/12/2023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DD7C-AC06-CB26-4236-23C66820A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C35F-E17C-8CE2-7C4C-23180CB21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CE289-AE90-4474-921B-92AAAE421F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060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D7C3-BEBA-642E-8444-8FE3222C3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Scenarios with Applicable Solutions for VACs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7999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8966-E503-1C21-2D2E-DEE1DDE8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Merge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DFC0D-5B9B-4C76-28F9-C808C56C3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6428"/>
            <a:ext cx="7148052" cy="2184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CF8F4-F4AE-29A2-D3FC-7A25AD0408B4}"/>
              </a:ext>
            </a:extLst>
          </p:cNvPr>
          <p:cNvSpPr txBox="1"/>
          <p:nvPr/>
        </p:nvSpPr>
        <p:spPr>
          <a:xfrm>
            <a:off x="7148052" y="1296956"/>
            <a:ext cx="50439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Problem:</a:t>
            </a:r>
          </a:p>
          <a:p>
            <a:r>
              <a:rPr lang="en-US" sz="2800" dirty="0"/>
              <a:t>Merge of cars into highway causes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deceleration</a:t>
            </a:r>
            <a:r>
              <a:rPr lang="en-US" sz="2800" dirty="0"/>
              <a:t> and congestion.</a:t>
            </a:r>
          </a:p>
          <a:p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CEEB3-F9E0-894C-3B7C-6CE904B395C0}"/>
              </a:ext>
            </a:extLst>
          </p:cNvPr>
          <p:cNvSpPr txBox="1"/>
          <p:nvPr/>
        </p:nvSpPr>
        <p:spPr>
          <a:xfrm>
            <a:off x="0" y="3915387"/>
            <a:ext cx="1219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Solutions:</a:t>
            </a:r>
          </a:p>
          <a:p>
            <a:r>
              <a:rPr lang="en-US" sz="2800" dirty="0"/>
              <a:t>- Force Avs to slow down on the right lane if a merging car approaching the intersection.</a:t>
            </a:r>
          </a:p>
          <a:p>
            <a:r>
              <a:rPr lang="en-US" sz="2800" dirty="0"/>
              <a:t>- Requires tunning of – Slow down speed desired, where and when to slow down, dependence on traffic demands.</a:t>
            </a:r>
          </a:p>
          <a:p>
            <a:r>
              <a:rPr lang="en-US" sz="2800" dirty="0"/>
              <a:t>-  Online slow-down policy depending on current road state using sensors.</a:t>
            </a:r>
          </a:p>
        </p:txBody>
      </p:sp>
    </p:spTree>
    <p:extLst>
      <p:ext uri="{BB962C8B-B14F-4D97-AF65-F5344CB8AC3E}">
        <p14:creationId xmlns:p14="http://schemas.microsoft.com/office/powerpoint/2010/main" val="154823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8966-E503-1C21-2D2E-DEE1DDE8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Blocked Lane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CF8F4-F4AE-29A2-D3FC-7A25AD0408B4}"/>
              </a:ext>
            </a:extLst>
          </p:cNvPr>
          <p:cNvSpPr txBox="1"/>
          <p:nvPr/>
        </p:nvSpPr>
        <p:spPr>
          <a:xfrm>
            <a:off x="6715432" y="1296956"/>
            <a:ext cx="54765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Problem:</a:t>
            </a:r>
          </a:p>
          <a:p>
            <a:r>
              <a:rPr lang="en-US" sz="2800" dirty="0"/>
              <a:t>Unexpected blocked lane (weather, accident, road repairs, etc.) causes merging to other lanes in low speed due to short distance before accident is seen.</a:t>
            </a:r>
          </a:p>
          <a:p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CEEB3-F9E0-894C-3B7C-6CE904B395C0}"/>
              </a:ext>
            </a:extLst>
          </p:cNvPr>
          <p:cNvSpPr txBox="1"/>
          <p:nvPr/>
        </p:nvSpPr>
        <p:spPr>
          <a:xfrm>
            <a:off x="-1" y="4082536"/>
            <a:ext cx="1219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Solutions:</a:t>
            </a:r>
          </a:p>
          <a:p>
            <a:r>
              <a:rPr lang="en-US" sz="2800" dirty="0"/>
              <a:t>- Use one AV at a time as a volunteer to slow down the traffic before the blocking.</a:t>
            </a:r>
          </a:p>
          <a:p>
            <a:r>
              <a:rPr lang="en-US" sz="2800" dirty="0"/>
              <a:t>- Force other vehicles (AV+HDV) to change lanes before.</a:t>
            </a:r>
          </a:p>
          <a:p>
            <a:r>
              <a:rPr lang="en-US" sz="2800" dirty="0"/>
              <a:t>- Safety + Motivation issues.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CB665-C9B1-EEC0-411B-FC78FEED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96956"/>
            <a:ext cx="6636774" cy="29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8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8966-E503-1C21-2D2E-DEE1DDE8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Emergency Car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CF8F4-F4AE-29A2-D3FC-7A25AD0408B4}"/>
              </a:ext>
            </a:extLst>
          </p:cNvPr>
          <p:cNvSpPr txBox="1"/>
          <p:nvPr/>
        </p:nvSpPr>
        <p:spPr>
          <a:xfrm>
            <a:off x="6243484" y="1296956"/>
            <a:ext cx="59485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Problem:</a:t>
            </a:r>
          </a:p>
          <a:p>
            <a:r>
              <a:rPr lang="en-US" sz="2800" dirty="0"/>
              <a:t>Emergency car (police, ambulance) requests to drive much faster than the allowed speed.</a:t>
            </a:r>
          </a:p>
          <a:p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CEEB3-F9E0-894C-3B7C-6CE904B395C0}"/>
              </a:ext>
            </a:extLst>
          </p:cNvPr>
          <p:cNvSpPr txBox="1"/>
          <p:nvPr/>
        </p:nvSpPr>
        <p:spPr>
          <a:xfrm>
            <a:off x="-2" y="4184536"/>
            <a:ext cx="1219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Solutions:</a:t>
            </a:r>
          </a:p>
          <a:p>
            <a:r>
              <a:rPr lang="en-US" sz="2800" dirty="0"/>
              <a:t>- Move all Avs from the lane before arrival.</a:t>
            </a:r>
          </a:p>
          <a:p>
            <a:r>
              <a:rPr lang="en-US" sz="2800" dirty="0"/>
              <a:t>- Move Avs from adjacent lanes to allow merging cars.</a:t>
            </a:r>
          </a:p>
          <a:p>
            <a:r>
              <a:rPr lang="en-US" sz="2800" dirty="0"/>
              <a:t>- Other solution – Don’t be there at all.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A0C71-8DE1-222E-9528-4E3568B24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1296956"/>
            <a:ext cx="6096002" cy="288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2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8966-E503-1C21-2D2E-DEE1DDE8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365125"/>
            <a:ext cx="11353802" cy="1325563"/>
          </a:xfrm>
        </p:spPr>
        <p:txBody>
          <a:bodyPr/>
          <a:lstStyle/>
          <a:p>
            <a:r>
              <a:rPr lang="en-US" dirty="0"/>
              <a:t>4. Extreme example – Blocked road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CF8F4-F4AE-29A2-D3FC-7A25AD0408B4}"/>
              </a:ext>
            </a:extLst>
          </p:cNvPr>
          <p:cNvSpPr txBox="1"/>
          <p:nvPr/>
        </p:nvSpPr>
        <p:spPr>
          <a:xfrm>
            <a:off x="4876801" y="1386348"/>
            <a:ext cx="731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Problem:</a:t>
            </a:r>
          </a:p>
          <a:p>
            <a:r>
              <a:rPr lang="en-US" sz="2800" dirty="0"/>
              <a:t>A whole road is blocked (hard accident, flooding, etc.) and all cars need to reverse their way back to the main road.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CEEB3-F9E0-894C-3B7C-6CE904B395C0}"/>
              </a:ext>
            </a:extLst>
          </p:cNvPr>
          <p:cNvSpPr txBox="1"/>
          <p:nvPr/>
        </p:nvSpPr>
        <p:spPr>
          <a:xfrm>
            <a:off x="4581832" y="3366885"/>
            <a:ext cx="76101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Solutions:</a:t>
            </a:r>
          </a:p>
          <a:p>
            <a:r>
              <a:rPr lang="en-US" sz="2800" dirty="0"/>
              <a:t>- Use AV volunteers to block the road and merging lanes.</a:t>
            </a:r>
          </a:p>
          <a:p>
            <a:r>
              <a:rPr lang="en-US" sz="2800" dirty="0"/>
              <a:t>- USE AV </a:t>
            </a:r>
            <a:r>
              <a:rPr lang="en-US" sz="2800" dirty="0" err="1"/>
              <a:t>voulnteers</a:t>
            </a:r>
            <a:r>
              <a:rPr lang="en-US" sz="2800" dirty="0"/>
              <a:t> to lead the HDV in reverse. volunteers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CA92C6-E60B-E782-FEB6-BB72A26C9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1386348"/>
            <a:ext cx="4652406" cy="532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2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8966-E503-1C21-2D2E-DEE1DDE8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365125"/>
            <a:ext cx="11353802" cy="1325563"/>
          </a:xfrm>
        </p:spPr>
        <p:txBody>
          <a:bodyPr/>
          <a:lstStyle/>
          <a:p>
            <a:r>
              <a:rPr lang="en-US" dirty="0"/>
              <a:t>5. Rush Zone + Reverse lanes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CF8F4-F4AE-29A2-D3FC-7A25AD0408B4}"/>
              </a:ext>
            </a:extLst>
          </p:cNvPr>
          <p:cNvSpPr txBox="1"/>
          <p:nvPr/>
        </p:nvSpPr>
        <p:spPr>
          <a:xfrm>
            <a:off x="-2" y="1445780"/>
            <a:ext cx="122313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Problem:</a:t>
            </a:r>
          </a:p>
          <a:p>
            <a:r>
              <a:rPr lang="en-US" sz="2800" dirty="0"/>
              <a:t>Many cars wish to drive in one direction on specific hours and on the opposite direction on different hours.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CEEB3-F9E0-894C-3B7C-6CE904B395C0}"/>
              </a:ext>
            </a:extLst>
          </p:cNvPr>
          <p:cNvSpPr txBox="1"/>
          <p:nvPr/>
        </p:nvSpPr>
        <p:spPr>
          <a:xfrm>
            <a:off x="-39333" y="3366885"/>
            <a:ext cx="122313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Solutions:</a:t>
            </a:r>
          </a:p>
          <a:p>
            <a:r>
              <a:rPr lang="en-US" sz="2800" dirty="0"/>
              <a:t>- Can be solved using reversing lanes, but also applies to HDVs.</a:t>
            </a:r>
          </a:p>
          <a:p>
            <a:r>
              <a:rPr lang="en-US" sz="2800" dirty="0"/>
              <a:t>- Problems with pedestrians in urban areas. </a:t>
            </a:r>
          </a:p>
        </p:txBody>
      </p:sp>
    </p:spTree>
    <p:extLst>
      <p:ext uri="{BB962C8B-B14F-4D97-AF65-F5344CB8AC3E}">
        <p14:creationId xmlns:p14="http://schemas.microsoft.com/office/powerpoint/2010/main" val="140824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326</Words>
  <Application>Microsoft Office PowerPoint</Application>
  <PresentationFormat>Widescreen</PresentationFormat>
  <Paragraphs>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Office Theme</vt:lpstr>
      <vt:lpstr>Scenarios with Applicable Solutions for VACs</vt:lpstr>
      <vt:lpstr>1. Merge</vt:lpstr>
      <vt:lpstr>2. Blocked Lane</vt:lpstr>
      <vt:lpstr>3. Emergency Car</vt:lpstr>
      <vt:lpstr>4. Extreme example – Blocked road</vt:lpstr>
      <vt:lpstr>5. Rush Zone + Reverse lanes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Scenarios with Applicable Solutions for VACs</dc:title>
  <dc:creator>Tal Kraicer</dc:creator>
  <cp:lastModifiedBy>Tal Kraicer</cp:lastModifiedBy>
  <cp:revision>1</cp:revision>
  <dcterms:created xsi:type="dcterms:W3CDTF">2023-12-24T16:11:59Z</dcterms:created>
  <dcterms:modified xsi:type="dcterms:W3CDTF">2023-12-31T10:25:44Z</dcterms:modified>
</cp:coreProperties>
</file>