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Alice"/>
      <p:regular r:id="rId12"/>
    </p:embeddedFont>
    <p:embeddedFont>
      <p:font typeface="Alice"/>
      <p:regular r:id="rId13"/>
    </p:embeddedFont>
    <p:embeddedFont>
      <p:font typeface="Lora"/>
      <p:regular r:id="rId14"/>
    </p:embeddedFont>
    <p:embeddedFont>
      <p:font typeface="Lora"/>
      <p:regular r:id="rId15"/>
    </p:embeddedFont>
    <p:embeddedFont>
      <p:font typeface="Lora"/>
      <p:regular r:id="rId16"/>
    </p:embeddedFont>
    <p:embeddedFont>
      <p:font typeface="Lora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843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Customer Prediction Model: Accuracy and Performance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861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Overview of customer prediction model performance, demonstrating key metrics and insights.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5121116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8F1161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10471" y="5253752"/>
            <a:ext cx="129421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Lora Medium" pitchFamily="34" charset="0"/>
                <a:ea typeface="Lora Medium" pitchFamily="34" charset="-122"/>
                <a:cs typeface="Lora Medium" pitchFamily="34" charset="-120"/>
              </a:rPr>
              <a:t>DS</a:t>
            </a:r>
            <a:endParaRPr lang="en-US" sz="750" dirty="0"/>
          </a:p>
        </p:txBody>
      </p:sp>
      <p:sp>
        <p:nvSpPr>
          <p:cNvPr id="6" name="Text 4"/>
          <p:cNvSpPr/>
          <p:nvPr/>
        </p:nvSpPr>
        <p:spPr>
          <a:xfrm>
            <a:off x="1270040" y="5104209"/>
            <a:ext cx="253984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2821"/>
                </a:solidFill>
                <a:latin typeface="Lora Bold" pitchFamily="34" charset="0"/>
                <a:ea typeface="Lora Bold" pitchFamily="34" charset="-122"/>
                <a:cs typeface="Lora Bold" pitchFamily="34" charset="-120"/>
              </a:rPr>
              <a:t>by Damilare Segun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405527"/>
            <a:ext cx="8453676" cy="6738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14350" y="7364849"/>
            <a:ext cx="3674150" cy="459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600"/>
              </a:lnSpc>
              <a:buNone/>
            </a:pPr>
            <a:endParaRPr lang="en-US" sz="2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19375"/>
            <a:ext cx="69703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Model Performance Metrics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Accuracy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76274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0.8419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476274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Class 0: 0.87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200406" y="504324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Class 1: 0.44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607022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Recall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07022" y="4476274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Class 0: 0.95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607022" y="504324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Class 1: 0.20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1013638" y="38951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F1-Score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1013638" y="4476274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Class 0: 0.91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1013638" y="504324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Class 1: 0.28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46396"/>
            <a:ext cx="57565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 and Next Steps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504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5" name="Text 2"/>
          <p:cNvSpPr/>
          <p:nvPr/>
        </p:nvSpPr>
        <p:spPr>
          <a:xfrm>
            <a:off x="976074" y="4935498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4850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High Accuracy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340906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model demonstrates strong overall accuracy, indicating its ability to correctly classify customers.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48504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9" name="Text 6"/>
          <p:cNvSpPr/>
          <p:nvPr/>
        </p:nvSpPr>
        <p:spPr>
          <a:xfrm>
            <a:off x="5388531" y="4935498"/>
            <a:ext cx="16704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54078" y="4850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Class Imbalance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54078" y="5340906"/>
            <a:ext cx="345924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Notable class imbalance impacts precision and recall for Class 1, indicating potential need for further refinement. I used bootstrapping as part of my hyperparameter tuning. 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48504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3" name="Text 10"/>
          <p:cNvSpPr/>
          <p:nvPr/>
        </p:nvSpPr>
        <p:spPr>
          <a:xfrm>
            <a:off x="9812417" y="4935498"/>
            <a:ext cx="16573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77249" y="48504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7249" y="5340906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Further analysis, data exploration, and potential model adjustments to address class imbalance and enhance predictive power.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21224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Results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2418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Model Accuracy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Strong overall performance at 84.19%, indicating reliable customer predictions for most cases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68402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Booking Prediction Success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Initial recall rate of 20% for identifying potential bookings, significantly improved to 55% through advanced Balanced Bagging Classification techniques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89127"/>
            <a:ext cx="13042821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Predictive Indicators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Two features emerged as strongest predictors: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highlight>
                  <a:srgbClr val="D7F4E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purchase_leadflight_duration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(time between purchase and flight), and 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highlight>
                  <a:srgbClr val="D7F4E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last_minute_booking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(tendency for late bookings)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70333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000000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💡</a:t>
            </a:r>
            <a:pPr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 Business Impact</a:t>
            </a:r>
            <a:endParaRPr lang="en-US" sz="3550" dirty="0"/>
          </a:p>
        </p:txBody>
      </p:sp>
      <p:sp>
        <p:nvSpPr>
          <p:cNvPr id="7" name="Text 5"/>
          <p:cNvSpPr/>
          <p:nvPr/>
        </p:nvSpPr>
        <p:spPr>
          <a:xfrm>
            <a:off x="793790" y="547747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Targeted Marketing Opportunities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Enable precise customer segmentation to deliver personalized offers at optimal timing, potentially increasing conversion rates through behavior-based messaging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28257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Revenue Optimization Strategy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: Leverage insights about booking patterns and timing to adjust pricing and promotion strategies, focusing resources on customers most likely to convert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2025-02-09T23:45:28Z</dcterms:created>
  <dcterms:modified xsi:type="dcterms:W3CDTF">2025-02-09T23:45:28Z</dcterms:modified>
</cp:coreProperties>
</file>