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Alice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ora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52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843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Customer Prediction Model: Accuracy and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861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customer prediction model performance, demonstrating key metrics and insights.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8F116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0471" y="5253752"/>
            <a:ext cx="12942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Lora Medium" pitchFamily="34" charset="0"/>
                <a:ea typeface="Lora Medium" pitchFamily="34" charset="-122"/>
                <a:cs typeface="Lora Medium" pitchFamily="34" charset="-120"/>
              </a:rPr>
              <a:t>DS</a:t>
            </a:r>
            <a:endParaRPr lang="en-US" sz="750" dirty="0"/>
          </a:p>
        </p:txBody>
      </p:sp>
      <p:sp>
        <p:nvSpPr>
          <p:cNvPr id="6" name="Text 4"/>
          <p:cNvSpPr/>
          <p:nvPr/>
        </p:nvSpPr>
        <p:spPr>
          <a:xfrm>
            <a:off x="1270040" y="5104209"/>
            <a:ext cx="253984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by Damilare Segun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49" y="405527"/>
            <a:ext cx="13725526" cy="6738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4350" y="7364849"/>
            <a:ext cx="3674150" cy="459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endParaRPr lang="en-US" sz="2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69703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Model Performance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Accuracy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0.8419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0: 0.87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1: 0.44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Recall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07022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0: 0.95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07022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1: 0.20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013638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013638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0: 0.91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013638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1: 0.28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46396"/>
            <a:ext cx="57565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and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04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976074" y="4935498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340906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model demonstrates strong overall accuracy, indicating its ability to correctly classify customers.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48504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9" name="Text 6"/>
          <p:cNvSpPr/>
          <p:nvPr/>
        </p:nvSpPr>
        <p:spPr>
          <a:xfrm>
            <a:off x="5388531" y="4935498"/>
            <a:ext cx="1670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Class Imbalance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340906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Notable class imbalance impacts precision and recall for Class 1, indicating potential need for further refinement. I used bootstrapping as part of my hyperparameter tuning. 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48504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3" name="Text 10"/>
          <p:cNvSpPr/>
          <p:nvPr/>
        </p:nvSpPr>
        <p:spPr>
          <a:xfrm>
            <a:off x="9812417" y="4935498"/>
            <a:ext cx="1657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340906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Further analysis, data exploration, and potential model adjustments to address class imbalance and enhance predictive power.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Lora Medium</vt:lpstr>
      <vt:lpstr>Calibri</vt:lpstr>
      <vt:lpstr>Alice</vt:lpstr>
      <vt:lpstr>Lora Bold</vt:lpstr>
      <vt:lpstr>Lora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damilare segun</cp:lastModifiedBy>
  <cp:revision>2</cp:revision>
  <dcterms:created xsi:type="dcterms:W3CDTF">2025-02-09T23:08:49Z</dcterms:created>
  <dcterms:modified xsi:type="dcterms:W3CDTF">2025-02-09T23:09:29Z</dcterms:modified>
</cp:coreProperties>
</file>