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milare segun" initials="ds" lastIdx="1" clrIdx="0">
    <p:extLst>
      <p:ext uri="{19B8F6BF-5375-455C-9EA6-DF929625EA0E}">
        <p15:presenceInfo xmlns:p15="http://schemas.microsoft.com/office/powerpoint/2012/main" userId="1060f2b50b8f8d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3" d="100"/>
          <a:sy n="113" d="100"/>
        </p:scale>
        <p:origin x="155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06T19:38:25.964"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FEE193-3DFC-4015-A0F4-C65F02986384}" type="datetimeFigureOut">
              <a:rPr lang="en-US" smtClean="0"/>
              <a:t>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ABDEC-3415-44A1-B45A-D00D2D91AAF2}" type="slidenum">
              <a:rPr lang="en-US" smtClean="0"/>
              <a:t>‹#›</a:t>
            </a:fld>
            <a:endParaRPr lang="en-US"/>
          </a:p>
        </p:txBody>
      </p:sp>
    </p:spTree>
    <p:extLst>
      <p:ext uri="{BB962C8B-B14F-4D97-AF65-F5344CB8AC3E}">
        <p14:creationId xmlns:p14="http://schemas.microsoft.com/office/powerpoint/2010/main" val="124710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4ABDEC-3415-44A1-B45A-D00D2D91AAF2}" type="slidenum">
              <a:rPr lang="en-US" smtClean="0"/>
              <a:t>3</a:t>
            </a:fld>
            <a:endParaRPr lang="en-US"/>
          </a:p>
        </p:txBody>
      </p:sp>
    </p:spTree>
    <p:extLst>
      <p:ext uri="{BB962C8B-B14F-4D97-AF65-F5344CB8AC3E}">
        <p14:creationId xmlns:p14="http://schemas.microsoft.com/office/powerpoint/2010/main" val="396170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752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879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472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6705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135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253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371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682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66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63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2/6/2025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67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2/6/2025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9646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00" y="1659466"/>
            <a:ext cx="9144000" cy="4493538"/>
          </a:xfrm>
          <a:prstGeom prst="rect">
            <a:avLst/>
          </a:prstGeom>
          <a:noFill/>
        </p:spPr>
        <p:txBody>
          <a:bodyPr wrap="square">
            <a:sp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r>
              <a:rPr sz="2800" dirty="0">
                <a:latin typeface="Times New Roman" panose="02020603050405020304" pitchFamily="18" charset="0"/>
                <a:cs typeface="Times New Roman" panose="02020603050405020304" pitchFamily="18" charset="0"/>
              </a:rPr>
              <a:t>Key Insights:</a:t>
            </a:r>
          </a:p>
          <a:p>
            <a:pPr algn="just"/>
            <a:r>
              <a:rPr sz="2800" dirty="0">
                <a:latin typeface="Times New Roman" panose="02020603050405020304" pitchFamily="18" charset="0"/>
                <a:cs typeface="Times New Roman" panose="02020603050405020304" pitchFamily="18" charset="0"/>
              </a:rPr>
              <a:t>- Total reviews analyzed: 1500</a:t>
            </a:r>
          </a:p>
          <a:p>
            <a:pPr algn="just"/>
            <a:r>
              <a:rPr sz="2800" dirty="0">
                <a:latin typeface="Times New Roman" panose="02020603050405020304" pitchFamily="18" charset="0"/>
                <a:cs typeface="Times New Roman" panose="02020603050405020304" pitchFamily="18" charset="0"/>
              </a:rPr>
              <a:t>- Average rating: 4.11</a:t>
            </a:r>
          </a:p>
          <a:p>
            <a:pPr algn="just"/>
            <a:r>
              <a:rPr sz="2800" dirty="0">
                <a:latin typeface="Times New Roman" panose="02020603050405020304" pitchFamily="18" charset="0"/>
                <a:cs typeface="Times New Roman" panose="02020603050405020304" pitchFamily="18" charset="0"/>
              </a:rPr>
              <a:t>- Positive reviews: 948</a:t>
            </a:r>
          </a:p>
          <a:p>
            <a:pPr algn="just"/>
            <a:r>
              <a:rPr sz="2800" dirty="0">
                <a:latin typeface="Times New Roman" panose="02020603050405020304" pitchFamily="18" charset="0"/>
                <a:cs typeface="Times New Roman" panose="02020603050405020304" pitchFamily="18" charset="0"/>
              </a:rPr>
              <a:t>- Negative reviews: 537</a:t>
            </a:r>
          </a:p>
          <a:p>
            <a:pPr algn="just"/>
            <a:r>
              <a:rPr sz="2800" dirty="0">
                <a:latin typeface="Times New Roman" panose="02020603050405020304" pitchFamily="18" charset="0"/>
                <a:cs typeface="Times New Roman" panose="02020603050405020304" pitchFamily="18" charset="0"/>
              </a:rPr>
              <a:t>- Common complaints: Delays, customer service, and food quality.</a:t>
            </a:r>
          </a:p>
        </p:txBody>
      </p:sp>
      <p:sp>
        <p:nvSpPr>
          <p:cNvPr id="5" name="Title 4">
            <a:extLst>
              <a:ext uri="{FF2B5EF4-FFF2-40B4-BE49-F238E27FC236}">
                <a16:creationId xmlns:a16="http://schemas.microsoft.com/office/drawing/2014/main" id="{0FBF9DF1-CAC8-40B6-9DB9-3F12C4447841}"/>
              </a:ext>
            </a:extLst>
          </p:cNvPr>
          <p:cNvSpPr>
            <a:spLocks noGrp="1"/>
          </p:cNvSpPr>
          <p:nvPr>
            <p:ph type="title"/>
          </p:nvPr>
        </p:nvSpPr>
        <p:spPr>
          <a:xfrm>
            <a:off x="88900" y="160338"/>
            <a:ext cx="8229600" cy="2252662"/>
          </a:xfrm>
        </p:spPr>
        <p:txBody>
          <a:bodyPr>
            <a:noAutofit/>
          </a:bodyPr>
          <a:lstStyle/>
          <a:p>
            <a:pPr algn="ctr"/>
            <a:r>
              <a:rPr lang="en-US" sz="5400" dirty="0">
                <a:latin typeface="Times New Roman" panose="02020603050405020304" pitchFamily="18" charset="0"/>
                <a:cs typeface="Times New Roman" panose="02020603050405020304" pitchFamily="18" charset="0"/>
              </a:rPr>
              <a:t>SKYTRAX AIRLINE REVIEW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045524-AE36-4009-84BB-A659D8B0F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29467"/>
            <a:ext cx="9144000" cy="381687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85E529F2-B424-4104-BEC7-4D705D961451}"/>
              </a:ext>
            </a:extLst>
          </p:cNvPr>
          <p:cNvSpPr>
            <a:spLocks noGrp="1"/>
          </p:cNvSpPr>
          <p:nvPr>
            <p:ph type="title"/>
          </p:nvPr>
        </p:nvSpPr>
        <p:spPr>
          <a:xfrm>
            <a:off x="524933" y="111654"/>
            <a:ext cx="7489901" cy="1049235"/>
          </a:xfrm>
        </p:spPr>
        <p:txBody>
          <a:bodyPr>
            <a:noAutofit/>
          </a:bodyPr>
          <a:lstStyle/>
          <a:p>
            <a:pPr algn="ctr"/>
            <a:r>
              <a:rPr lang="en-US" sz="7200" dirty="0">
                <a:latin typeface="Times New Roman" panose="02020603050405020304" pitchFamily="18" charset="0"/>
                <a:cs typeface="Times New Roman" panose="02020603050405020304" pitchFamily="18" charset="0"/>
              </a:rPr>
              <a:t>RESULT 1</a:t>
            </a:r>
          </a:p>
        </p:txBody>
      </p:sp>
      <p:sp>
        <p:nvSpPr>
          <p:cNvPr id="7" name="Content Placeholder 6">
            <a:extLst>
              <a:ext uri="{FF2B5EF4-FFF2-40B4-BE49-F238E27FC236}">
                <a16:creationId xmlns:a16="http://schemas.microsoft.com/office/drawing/2014/main" id="{DF77A5AE-1D27-4E9D-B4F6-CD5871F61FDF}"/>
              </a:ext>
            </a:extLst>
          </p:cNvPr>
          <p:cNvSpPr>
            <a:spLocks noGrp="1"/>
          </p:cNvSpPr>
          <p:nvPr>
            <p:ph idx="1"/>
          </p:nvPr>
        </p:nvSpPr>
        <p:spPr>
          <a:xfrm>
            <a:off x="317500" y="2049889"/>
            <a:ext cx="8627533" cy="643467"/>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Key topics The frequency chart below shows that the key topics within the reviews include “service”, “seat”, “crew” and “staff”, showing that people are actively talking about their experience and staff. </a:t>
            </a:r>
          </a:p>
        </p:txBody>
      </p:sp>
    </p:spTree>
    <p:extLst>
      <p:ext uri="{BB962C8B-B14F-4D97-AF65-F5344CB8AC3E}">
        <p14:creationId xmlns:p14="http://schemas.microsoft.com/office/powerpoint/2010/main" val="425007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1BBA76-3AD2-4E45-B8E1-E7FDD6294950}"/>
              </a:ext>
            </a:extLst>
          </p:cNvPr>
          <p:cNvSpPr>
            <a:spLocks noGrp="1"/>
          </p:cNvSpPr>
          <p:nvPr>
            <p:ph type="title"/>
          </p:nvPr>
        </p:nvSpPr>
        <p:spPr>
          <a:xfrm>
            <a:off x="1443038" y="194564"/>
            <a:ext cx="6571344" cy="1056319"/>
          </a:xfrm>
        </p:spPr>
        <p:txBody>
          <a:bodyPr>
            <a:noAutofit/>
          </a:bodyPr>
          <a:lstStyle/>
          <a:p>
            <a:r>
              <a:rPr lang="en-US" sz="9600" dirty="0">
                <a:latin typeface="Times New Roman" panose="02020603050405020304" pitchFamily="18" charset="0"/>
                <a:cs typeface="Times New Roman" panose="02020603050405020304" pitchFamily="18" charset="0"/>
              </a:rPr>
              <a:t>RESULT 2</a:t>
            </a:r>
          </a:p>
        </p:txBody>
      </p:sp>
      <p:sp>
        <p:nvSpPr>
          <p:cNvPr id="6" name="Text Placeholder 5">
            <a:extLst>
              <a:ext uri="{FF2B5EF4-FFF2-40B4-BE49-F238E27FC236}">
                <a16:creationId xmlns:a16="http://schemas.microsoft.com/office/drawing/2014/main" id="{7CB7AA9E-3963-405E-B339-393038F96BAD}"/>
              </a:ext>
            </a:extLst>
          </p:cNvPr>
          <p:cNvSpPr>
            <a:spLocks noGrp="1"/>
          </p:cNvSpPr>
          <p:nvPr>
            <p:ph type="body" idx="1"/>
          </p:nvPr>
        </p:nvSpPr>
        <p:spPr>
          <a:xfrm>
            <a:off x="169333" y="1916114"/>
            <a:ext cx="8288867" cy="639762"/>
          </a:xfrm>
        </p:spPr>
        <p:txBody>
          <a:bodyPr>
            <a:normAutofit fontScale="92500" lnSpcReduction="20000"/>
          </a:bodyPr>
          <a:lstStyle/>
          <a:p>
            <a:r>
              <a:rPr lang="en-US" b="0" dirty="0">
                <a:latin typeface="Times New Roman" panose="02020603050405020304" pitchFamily="18" charset="0"/>
                <a:cs typeface="Times New Roman" panose="02020603050405020304" pitchFamily="18" charset="0"/>
              </a:rPr>
              <a:t>Out of 1500 reviews, 948 were positive, 537 were negative, and 15 were neutral</a:t>
            </a:r>
          </a:p>
        </p:txBody>
      </p:sp>
      <p:pic>
        <p:nvPicPr>
          <p:cNvPr id="2050" name="Picture 2">
            <a:extLst>
              <a:ext uri="{FF2B5EF4-FFF2-40B4-BE49-F238E27FC236}">
                <a16:creationId xmlns:a16="http://schemas.microsoft.com/office/drawing/2014/main" id="{20A9C8C8-9EEC-4E9C-90F3-189BAE728CD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321734" y="2555876"/>
            <a:ext cx="6366933" cy="3523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7313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TotalTime>
  <Words>103</Words>
  <Application>Microsoft Office PowerPoint</Application>
  <PresentationFormat>On-screen Show (4:3)</PresentationFormat>
  <Paragraphs>17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Gill Sans MT</vt:lpstr>
      <vt:lpstr>Times New Roman</vt:lpstr>
      <vt:lpstr>Gallery</vt:lpstr>
      <vt:lpstr>SKYTRAX AIRLINE REVIEW ANALYSIS</vt:lpstr>
      <vt:lpstr>RESULT 1</vt:lpstr>
      <vt:lpstr>RESULT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RESULTS</dc:title>
  <dc:subject/>
  <dc:creator/>
  <cp:keywords/>
  <dc:description>generated using python-pptx</dc:description>
  <cp:lastModifiedBy>damilare segun</cp:lastModifiedBy>
  <cp:revision>4</cp:revision>
  <dcterms:created xsi:type="dcterms:W3CDTF">2013-01-27T09:14:16Z</dcterms:created>
  <dcterms:modified xsi:type="dcterms:W3CDTF">2025-02-06T18:51:53Z</dcterms:modified>
  <cp:category/>
</cp:coreProperties>
</file>