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79300"/>
  <p:notesSz cx="121793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3" roundtripDataSignature="AMtx7mhvW1IC401E00pyc4tYqqtIpDoY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0275" y="514350"/>
            <a:ext cx="8119925"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7925" y="3257550"/>
            <a:ext cx="9743425"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217925" y="3257550"/>
            <a:ext cx="9743425"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030275" y="514350"/>
            <a:ext cx="81199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1217925" y="3257550"/>
            <a:ext cx="9743425"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2030275" y="514350"/>
            <a:ext cx="81199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1217925" y="3257550"/>
            <a:ext cx="9743425"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2030275" y="514350"/>
            <a:ext cx="81199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1217925" y="3257550"/>
            <a:ext cx="9743425"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2030275" y="514350"/>
            <a:ext cx="81199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1217925" y="3257550"/>
            <a:ext cx="9743425"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2030275" y="514350"/>
            <a:ext cx="81199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1217925" y="3257550"/>
            <a:ext cx="9743425"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2030275" y="514350"/>
            <a:ext cx="81199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1217925" y="3257550"/>
            <a:ext cx="9743425"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2030275" y="514350"/>
            <a:ext cx="8119925"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9"/>
          <p:cNvSpPr txBox="1"/>
          <p:nvPr>
            <p:ph type="title"/>
          </p:nvPr>
        </p:nvSpPr>
        <p:spPr>
          <a:xfrm>
            <a:off x="844092" y="959942"/>
            <a:ext cx="10497464" cy="5124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FF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body"/>
          </p:nvPr>
        </p:nvSpPr>
        <p:spPr>
          <a:xfrm>
            <a:off x="729056" y="1945004"/>
            <a:ext cx="10727537" cy="25082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9"/>
          <p:cNvSpPr txBox="1"/>
          <p:nvPr>
            <p:ph idx="11" type="ftr"/>
          </p:nvPr>
        </p:nvSpPr>
        <p:spPr>
          <a:xfrm>
            <a:off x="4630673" y="6167825"/>
            <a:ext cx="2922270"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0" type="dt"/>
          </p:nvPr>
        </p:nvSpPr>
        <p:spPr>
          <a:xfrm>
            <a:off x="889812" y="6170873"/>
            <a:ext cx="1128395" cy="2108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11132819" y="6082481"/>
            <a:ext cx="173354" cy="296545"/>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200" u="none" cap="none" strike="noStrike">
                <a:solidFill>
                  <a:schemeClr val="dk1"/>
                </a:solidFill>
                <a:latin typeface="Verdana"/>
                <a:ea typeface="Verdana"/>
                <a:cs typeface="Verdana"/>
                <a:sym typeface="Verdana"/>
              </a:defRPr>
            </a:lvl1pPr>
            <a:lvl2pPr indent="0" lvl="1" marL="38100" marR="0" algn="l">
              <a:lnSpc>
                <a:spcPct val="100000"/>
              </a:lnSpc>
              <a:spcBef>
                <a:spcPts val="0"/>
              </a:spcBef>
              <a:buNone/>
              <a:defRPr b="0" i="0" sz="1200" u="none" cap="none" strike="noStrike">
                <a:solidFill>
                  <a:schemeClr val="dk1"/>
                </a:solidFill>
                <a:latin typeface="Verdana"/>
                <a:ea typeface="Verdana"/>
                <a:cs typeface="Verdana"/>
                <a:sym typeface="Verdana"/>
              </a:defRPr>
            </a:lvl2pPr>
            <a:lvl3pPr indent="0" lvl="2" marL="38100" marR="0" algn="l">
              <a:lnSpc>
                <a:spcPct val="100000"/>
              </a:lnSpc>
              <a:spcBef>
                <a:spcPts val="0"/>
              </a:spcBef>
              <a:buNone/>
              <a:defRPr b="0" i="0" sz="1200" u="none" cap="none" strike="noStrike">
                <a:solidFill>
                  <a:schemeClr val="dk1"/>
                </a:solidFill>
                <a:latin typeface="Verdana"/>
                <a:ea typeface="Verdana"/>
                <a:cs typeface="Verdana"/>
                <a:sym typeface="Verdana"/>
              </a:defRPr>
            </a:lvl3pPr>
            <a:lvl4pPr indent="0" lvl="3" marL="38100" marR="0" algn="l">
              <a:lnSpc>
                <a:spcPct val="100000"/>
              </a:lnSpc>
              <a:spcBef>
                <a:spcPts val="0"/>
              </a:spcBef>
              <a:buNone/>
              <a:defRPr b="0" i="0" sz="1200" u="none" cap="none" strike="noStrike">
                <a:solidFill>
                  <a:schemeClr val="dk1"/>
                </a:solidFill>
                <a:latin typeface="Verdana"/>
                <a:ea typeface="Verdana"/>
                <a:cs typeface="Verdana"/>
                <a:sym typeface="Verdana"/>
              </a:defRPr>
            </a:lvl4pPr>
            <a:lvl5pPr indent="0" lvl="4" marL="38100" marR="0" algn="l">
              <a:lnSpc>
                <a:spcPct val="100000"/>
              </a:lnSpc>
              <a:spcBef>
                <a:spcPts val="0"/>
              </a:spcBef>
              <a:buNone/>
              <a:defRPr b="0" i="0" sz="1200" u="none" cap="none" strike="noStrike">
                <a:solidFill>
                  <a:schemeClr val="dk1"/>
                </a:solidFill>
                <a:latin typeface="Verdana"/>
                <a:ea typeface="Verdana"/>
                <a:cs typeface="Verdana"/>
                <a:sym typeface="Verdana"/>
              </a:defRPr>
            </a:lvl5pPr>
            <a:lvl6pPr indent="0" lvl="5" marL="38100" marR="0" algn="l">
              <a:lnSpc>
                <a:spcPct val="100000"/>
              </a:lnSpc>
              <a:spcBef>
                <a:spcPts val="0"/>
              </a:spcBef>
              <a:buNone/>
              <a:defRPr b="0" i="0" sz="1200" u="none" cap="none" strike="noStrike">
                <a:solidFill>
                  <a:schemeClr val="dk1"/>
                </a:solidFill>
                <a:latin typeface="Verdana"/>
                <a:ea typeface="Verdana"/>
                <a:cs typeface="Verdana"/>
                <a:sym typeface="Verdana"/>
              </a:defRPr>
            </a:lvl6pPr>
            <a:lvl7pPr indent="0" lvl="6" marL="38100" marR="0" algn="l">
              <a:lnSpc>
                <a:spcPct val="100000"/>
              </a:lnSpc>
              <a:spcBef>
                <a:spcPts val="0"/>
              </a:spcBef>
              <a:buNone/>
              <a:defRPr b="0" i="0" sz="1200" u="none" cap="none" strike="noStrike">
                <a:solidFill>
                  <a:schemeClr val="dk1"/>
                </a:solidFill>
                <a:latin typeface="Verdana"/>
                <a:ea typeface="Verdana"/>
                <a:cs typeface="Verdana"/>
                <a:sym typeface="Verdana"/>
              </a:defRPr>
            </a:lvl7pPr>
            <a:lvl8pPr indent="0" lvl="7" marL="38100" marR="0" algn="l">
              <a:lnSpc>
                <a:spcPct val="100000"/>
              </a:lnSpc>
              <a:spcBef>
                <a:spcPts val="0"/>
              </a:spcBef>
              <a:buNone/>
              <a:defRPr b="0" i="0" sz="1200" u="none" cap="none" strike="noStrike">
                <a:solidFill>
                  <a:schemeClr val="dk1"/>
                </a:solidFill>
                <a:latin typeface="Verdana"/>
                <a:ea typeface="Verdana"/>
                <a:cs typeface="Verdana"/>
                <a:sym typeface="Verdana"/>
              </a:defRPr>
            </a:lvl8pPr>
            <a:lvl9pPr indent="0" lvl="8" marL="38100" marR="0" algn="l">
              <a:lnSpc>
                <a:spcPct val="100000"/>
              </a:lnSpc>
              <a:spcBef>
                <a:spcPts val="0"/>
              </a:spcBef>
              <a:buNone/>
              <a:defRPr b="0" i="0" sz="1200" u="none" cap="none" strike="noStrike">
                <a:solidFill>
                  <a:schemeClr val="dk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10"/>
          <p:cNvSpPr txBox="1"/>
          <p:nvPr>
            <p:ph idx="11" type="ftr"/>
          </p:nvPr>
        </p:nvSpPr>
        <p:spPr>
          <a:xfrm>
            <a:off x="4630673" y="6167825"/>
            <a:ext cx="2922270"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0" type="dt"/>
          </p:nvPr>
        </p:nvSpPr>
        <p:spPr>
          <a:xfrm>
            <a:off x="889812" y="6170873"/>
            <a:ext cx="1128395" cy="2108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11132819" y="6082481"/>
            <a:ext cx="173354" cy="296545"/>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200">
                <a:solidFill>
                  <a:schemeClr val="dk1"/>
                </a:solidFill>
                <a:latin typeface="Verdana"/>
                <a:ea typeface="Verdana"/>
                <a:cs typeface="Verdana"/>
                <a:sym typeface="Verdana"/>
              </a:defRPr>
            </a:lvl1pPr>
            <a:lvl2pPr indent="0" lvl="1" marL="38100" marR="0" algn="l">
              <a:lnSpc>
                <a:spcPct val="100000"/>
              </a:lnSpc>
              <a:spcBef>
                <a:spcPts val="0"/>
              </a:spcBef>
              <a:buNone/>
              <a:defRPr b="0" i="0" sz="1200">
                <a:solidFill>
                  <a:schemeClr val="dk1"/>
                </a:solidFill>
                <a:latin typeface="Verdana"/>
                <a:ea typeface="Verdana"/>
                <a:cs typeface="Verdana"/>
                <a:sym typeface="Verdana"/>
              </a:defRPr>
            </a:lvl2pPr>
            <a:lvl3pPr indent="0" lvl="2" marL="38100" marR="0" algn="l">
              <a:lnSpc>
                <a:spcPct val="100000"/>
              </a:lnSpc>
              <a:spcBef>
                <a:spcPts val="0"/>
              </a:spcBef>
              <a:buNone/>
              <a:defRPr b="0" i="0" sz="1200">
                <a:solidFill>
                  <a:schemeClr val="dk1"/>
                </a:solidFill>
                <a:latin typeface="Verdana"/>
                <a:ea typeface="Verdana"/>
                <a:cs typeface="Verdana"/>
                <a:sym typeface="Verdana"/>
              </a:defRPr>
            </a:lvl3pPr>
            <a:lvl4pPr indent="0" lvl="3" marL="38100" marR="0" algn="l">
              <a:lnSpc>
                <a:spcPct val="100000"/>
              </a:lnSpc>
              <a:spcBef>
                <a:spcPts val="0"/>
              </a:spcBef>
              <a:buNone/>
              <a:defRPr b="0" i="0" sz="1200">
                <a:solidFill>
                  <a:schemeClr val="dk1"/>
                </a:solidFill>
                <a:latin typeface="Verdana"/>
                <a:ea typeface="Verdana"/>
                <a:cs typeface="Verdana"/>
                <a:sym typeface="Verdana"/>
              </a:defRPr>
            </a:lvl4pPr>
            <a:lvl5pPr indent="0" lvl="4" marL="38100" marR="0" algn="l">
              <a:lnSpc>
                <a:spcPct val="100000"/>
              </a:lnSpc>
              <a:spcBef>
                <a:spcPts val="0"/>
              </a:spcBef>
              <a:buNone/>
              <a:defRPr b="0" i="0" sz="1200">
                <a:solidFill>
                  <a:schemeClr val="dk1"/>
                </a:solidFill>
                <a:latin typeface="Verdana"/>
                <a:ea typeface="Verdana"/>
                <a:cs typeface="Verdana"/>
                <a:sym typeface="Verdana"/>
              </a:defRPr>
            </a:lvl5pPr>
            <a:lvl6pPr indent="0" lvl="5" marL="38100" marR="0" algn="l">
              <a:lnSpc>
                <a:spcPct val="100000"/>
              </a:lnSpc>
              <a:spcBef>
                <a:spcPts val="0"/>
              </a:spcBef>
              <a:buNone/>
              <a:defRPr b="0" i="0" sz="1200">
                <a:solidFill>
                  <a:schemeClr val="dk1"/>
                </a:solidFill>
                <a:latin typeface="Verdana"/>
                <a:ea typeface="Verdana"/>
                <a:cs typeface="Verdana"/>
                <a:sym typeface="Verdana"/>
              </a:defRPr>
            </a:lvl6pPr>
            <a:lvl7pPr indent="0" lvl="6" marL="38100" marR="0" algn="l">
              <a:lnSpc>
                <a:spcPct val="100000"/>
              </a:lnSpc>
              <a:spcBef>
                <a:spcPts val="0"/>
              </a:spcBef>
              <a:buNone/>
              <a:defRPr b="0" i="0" sz="1200">
                <a:solidFill>
                  <a:schemeClr val="dk1"/>
                </a:solidFill>
                <a:latin typeface="Verdana"/>
                <a:ea typeface="Verdana"/>
                <a:cs typeface="Verdana"/>
                <a:sym typeface="Verdana"/>
              </a:defRPr>
            </a:lvl7pPr>
            <a:lvl8pPr indent="0" lvl="7" marL="38100" marR="0" algn="l">
              <a:lnSpc>
                <a:spcPct val="100000"/>
              </a:lnSpc>
              <a:spcBef>
                <a:spcPts val="0"/>
              </a:spcBef>
              <a:buNone/>
              <a:defRPr b="0" i="0" sz="1200">
                <a:solidFill>
                  <a:schemeClr val="dk1"/>
                </a:solidFill>
                <a:latin typeface="Verdana"/>
                <a:ea typeface="Verdana"/>
                <a:cs typeface="Verdana"/>
                <a:sym typeface="Verdana"/>
              </a:defRPr>
            </a:lvl8pPr>
            <a:lvl9pPr indent="0" lvl="8" marL="38100" marR="0" algn="l">
              <a:lnSpc>
                <a:spcPct val="100000"/>
              </a:lnSpc>
              <a:spcBef>
                <a:spcPts val="0"/>
              </a:spcBef>
              <a:buNone/>
              <a:defRPr b="0" i="0" sz="1200">
                <a:solidFill>
                  <a:schemeClr val="dk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11"/>
          <p:cNvSpPr txBox="1"/>
          <p:nvPr>
            <p:ph type="ctrTitle"/>
          </p:nvPr>
        </p:nvSpPr>
        <p:spPr>
          <a:xfrm>
            <a:off x="913923" y="2125980"/>
            <a:ext cx="10357803"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subTitle"/>
          </p:nvPr>
        </p:nvSpPr>
        <p:spPr>
          <a:xfrm>
            <a:off x="1827847" y="3840480"/>
            <a:ext cx="8529955"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1" type="ftr"/>
          </p:nvPr>
        </p:nvSpPr>
        <p:spPr>
          <a:xfrm>
            <a:off x="4630673" y="6167825"/>
            <a:ext cx="2922270"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0" type="dt"/>
          </p:nvPr>
        </p:nvSpPr>
        <p:spPr>
          <a:xfrm>
            <a:off x="889812" y="6170873"/>
            <a:ext cx="1128395" cy="2108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11132819" y="6082481"/>
            <a:ext cx="173354" cy="296545"/>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200">
                <a:solidFill>
                  <a:schemeClr val="dk1"/>
                </a:solidFill>
                <a:latin typeface="Verdana"/>
                <a:ea typeface="Verdana"/>
                <a:cs typeface="Verdana"/>
                <a:sym typeface="Verdana"/>
              </a:defRPr>
            </a:lvl1pPr>
            <a:lvl2pPr indent="0" lvl="1" marL="38100" marR="0" algn="l">
              <a:lnSpc>
                <a:spcPct val="100000"/>
              </a:lnSpc>
              <a:spcBef>
                <a:spcPts val="0"/>
              </a:spcBef>
              <a:buNone/>
              <a:defRPr b="0" i="0" sz="1200">
                <a:solidFill>
                  <a:schemeClr val="dk1"/>
                </a:solidFill>
                <a:latin typeface="Verdana"/>
                <a:ea typeface="Verdana"/>
                <a:cs typeface="Verdana"/>
                <a:sym typeface="Verdana"/>
              </a:defRPr>
            </a:lvl2pPr>
            <a:lvl3pPr indent="0" lvl="2" marL="38100" marR="0" algn="l">
              <a:lnSpc>
                <a:spcPct val="100000"/>
              </a:lnSpc>
              <a:spcBef>
                <a:spcPts val="0"/>
              </a:spcBef>
              <a:buNone/>
              <a:defRPr b="0" i="0" sz="1200">
                <a:solidFill>
                  <a:schemeClr val="dk1"/>
                </a:solidFill>
                <a:latin typeface="Verdana"/>
                <a:ea typeface="Verdana"/>
                <a:cs typeface="Verdana"/>
                <a:sym typeface="Verdana"/>
              </a:defRPr>
            </a:lvl3pPr>
            <a:lvl4pPr indent="0" lvl="3" marL="38100" marR="0" algn="l">
              <a:lnSpc>
                <a:spcPct val="100000"/>
              </a:lnSpc>
              <a:spcBef>
                <a:spcPts val="0"/>
              </a:spcBef>
              <a:buNone/>
              <a:defRPr b="0" i="0" sz="1200">
                <a:solidFill>
                  <a:schemeClr val="dk1"/>
                </a:solidFill>
                <a:latin typeface="Verdana"/>
                <a:ea typeface="Verdana"/>
                <a:cs typeface="Verdana"/>
                <a:sym typeface="Verdana"/>
              </a:defRPr>
            </a:lvl4pPr>
            <a:lvl5pPr indent="0" lvl="4" marL="38100" marR="0" algn="l">
              <a:lnSpc>
                <a:spcPct val="100000"/>
              </a:lnSpc>
              <a:spcBef>
                <a:spcPts val="0"/>
              </a:spcBef>
              <a:buNone/>
              <a:defRPr b="0" i="0" sz="1200">
                <a:solidFill>
                  <a:schemeClr val="dk1"/>
                </a:solidFill>
                <a:latin typeface="Verdana"/>
                <a:ea typeface="Verdana"/>
                <a:cs typeface="Verdana"/>
                <a:sym typeface="Verdana"/>
              </a:defRPr>
            </a:lvl5pPr>
            <a:lvl6pPr indent="0" lvl="5" marL="38100" marR="0" algn="l">
              <a:lnSpc>
                <a:spcPct val="100000"/>
              </a:lnSpc>
              <a:spcBef>
                <a:spcPts val="0"/>
              </a:spcBef>
              <a:buNone/>
              <a:defRPr b="0" i="0" sz="1200">
                <a:solidFill>
                  <a:schemeClr val="dk1"/>
                </a:solidFill>
                <a:latin typeface="Verdana"/>
                <a:ea typeface="Verdana"/>
                <a:cs typeface="Verdana"/>
                <a:sym typeface="Verdana"/>
              </a:defRPr>
            </a:lvl6pPr>
            <a:lvl7pPr indent="0" lvl="6" marL="38100" marR="0" algn="l">
              <a:lnSpc>
                <a:spcPct val="100000"/>
              </a:lnSpc>
              <a:spcBef>
                <a:spcPts val="0"/>
              </a:spcBef>
              <a:buNone/>
              <a:defRPr b="0" i="0" sz="1200">
                <a:solidFill>
                  <a:schemeClr val="dk1"/>
                </a:solidFill>
                <a:latin typeface="Verdana"/>
                <a:ea typeface="Verdana"/>
                <a:cs typeface="Verdana"/>
                <a:sym typeface="Verdana"/>
              </a:defRPr>
            </a:lvl7pPr>
            <a:lvl8pPr indent="0" lvl="7" marL="38100" marR="0" algn="l">
              <a:lnSpc>
                <a:spcPct val="100000"/>
              </a:lnSpc>
              <a:spcBef>
                <a:spcPts val="0"/>
              </a:spcBef>
              <a:buNone/>
              <a:defRPr b="0" i="0" sz="1200">
                <a:solidFill>
                  <a:schemeClr val="dk1"/>
                </a:solidFill>
                <a:latin typeface="Verdana"/>
                <a:ea typeface="Verdana"/>
                <a:cs typeface="Verdana"/>
                <a:sym typeface="Verdana"/>
              </a:defRPr>
            </a:lvl8pPr>
            <a:lvl9pPr indent="0" lvl="8" marL="38100" marR="0" algn="l">
              <a:lnSpc>
                <a:spcPct val="100000"/>
              </a:lnSpc>
              <a:spcBef>
                <a:spcPts val="0"/>
              </a:spcBef>
              <a:buNone/>
              <a:defRPr b="0" i="0" sz="1200">
                <a:solidFill>
                  <a:schemeClr val="dk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2"/>
          <p:cNvSpPr txBox="1"/>
          <p:nvPr>
            <p:ph type="title"/>
          </p:nvPr>
        </p:nvSpPr>
        <p:spPr>
          <a:xfrm>
            <a:off x="844092" y="959942"/>
            <a:ext cx="10497464" cy="5124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FF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609282" y="1577340"/>
            <a:ext cx="5300758"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2"/>
          <p:cNvSpPr txBox="1"/>
          <p:nvPr>
            <p:ph idx="2" type="body"/>
          </p:nvPr>
        </p:nvSpPr>
        <p:spPr>
          <a:xfrm>
            <a:off x="6275609" y="1577340"/>
            <a:ext cx="5300758"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2"/>
          <p:cNvSpPr txBox="1"/>
          <p:nvPr>
            <p:ph idx="11" type="ftr"/>
          </p:nvPr>
        </p:nvSpPr>
        <p:spPr>
          <a:xfrm>
            <a:off x="4630673" y="6167825"/>
            <a:ext cx="2922270"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0" type="dt"/>
          </p:nvPr>
        </p:nvSpPr>
        <p:spPr>
          <a:xfrm>
            <a:off x="889812" y="6170873"/>
            <a:ext cx="1128395" cy="2108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11132819" y="6082481"/>
            <a:ext cx="173354" cy="296545"/>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200">
                <a:solidFill>
                  <a:schemeClr val="dk1"/>
                </a:solidFill>
                <a:latin typeface="Verdana"/>
                <a:ea typeface="Verdana"/>
                <a:cs typeface="Verdana"/>
                <a:sym typeface="Verdana"/>
              </a:defRPr>
            </a:lvl1pPr>
            <a:lvl2pPr indent="0" lvl="1" marL="38100" marR="0" algn="l">
              <a:lnSpc>
                <a:spcPct val="100000"/>
              </a:lnSpc>
              <a:spcBef>
                <a:spcPts val="0"/>
              </a:spcBef>
              <a:buNone/>
              <a:defRPr b="0" i="0" sz="1200">
                <a:solidFill>
                  <a:schemeClr val="dk1"/>
                </a:solidFill>
                <a:latin typeface="Verdana"/>
                <a:ea typeface="Verdana"/>
                <a:cs typeface="Verdana"/>
                <a:sym typeface="Verdana"/>
              </a:defRPr>
            </a:lvl2pPr>
            <a:lvl3pPr indent="0" lvl="2" marL="38100" marR="0" algn="l">
              <a:lnSpc>
                <a:spcPct val="100000"/>
              </a:lnSpc>
              <a:spcBef>
                <a:spcPts val="0"/>
              </a:spcBef>
              <a:buNone/>
              <a:defRPr b="0" i="0" sz="1200">
                <a:solidFill>
                  <a:schemeClr val="dk1"/>
                </a:solidFill>
                <a:latin typeface="Verdana"/>
                <a:ea typeface="Verdana"/>
                <a:cs typeface="Verdana"/>
                <a:sym typeface="Verdana"/>
              </a:defRPr>
            </a:lvl3pPr>
            <a:lvl4pPr indent="0" lvl="3" marL="38100" marR="0" algn="l">
              <a:lnSpc>
                <a:spcPct val="100000"/>
              </a:lnSpc>
              <a:spcBef>
                <a:spcPts val="0"/>
              </a:spcBef>
              <a:buNone/>
              <a:defRPr b="0" i="0" sz="1200">
                <a:solidFill>
                  <a:schemeClr val="dk1"/>
                </a:solidFill>
                <a:latin typeface="Verdana"/>
                <a:ea typeface="Verdana"/>
                <a:cs typeface="Verdana"/>
                <a:sym typeface="Verdana"/>
              </a:defRPr>
            </a:lvl4pPr>
            <a:lvl5pPr indent="0" lvl="4" marL="38100" marR="0" algn="l">
              <a:lnSpc>
                <a:spcPct val="100000"/>
              </a:lnSpc>
              <a:spcBef>
                <a:spcPts val="0"/>
              </a:spcBef>
              <a:buNone/>
              <a:defRPr b="0" i="0" sz="1200">
                <a:solidFill>
                  <a:schemeClr val="dk1"/>
                </a:solidFill>
                <a:latin typeface="Verdana"/>
                <a:ea typeface="Verdana"/>
                <a:cs typeface="Verdana"/>
                <a:sym typeface="Verdana"/>
              </a:defRPr>
            </a:lvl5pPr>
            <a:lvl6pPr indent="0" lvl="5" marL="38100" marR="0" algn="l">
              <a:lnSpc>
                <a:spcPct val="100000"/>
              </a:lnSpc>
              <a:spcBef>
                <a:spcPts val="0"/>
              </a:spcBef>
              <a:buNone/>
              <a:defRPr b="0" i="0" sz="1200">
                <a:solidFill>
                  <a:schemeClr val="dk1"/>
                </a:solidFill>
                <a:latin typeface="Verdana"/>
                <a:ea typeface="Verdana"/>
                <a:cs typeface="Verdana"/>
                <a:sym typeface="Verdana"/>
              </a:defRPr>
            </a:lvl6pPr>
            <a:lvl7pPr indent="0" lvl="6" marL="38100" marR="0" algn="l">
              <a:lnSpc>
                <a:spcPct val="100000"/>
              </a:lnSpc>
              <a:spcBef>
                <a:spcPts val="0"/>
              </a:spcBef>
              <a:buNone/>
              <a:defRPr b="0" i="0" sz="1200">
                <a:solidFill>
                  <a:schemeClr val="dk1"/>
                </a:solidFill>
                <a:latin typeface="Verdana"/>
                <a:ea typeface="Verdana"/>
                <a:cs typeface="Verdana"/>
                <a:sym typeface="Verdana"/>
              </a:defRPr>
            </a:lvl7pPr>
            <a:lvl8pPr indent="0" lvl="7" marL="38100" marR="0" algn="l">
              <a:lnSpc>
                <a:spcPct val="100000"/>
              </a:lnSpc>
              <a:spcBef>
                <a:spcPts val="0"/>
              </a:spcBef>
              <a:buNone/>
              <a:defRPr b="0" i="0" sz="1200">
                <a:solidFill>
                  <a:schemeClr val="dk1"/>
                </a:solidFill>
                <a:latin typeface="Verdana"/>
                <a:ea typeface="Verdana"/>
                <a:cs typeface="Verdana"/>
                <a:sym typeface="Verdana"/>
              </a:defRPr>
            </a:lvl8pPr>
            <a:lvl9pPr indent="0" lvl="8" marL="38100" marR="0" algn="l">
              <a:lnSpc>
                <a:spcPct val="100000"/>
              </a:lnSpc>
              <a:spcBef>
                <a:spcPts val="0"/>
              </a:spcBef>
              <a:buNone/>
              <a:defRPr b="0" i="0" sz="1200">
                <a:solidFill>
                  <a:schemeClr val="dk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3"/>
          <p:cNvSpPr txBox="1"/>
          <p:nvPr>
            <p:ph type="title"/>
          </p:nvPr>
        </p:nvSpPr>
        <p:spPr>
          <a:xfrm>
            <a:off x="844092" y="959942"/>
            <a:ext cx="10497464" cy="51244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FF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3"/>
          <p:cNvSpPr txBox="1"/>
          <p:nvPr>
            <p:ph idx="11" type="ftr"/>
          </p:nvPr>
        </p:nvSpPr>
        <p:spPr>
          <a:xfrm>
            <a:off x="4630673" y="6167825"/>
            <a:ext cx="2922270" cy="393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0" type="dt"/>
          </p:nvPr>
        </p:nvSpPr>
        <p:spPr>
          <a:xfrm>
            <a:off x="889812" y="6170873"/>
            <a:ext cx="1128395" cy="2108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2" type="sldNum"/>
          </p:nvPr>
        </p:nvSpPr>
        <p:spPr>
          <a:xfrm>
            <a:off x="11132819" y="6082481"/>
            <a:ext cx="173354" cy="296545"/>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200">
                <a:solidFill>
                  <a:schemeClr val="dk1"/>
                </a:solidFill>
                <a:latin typeface="Verdana"/>
                <a:ea typeface="Verdana"/>
                <a:cs typeface="Verdana"/>
                <a:sym typeface="Verdana"/>
              </a:defRPr>
            </a:lvl1pPr>
            <a:lvl2pPr indent="0" lvl="1" marL="38100" marR="0" algn="l">
              <a:lnSpc>
                <a:spcPct val="100000"/>
              </a:lnSpc>
              <a:spcBef>
                <a:spcPts val="0"/>
              </a:spcBef>
              <a:buNone/>
              <a:defRPr b="0" i="0" sz="1200">
                <a:solidFill>
                  <a:schemeClr val="dk1"/>
                </a:solidFill>
                <a:latin typeface="Verdana"/>
                <a:ea typeface="Verdana"/>
                <a:cs typeface="Verdana"/>
                <a:sym typeface="Verdana"/>
              </a:defRPr>
            </a:lvl2pPr>
            <a:lvl3pPr indent="0" lvl="2" marL="38100" marR="0" algn="l">
              <a:lnSpc>
                <a:spcPct val="100000"/>
              </a:lnSpc>
              <a:spcBef>
                <a:spcPts val="0"/>
              </a:spcBef>
              <a:buNone/>
              <a:defRPr b="0" i="0" sz="1200">
                <a:solidFill>
                  <a:schemeClr val="dk1"/>
                </a:solidFill>
                <a:latin typeface="Verdana"/>
                <a:ea typeface="Verdana"/>
                <a:cs typeface="Verdana"/>
                <a:sym typeface="Verdana"/>
              </a:defRPr>
            </a:lvl3pPr>
            <a:lvl4pPr indent="0" lvl="3" marL="38100" marR="0" algn="l">
              <a:lnSpc>
                <a:spcPct val="100000"/>
              </a:lnSpc>
              <a:spcBef>
                <a:spcPts val="0"/>
              </a:spcBef>
              <a:buNone/>
              <a:defRPr b="0" i="0" sz="1200">
                <a:solidFill>
                  <a:schemeClr val="dk1"/>
                </a:solidFill>
                <a:latin typeface="Verdana"/>
                <a:ea typeface="Verdana"/>
                <a:cs typeface="Verdana"/>
                <a:sym typeface="Verdana"/>
              </a:defRPr>
            </a:lvl4pPr>
            <a:lvl5pPr indent="0" lvl="4" marL="38100" marR="0" algn="l">
              <a:lnSpc>
                <a:spcPct val="100000"/>
              </a:lnSpc>
              <a:spcBef>
                <a:spcPts val="0"/>
              </a:spcBef>
              <a:buNone/>
              <a:defRPr b="0" i="0" sz="1200">
                <a:solidFill>
                  <a:schemeClr val="dk1"/>
                </a:solidFill>
                <a:latin typeface="Verdana"/>
                <a:ea typeface="Verdana"/>
                <a:cs typeface="Verdana"/>
                <a:sym typeface="Verdana"/>
              </a:defRPr>
            </a:lvl5pPr>
            <a:lvl6pPr indent="0" lvl="5" marL="38100" marR="0" algn="l">
              <a:lnSpc>
                <a:spcPct val="100000"/>
              </a:lnSpc>
              <a:spcBef>
                <a:spcPts val="0"/>
              </a:spcBef>
              <a:buNone/>
              <a:defRPr b="0" i="0" sz="1200">
                <a:solidFill>
                  <a:schemeClr val="dk1"/>
                </a:solidFill>
                <a:latin typeface="Verdana"/>
                <a:ea typeface="Verdana"/>
                <a:cs typeface="Verdana"/>
                <a:sym typeface="Verdana"/>
              </a:defRPr>
            </a:lvl6pPr>
            <a:lvl7pPr indent="0" lvl="6" marL="38100" marR="0" algn="l">
              <a:lnSpc>
                <a:spcPct val="100000"/>
              </a:lnSpc>
              <a:spcBef>
                <a:spcPts val="0"/>
              </a:spcBef>
              <a:buNone/>
              <a:defRPr b="0" i="0" sz="1200">
                <a:solidFill>
                  <a:schemeClr val="dk1"/>
                </a:solidFill>
                <a:latin typeface="Verdana"/>
                <a:ea typeface="Verdana"/>
                <a:cs typeface="Verdana"/>
                <a:sym typeface="Verdana"/>
              </a:defRPr>
            </a:lvl7pPr>
            <a:lvl8pPr indent="0" lvl="7" marL="38100" marR="0" algn="l">
              <a:lnSpc>
                <a:spcPct val="100000"/>
              </a:lnSpc>
              <a:spcBef>
                <a:spcPts val="0"/>
              </a:spcBef>
              <a:buNone/>
              <a:defRPr b="0" i="0" sz="1200">
                <a:solidFill>
                  <a:schemeClr val="dk1"/>
                </a:solidFill>
                <a:latin typeface="Verdana"/>
                <a:ea typeface="Verdana"/>
                <a:cs typeface="Verdana"/>
                <a:sym typeface="Verdana"/>
              </a:defRPr>
            </a:lvl8pPr>
            <a:lvl9pPr indent="0" lvl="8" marL="38100" marR="0" algn="l">
              <a:lnSpc>
                <a:spcPct val="100000"/>
              </a:lnSpc>
              <a:spcBef>
                <a:spcPts val="0"/>
              </a:spcBef>
              <a:buNone/>
              <a:defRPr b="0" i="0" sz="1200">
                <a:solidFill>
                  <a:schemeClr val="dk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44092" y="959942"/>
            <a:ext cx="10497464" cy="51244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729056" y="1945004"/>
            <a:ext cx="10727537" cy="25082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8"/>
          <p:cNvSpPr txBox="1"/>
          <p:nvPr>
            <p:ph idx="11" type="ftr"/>
          </p:nvPr>
        </p:nvSpPr>
        <p:spPr>
          <a:xfrm>
            <a:off x="4630673" y="6167825"/>
            <a:ext cx="2922270" cy="3937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0" type="dt"/>
          </p:nvPr>
        </p:nvSpPr>
        <p:spPr>
          <a:xfrm>
            <a:off x="889812" y="6170873"/>
            <a:ext cx="1128395" cy="2108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11132819" y="6082481"/>
            <a:ext cx="173354" cy="296545"/>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1pPr>
            <a:lvl2pPr indent="0" lvl="1"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2pPr>
            <a:lvl3pPr indent="0" lvl="2"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3pPr>
            <a:lvl4pPr indent="0" lvl="3"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4pPr>
            <a:lvl5pPr indent="0" lvl="4"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5pPr>
            <a:lvl6pPr indent="0" lvl="5"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6pPr>
            <a:lvl7pPr indent="0" lvl="6"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7pPr>
            <a:lvl8pPr indent="0" lvl="7"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8pPr>
            <a:lvl9pPr indent="0" lvl="8" marL="38100" marR="0" rtl="0" algn="l">
              <a:lnSpc>
                <a:spcPct val="100000"/>
              </a:lnSpc>
              <a:spcBef>
                <a:spcPts val="0"/>
              </a:spcBef>
              <a:buNone/>
              <a:defRPr b="0" i="0" sz="1200" u="none" cap="none" strike="noStrike">
                <a:solidFill>
                  <a:schemeClr val="dk1"/>
                </a:solidFill>
                <a:latin typeface="Verdana"/>
                <a:ea typeface="Verdana"/>
                <a:cs typeface="Verdana"/>
                <a:sym typeface="Verdana"/>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ph type="title"/>
          </p:nvPr>
        </p:nvSpPr>
        <p:spPr>
          <a:xfrm>
            <a:off x="956868" y="1313764"/>
            <a:ext cx="999998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001F5F"/>
                </a:solidFill>
              </a:rPr>
              <a:t>Department of Computer Science and Engineering</a:t>
            </a:r>
            <a:endParaRPr sz="2800"/>
          </a:p>
        </p:txBody>
      </p:sp>
      <p:sp>
        <p:nvSpPr>
          <p:cNvPr id="44" name="Google Shape;44;p1"/>
          <p:cNvSpPr txBox="1"/>
          <p:nvPr/>
        </p:nvSpPr>
        <p:spPr>
          <a:xfrm>
            <a:off x="2017263" y="2800675"/>
            <a:ext cx="7879200" cy="2107500"/>
          </a:xfrm>
          <a:prstGeom prst="rect">
            <a:avLst/>
          </a:prstGeom>
          <a:noFill/>
          <a:ln>
            <a:noFill/>
          </a:ln>
        </p:spPr>
        <p:txBody>
          <a:bodyPr anchorCtr="0" anchor="t" bIns="0" lIns="0" spcFirstLastPara="1" rIns="0" wrap="square" tIns="13950">
            <a:spAutoFit/>
          </a:bodyPr>
          <a:lstStyle/>
          <a:p>
            <a:pPr indent="0" lvl="0" marL="12700" rtl="0" algn="ctr">
              <a:spcBef>
                <a:spcPts val="0"/>
              </a:spcBef>
              <a:spcAft>
                <a:spcPts val="0"/>
              </a:spcAft>
              <a:buClr>
                <a:schemeClr val="dk1"/>
              </a:buClr>
              <a:buSzPts val="1100"/>
              <a:buFont typeface="Arial"/>
              <a:buNone/>
            </a:pPr>
            <a:r>
              <a:rPr b="1" lang="en-US" sz="3400">
                <a:solidFill>
                  <a:srgbClr val="6E2E9F"/>
                </a:solidFill>
                <a:latin typeface="Verdana"/>
                <a:ea typeface="Verdana"/>
                <a:cs typeface="Verdana"/>
                <a:sym typeface="Verdana"/>
              </a:rPr>
              <a:t>Virtual Project Review System for Streamlined Evaluation and Performance Optimization</a:t>
            </a:r>
            <a:endParaRPr b="1" sz="3400">
              <a:solidFill>
                <a:srgbClr val="6E2E9F"/>
              </a:solidFill>
              <a:latin typeface="Verdana"/>
              <a:ea typeface="Verdana"/>
              <a:cs typeface="Verdana"/>
              <a:sym typeface="Verdana"/>
            </a:endParaRPr>
          </a:p>
          <a:p>
            <a:pPr indent="0" lvl="0" marL="12700" marR="0" rtl="0" algn="ctr">
              <a:lnSpc>
                <a:spcPct val="100000"/>
              </a:lnSpc>
              <a:spcBef>
                <a:spcPts val="0"/>
              </a:spcBef>
              <a:spcAft>
                <a:spcPts val="0"/>
              </a:spcAft>
              <a:buNone/>
            </a:pPr>
            <a:r>
              <a:t/>
            </a:r>
            <a:endParaRPr b="1" sz="3400">
              <a:solidFill>
                <a:srgbClr val="6E2E9F"/>
              </a:solidFill>
              <a:latin typeface="Verdana"/>
              <a:ea typeface="Verdana"/>
              <a:cs typeface="Verdana"/>
              <a:sym typeface="Verdana"/>
            </a:endParaRPr>
          </a:p>
        </p:txBody>
      </p:sp>
      <p:sp>
        <p:nvSpPr>
          <p:cNvPr id="45" name="Google Shape;45;p1"/>
          <p:cNvSpPr txBox="1"/>
          <p:nvPr/>
        </p:nvSpPr>
        <p:spPr>
          <a:xfrm>
            <a:off x="490924" y="5208215"/>
            <a:ext cx="4455725" cy="1137876"/>
          </a:xfrm>
          <a:prstGeom prst="rect">
            <a:avLst/>
          </a:prstGeom>
          <a:noFill/>
          <a:ln>
            <a:noFill/>
          </a:ln>
        </p:spPr>
        <p:txBody>
          <a:bodyPr anchorCtr="0" anchor="t" bIns="0" lIns="0" spcFirstLastPara="1" rIns="0" wrap="square" tIns="15225">
            <a:spAutoFit/>
          </a:bodyPr>
          <a:lstStyle/>
          <a:p>
            <a:pPr indent="0" lvl="0" marL="12700" marR="5715" rtl="0" algn="l">
              <a:lnSpc>
                <a:spcPct val="99200"/>
              </a:lnSpc>
              <a:spcBef>
                <a:spcPts val="0"/>
              </a:spcBef>
              <a:spcAft>
                <a:spcPts val="0"/>
              </a:spcAft>
              <a:buNone/>
            </a:pPr>
            <a:r>
              <a:rPr b="1" i="0" lang="en-US" sz="2400" u="none" cap="none" strike="noStrike">
                <a:solidFill>
                  <a:srgbClr val="FF0000"/>
                </a:solidFill>
                <a:latin typeface="Verdana"/>
                <a:ea typeface="Verdana"/>
                <a:cs typeface="Verdana"/>
                <a:sym typeface="Verdana"/>
              </a:rPr>
              <a:t>Supervisor</a:t>
            </a:r>
            <a:endParaRPr/>
          </a:p>
          <a:p>
            <a:pPr indent="0" lvl="0" marL="12700" marR="5715" rtl="0" algn="l">
              <a:lnSpc>
                <a:spcPct val="99200"/>
              </a:lnSpc>
              <a:spcBef>
                <a:spcPts val="120"/>
              </a:spcBef>
              <a:spcAft>
                <a:spcPts val="0"/>
              </a:spcAft>
              <a:buNone/>
            </a:pPr>
            <a:r>
              <a:rPr b="1" i="0" lang="en-US" sz="2400" u="none" cap="none" strike="noStrike">
                <a:solidFill>
                  <a:srgbClr val="FF0000"/>
                </a:solidFill>
                <a:latin typeface="Verdana"/>
                <a:ea typeface="Verdana"/>
                <a:cs typeface="Verdana"/>
                <a:sym typeface="Verdana"/>
              </a:rPr>
              <a:t>Mrs. JANANEE V</a:t>
            </a:r>
            <a:endParaRPr/>
          </a:p>
          <a:p>
            <a:pPr indent="0" lvl="0" marL="12700" marR="5715" rtl="0" algn="l">
              <a:lnSpc>
                <a:spcPct val="99200"/>
              </a:lnSpc>
              <a:spcBef>
                <a:spcPts val="120"/>
              </a:spcBef>
              <a:spcAft>
                <a:spcPts val="0"/>
              </a:spcAft>
              <a:buNone/>
            </a:pPr>
            <a:r>
              <a:rPr b="1" i="0" lang="en-US" sz="2400" u="none" cap="none" strike="noStrike">
                <a:solidFill>
                  <a:srgbClr val="FF0000"/>
                </a:solidFill>
                <a:latin typeface="Verdana"/>
                <a:ea typeface="Verdana"/>
                <a:cs typeface="Verdana"/>
                <a:sym typeface="Verdana"/>
              </a:rPr>
              <a:t>Assistant Professor(SG)</a:t>
            </a:r>
            <a:endParaRPr b="0" i="0" sz="2400" u="none" cap="none" strike="noStrike">
              <a:solidFill>
                <a:schemeClr val="dk1"/>
              </a:solidFill>
              <a:latin typeface="Verdana"/>
              <a:ea typeface="Verdana"/>
              <a:cs typeface="Verdana"/>
              <a:sym typeface="Verdana"/>
            </a:endParaRPr>
          </a:p>
        </p:txBody>
      </p:sp>
      <p:sp>
        <p:nvSpPr>
          <p:cNvPr id="46" name="Google Shape;46;p1"/>
          <p:cNvSpPr txBox="1"/>
          <p:nvPr/>
        </p:nvSpPr>
        <p:spPr>
          <a:xfrm>
            <a:off x="6292088" y="5116118"/>
            <a:ext cx="5760720" cy="1322070"/>
          </a:xfrm>
          <a:prstGeom prst="rect">
            <a:avLst/>
          </a:prstGeom>
          <a:noFill/>
          <a:ln>
            <a:noFill/>
          </a:ln>
        </p:spPr>
        <p:txBody>
          <a:bodyPr anchorCtr="0" anchor="t" bIns="0" lIns="0" spcFirstLastPara="1" rIns="0" wrap="square" tIns="80000">
            <a:spAutoFit/>
          </a:bodyPr>
          <a:lstStyle/>
          <a:p>
            <a:pPr indent="0" lvl="0" marL="12700" marR="0" rtl="0" algn="l">
              <a:lnSpc>
                <a:spcPct val="100000"/>
              </a:lnSpc>
              <a:spcBef>
                <a:spcPts val="0"/>
              </a:spcBef>
              <a:spcAft>
                <a:spcPts val="0"/>
              </a:spcAft>
              <a:buNone/>
            </a:pPr>
            <a:r>
              <a:rPr b="1" i="0" lang="en-US" sz="2400" u="none" cap="none" strike="noStrike">
                <a:solidFill>
                  <a:srgbClr val="FF0000"/>
                </a:solidFill>
                <a:latin typeface="Verdana"/>
                <a:ea typeface="Verdana"/>
                <a:cs typeface="Verdana"/>
                <a:sym typeface="Verdana"/>
              </a:rPr>
              <a:t>MUKKUNDHAN N (210701170)</a:t>
            </a:r>
            <a:endParaRPr b="0" i="0" sz="2400" u="none" cap="none" strike="noStrike">
              <a:solidFill>
                <a:schemeClr val="dk1"/>
              </a:solidFill>
              <a:latin typeface="Verdana"/>
              <a:ea typeface="Verdana"/>
              <a:cs typeface="Verdana"/>
              <a:sym typeface="Verdana"/>
            </a:endParaRPr>
          </a:p>
          <a:p>
            <a:pPr indent="0" lvl="0" marL="12700" marR="0" rtl="0" algn="l">
              <a:lnSpc>
                <a:spcPct val="100000"/>
              </a:lnSpc>
              <a:spcBef>
                <a:spcPts val="530"/>
              </a:spcBef>
              <a:spcAft>
                <a:spcPts val="0"/>
              </a:spcAft>
              <a:buNone/>
            </a:pPr>
            <a:r>
              <a:rPr b="1" i="0" lang="en-US" sz="2400" u="none" cap="none" strike="noStrike">
                <a:solidFill>
                  <a:srgbClr val="FF0000"/>
                </a:solidFill>
                <a:latin typeface="Verdana"/>
                <a:ea typeface="Verdana"/>
                <a:cs typeface="Verdana"/>
                <a:sym typeface="Verdana"/>
              </a:rPr>
              <a:t>NAVEENKUMAR S (210701175)</a:t>
            </a:r>
            <a:endParaRPr b="0" i="0" sz="2400" u="none" cap="none" strike="noStrike">
              <a:solidFill>
                <a:schemeClr val="dk1"/>
              </a:solidFill>
              <a:latin typeface="Verdana"/>
              <a:ea typeface="Verdana"/>
              <a:cs typeface="Verdana"/>
              <a:sym typeface="Verdana"/>
            </a:endParaRPr>
          </a:p>
          <a:p>
            <a:pPr indent="0" lvl="0" marL="12700" marR="0" rtl="0" algn="l">
              <a:lnSpc>
                <a:spcPct val="100000"/>
              </a:lnSpc>
              <a:spcBef>
                <a:spcPts val="505"/>
              </a:spcBef>
              <a:spcAft>
                <a:spcPts val="0"/>
              </a:spcAft>
              <a:buNone/>
            </a:pPr>
            <a:r>
              <a:rPr b="1" i="0" lang="en-US" sz="2400" u="none" cap="none" strike="noStrike">
                <a:solidFill>
                  <a:srgbClr val="FF0000"/>
                </a:solidFill>
                <a:latin typeface="Verdana"/>
                <a:ea typeface="Verdana"/>
                <a:cs typeface="Verdana"/>
                <a:sym typeface="Verdana"/>
              </a:rPr>
              <a:t>NAVNEETH SURESH (210701176)</a:t>
            </a:r>
            <a:endParaRPr b="0" i="0" sz="2400" u="none" cap="none" strike="noStrike">
              <a:solidFill>
                <a:schemeClr val="dk1"/>
              </a:solidFill>
              <a:latin typeface="Verdana"/>
              <a:ea typeface="Verdana"/>
              <a:cs typeface="Verdana"/>
              <a:sym typeface="Verdana"/>
            </a:endParaRPr>
          </a:p>
        </p:txBody>
      </p:sp>
      <p:pic>
        <p:nvPicPr>
          <p:cNvPr id="47" name="Google Shape;47;p1"/>
          <p:cNvPicPr preferRelativeResize="0"/>
          <p:nvPr/>
        </p:nvPicPr>
        <p:blipFill rotWithShape="1">
          <a:blip r:embed="rId3">
            <a:alphaModFix/>
          </a:blip>
          <a:srcRect b="0" l="0" r="0" t="0"/>
          <a:stretch/>
        </p:blipFill>
        <p:spPr>
          <a:xfrm>
            <a:off x="80011" y="88900"/>
            <a:ext cx="2905125" cy="952500"/>
          </a:xfrm>
          <a:prstGeom prst="rect">
            <a:avLst/>
          </a:prstGeom>
          <a:noFill/>
          <a:ln>
            <a:noFill/>
          </a:ln>
        </p:spPr>
      </p:pic>
      <p:pic>
        <p:nvPicPr>
          <p:cNvPr id="48" name="Google Shape;48;p1"/>
          <p:cNvPicPr preferRelativeResize="0"/>
          <p:nvPr/>
        </p:nvPicPr>
        <p:blipFill rotWithShape="1">
          <a:blip r:embed="rId4">
            <a:alphaModFix/>
          </a:blip>
          <a:srcRect b="0" l="0" r="0" t="0"/>
          <a:stretch/>
        </p:blipFill>
        <p:spPr>
          <a:xfrm>
            <a:off x="11099800" y="64007"/>
            <a:ext cx="1000125" cy="1142492"/>
          </a:xfrm>
          <a:prstGeom prst="rect">
            <a:avLst/>
          </a:prstGeom>
          <a:noFill/>
          <a:ln>
            <a:noFill/>
          </a:ln>
        </p:spPr>
      </p:pic>
      <p:grpSp>
        <p:nvGrpSpPr>
          <p:cNvPr id="49" name="Google Shape;49;p1"/>
          <p:cNvGrpSpPr/>
          <p:nvPr/>
        </p:nvGrpSpPr>
        <p:grpSpPr>
          <a:xfrm>
            <a:off x="913130" y="2390775"/>
            <a:ext cx="10352405" cy="109855"/>
            <a:chOff x="913130" y="2390775"/>
            <a:chExt cx="10352405" cy="109855"/>
          </a:xfrm>
        </p:grpSpPr>
        <p:sp>
          <p:nvSpPr>
            <p:cNvPr id="50" name="Google Shape;50;p1"/>
            <p:cNvSpPr/>
            <p:nvPr/>
          </p:nvSpPr>
          <p:spPr>
            <a:xfrm>
              <a:off x="913130" y="2390775"/>
              <a:ext cx="6398260" cy="109855"/>
            </a:xfrm>
            <a:custGeom>
              <a:rect b="b" l="l" r="r" t="t"/>
              <a:pathLst>
                <a:path extrusionOk="0" h="109855" w="6398259">
                  <a:moveTo>
                    <a:pt x="6398260" y="0"/>
                  </a:moveTo>
                  <a:lnTo>
                    <a:pt x="0" y="0"/>
                  </a:lnTo>
                  <a:lnTo>
                    <a:pt x="0" y="109854"/>
                  </a:lnTo>
                  <a:lnTo>
                    <a:pt x="6398260" y="109854"/>
                  </a:lnTo>
                  <a:lnTo>
                    <a:pt x="6398260" y="0"/>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913130" y="2390775"/>
              <a:ext cx="10352405" cy="0"/>
            </a:xfrm>
            <a:custGeom>
              <a:rect b="b" l="l" r="r" t="t"/>
              <a:pathLst>
                <a:path extrusionOk="0" h="120000" w="10352405">
                  <a:moveTo>
                    <a:pt x="0" y="0"/>
                  </a:moveTo>
                  <a:lnTo>
                    <a:pt x="10352405"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2"/>
          <p:cNvSpPr txBox="1"/>
          <p:nvPr>
            <p:ph type="title"/>
          </p:nvPr>
        </p:nvSpPr>
        <p:spPr>
          <a:xfrm>
            <a:off x="844092" y="959942"/>
            <a:ext cx="2905760" cy="5124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Introduction</a:t>
            </a:r>
            <a:endParaRPr/>
          </a:p>
        </p:txBody>
      </p:sp>
      <p:sp>
        <p:nvSpPr>
          <p:cNvPr id="57" name="Google Shape;57;p2"/>
          <p:cNvSpPr txBox="1"/>
          <p:nvPr/>
        </p:nvSpPr>
        <p:spPr>
          <a:xfrm>
            <a:off x="809790" y="2286000"/>
            <a:ext cx="10690060" cy="3153107"/>
          </a:xfrm>
          <a:prstGeom prst="rect">
            <a:avLst/>
          </a:prstGeom>
          <a:noFill/>
          <a:ln>
            <a:noFill/>
          </a:ln>
        </p:spPr>
        <p:txBody>
          <a:bodyPr anchorCtr="0" anchor="t" bIns="0" lIns="0" spcFirstLastPara="1" rIns="0" wrap="square" tIns="0">
            <a:spAutoFit/>
          </a:bodyPr>
          <a:lstStyle/>
          <a:p>
            <a:pPr indent="0" lvl="0" marL="12700" marR="0" rtl="0" algn="just">
              <a:lnSpc>
                <a:spcPct val="95312"/>
              </a:lnSpc>
              <a:spcBef>
                <a:spcPts val="0"/>
              </a:spcBef>
              <a:spcAft>
                <a:spcPts val="0"/>
              </a:spcAft>
              <a:buNone/>
            </a:pPr>
            <a:r>
              <a:rPr lang="en-US" sz="3200">
                <a:solidFill>
                  <a:srgbClr val="CC0000"/>
                </a:solidFill>
                <a:latin typeface="Lucida Sans"/>
                <a:ea typeface="Lucida Sans"/>
                <a:cs typeface="Lucida Sans"/>
                <a:sym typeface="Lucida Sans"/>
              </a:rPr>
              <a:t>□ </a:t>
            </a:r>
            <a:r>
              <a:rPr b="0" i="0" lang="en-US" sz="2400" u="none" cap="none" strike="noStrike">
                <a:solidFill>
                  <a:srgbClr val="000000"/>
                </a:solidFill>
                <a:latin typeface="Times New Roman"/>
                <a:ea typeface="Times New Roman"/>
                <a:cs typeface="Times New Roman"/>
                <a:sym typeface="Times New Roman"/>
              </a:rPr>
              <a:t>Effective management of academic research is essential. The proposed Academic Project Review System is a web-based platform designed to simplify this process for both students and coordinators. It offers students tools for submission checks, progress tracking, and document uploads, while allowing coordinators to review, approve, and provide feedback on submissions. The system streamlines research project management by incorporating real-time progress monitoring. Prioritizing security, privacy, and ease of use, this platform aims to improve the efficiency and success of academic research projects within educational institutions.</a:t>
            </a:r>
            <a:endParaRPr sz="2400">
              <a:solidFill>
                <a:schemeClr val="dk1"/>
              </a:solidFill>
              <a:latin typeface="Times New Roman"/>
              <a:ea typeface="Times New Roman"/>
              <a:cs typeface="Times New Roman"/>
              <a:sym typeface="Times New Roman"/>
            </a:endParaRPr>
          </a:p>
        </p:txBody>
      </p:sp>
      <p:grpSp>
        <p:nvGrpSpPr>
          <p:cNvPr id="58" name="Google Shape;58;p2"/>
          <p:cNvGrpSpPr/>
          <p:nvPr/>
        </p:nvGrpSpPr>
        <p:grpSpPr>
          <a:xfrm>
            <a:off x="811530" y="1564640"/>
            <a:ext cx="10600055" cy="109855"/>
            <a:chOff x="811530" y="1564640"/>
            <a:chExt cx="10600055" cy="109855"/>
          </a:xfrm>
        </p:grpSpPr>
        <p:sp>
          <p:nvSpPr>
            <p:cNvPr id="59" name="Google Shape;59;p2"/>
            <p:cNvSpPr/>
            <p:nvPr/>
          </p:nvSpPr>
          <p:spPr>
            <a:xfrm>
              <a:off x="811530" y="1564640"/>
              <a:ext cx="6201410" cy="109855"/>
            </a:xfrm>
            <a:custGeom>
              <a:rect b="b" l="l" r="r" t="t"/>
              <a:pathLst>
                <a:path extrusionOk="0" h="109855" w="6201409">
                  <a:moveTo>
                    <a:pt x="6201410" y="0"/>
                  </a:moveTo>
                  <a:lnTo>
                    <a:pt x="0" y="0"/>
                  </a:lnTo>
                  <a:lnTo>
                    <a:pt x="0" y="109854"/>
                  </a:lnTo>
                  <a:lnTo>
                    <a:pt x="6201410" y="109854"/>
                  </a:lnTo>
                  <a:lnTo>
                    <a:pt x="6201410" y="0"/>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2"/>
            <p:cNvSpPr/>
            <p:nvPr/>
          </p:nvSpPr>
          <p:spPr>
            <a:xfrm>
              <a:off x="812165" y="1565275"/>
              <a:ext cx="10599420" cy="0"/>
            </a:xfrm>
            <a:custGeom>
              <a:rect b="b" l="l" r="r" t="t"/>
              <a:pathLst>
                <a:path extrusionOk="0" h="120000" w="10599420">
                  <a:moveTo>
                    <a:pt x="0" y="0"/>
                  </a:moveTo>
                  <a:lnTo>
                    <a:pt x="1059941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2"/>
          <p:cNvSpPr/>
          <p:nvPr/>
        </p:nvSpPr>
        <p:spPr>
          <a:xfrm>
            <a:off x="812165" y="6099809"/>
            <a:ext cx="10554970" cy="0"/>
          </a:xfrm>
          <a:custGeom>
            <a:rect b="b" l="l" r="r" t="t"/>
            <a:pathLst>
              <a:path extrusionOk="0" h="120000" w="10554970">
                <a:moveTo>
                  <a:pt x="0" y="0"/>
                </a:moveTo>
                <a:lnTo>
                  <a:pt x="1055496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2"/>
          <p:cNvSpPr txBox="1"/>
          <p:nvPr>
            <p:ph idx="10" type="dt"/>
          </p:nvPr>
        </p:nvSpPr>
        <p:spPr>
          <a:xfrm>
            <a:off x="889812" y="6170873"/>
            <a:ext cx="1128395"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Zeroth Review</a:t>
            </a:r>
            <a:endParaRPr/>
          </a:p>
        </p:txBody>
      </p:sp>
      <p:sp>
        <p:nvSpPr>
          <p:cNvPr id="63" name="Google Shape;63;p2"/>
          <p:cNvSpPr txBox="1"/>
          <p:nvPr>
            <p:ph idx="11" type="ftr"/>
          </p:nvPr>
        </p:nvSpPr>
        <p:spPr>
          <a:xfrm>
            <a:off x="4630673" y="6167825"/>
            <a:ext cx="2922270" cy="393700"/>
          </a:xfrm>
          <a:prstGeom prst="rect">
            <a:avLst/>
          </a:prstGeom>
          <a:noFill/>
          <a:ln>
            <a:noFill/>
          </a:ln>
        </p:spPr>
        <p:txBody>
          <a:bodyPr anchorCtr="0" anchor="t" bIns="0" lIns="0" spcFirstLastPara="1" rIns="0" wrap="square" tIns="13325">
            <a:spAutoFit/>
          </a:bodyPr>
          <a:lstStyle/>
          <a:p>
            <a:pPr indent="-991235" lvl="0" marL="1003300" marR="5080" rtl="0" algn="l">
              <a:lnSpc>
                <a:spcPct val="100000"/>
              </a:lnSpc>
              <a:spcBef>
                <a:spcPts val="0"/>
              </a:spcBef>
              <a:spcAft>
                <a:spcPts val="0"/>
              </a:spcAft>
              <a:buNone/>
            </a:pPr>
            <a:r>
              <a:rPr lang="en-US"/>
              <a:t>Department of Computer Science and  Engineering</a:t>
            </a:r>
            <a:endParaRPr/>
          </a:p>
        </p:txBody>
      </p:sp>
      <p:sp>
        <p:nvSpPr>
          <p:cNvPr id="64" name="Google Shape;64;p2"/>
          <p:cNvSpPr txBox="1"/>
          <p:nvPr>
            <p:ph idx="12" type="sldNum"/>
          </p:nvPr>
        </p:nvSpPr>
        <p:spPr>
          <a:xfrm>
            <a:off x="11132819" y="6082481"/>
            <a:ext cx="173354" cy="296545"/>
          </a:xfrm>
          <a:prstGeom prst="rect">
            <a:avLst/>
          </a:prstGeom>
          <a:noFill/>
          <a:ln>
            <a:noFill/>
          </a:ln>
        </p:spPr>
        <p:txBody>
          <a:bodyPr anchorCtr="0" anchor="t" bIns="0" lIns="0" spcFirstLastPara="1" rIns="0" wrap="square" tIns="98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3"/>
          <p:cNvSpPr txBox="1"/>
          <p:nvPr>
            <p:ph type="title"/>
          </p:nvPr>
        </p:nvSpPr>
        <p:spPr>
          <a:xfrm>
            <a:off x="844092" y="959942"/>
            <a:ext cx="7969250" cy="5124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Problem Statement and Motivation</a:t>
            </a:r>
            <a:endParaRPr/>
          </a:p>
        </p:txBody>
      </p:sp>
      <p:sp>
        <p:nvSpPr>
          <p:cNvPr id="70" name="Google Shape;70;p3"/>
          <p:cNvSpPr txBox="1"/>
          <p:nvPr/>
        </p:nvSpPr>
        <p:spPr>
          <a:xfrm>
            <a:off x="755650" y="1981200"/>
            <a:ext cx="10704830" cy="3550652"/>
          </a:xfrm>
          <a:prstGeom prst="rect">
            <a:avLst/>
          </a:prstGeom>
          <a:noFill/>
          <a:ln>
            <a:noFill/>
          </a:ln>
        </p:spPr>
        <p:txBody>
          <a:bodyPr anchorCtr="0" anchor="t" bIns="0" lIns="0" spcFirstLastPara="1" rIns="0" wrap="square" tIns="0">
            <a:spAutoFit/>
          </a:bodyPr>
          <a:lstStyle/>
          <a:p>
            <a:pPr indent="0" lvl="0" marL="12700" marR="0" rtl="0" algn="just">
              <a:lnSpc>
                <a:spcPct val="95312"/>
              </a:lnSpc>
              <a:spcBef>
                <a:spcPts val="0"/>
              </a:spcBef>
              <a:spcAft>
                <a:spcPts val="0"/>
              </a:spcAft>
              <a:buNone/>
            </a:pPr>
            <a:r>
              <a:rPr lang="en-US" sz="3200">
                <a:solidFill>
                  <a:srgbClr val="CC0000"/>
                </a:solidFill>
                <a:latin typeface="Lucida Sans"/>
                <a:ea typeface="Lucida Sans"/>
                <a:cs typeface="Lucida Sans"/>
                <a:sym typeface="Lucida Sans"/>
              </a:rPr>
              <a:t>□</a:t>
            </a:r>
            <a:r>
              <a:rPr b="0" i="0" lang="en-US" sz="2400" u="none" cap="none" strike="noStrike">
                <a:solidFill>
                  <a:srgbClr val="000000"/>
                </a:solidFill>
                <a:latin typeface="Times New Roman"/>
                <a:ea typeface="Times New Roman"/>
                <a:cs typeface="Times New Roman"/>
                <a:sym typeface="Times New Roman"/>
              </a:rPr>
              <a:t>The manual review and paper submission process in academia is inefficient, leading to delays and increased workload. Students struggle with ensuring originality and compliance, while supervisors face challenges in managing multiple reviews and providing timely feedback. Administrators are burdened with overseeing the entire process and maintaining consistency. This results in errors and inefficiencies, affecting the quality of academic assessments. The proposed </a:t>
            </a:r>
            <a:r>
              <a:rPr lang="en-US" sz="2400">
                <a:solidFill>
                  <a:srgbClr val="000000"/>
                </a:solidFill>
                <a:latin typeface="Times New Roman"/>
                <a:ea typeface="Times New Roman"/>
                <a:cs typeface="Times New Roman"/>
                <a:sym typeface="Times New Roman"/>
              </a:rPr>
              <a:t>application </a:t>
            </a:r>
            <a:r>
              <a:rPr b="0" i="0" lang="en-US" sz="2400" u="none" cap="none" strike="noStrike">
                <a:solidFill>
                  <a:srgbClr val="000000"/>
                </a:solidFill>
                <a:latin typeface="Times New Roman"/>
                <a:ea typeface="Times New Roman"/>
                <a:cs typeface="Times New Roman"/>
                <a:sym typeface="Times New Roman"/>
              </a:rPr>
              <a:t>aims to automate and streamline the review process. </a:t>
            </a:r>
            <a:r>
              <a:rPr lang="en-US" sz="2400">
                <a:solidFill>
                  <a:srgbClr val="000000"/>
                </a:solidFill>
                <a:latin typeface="Times New Roman"/>
                <a:ea typeface="Times New Roman"/>
                <a:cs typeface="Times New Roman"/>
                <a:sym typeface="Times New Roman"/>
              </a:rPr>
              <a:t>The streamlined  review-application aims</a:t>
            </a:r>
            <a:r>
              <a:rPr b="0" i="0" lang="en-US" sz="2400" u="none" cap="none" strike="noStrike">
                <a:solidFill>
                  <a:srgbClr val="000000"/>
                </a:solidFill>
                <a:latin typeface="Times New Roman"/>
                <a:ea typeface="Times New Roman"/>
                <a:cs typeface="Times New Roman"/>
                <a:sym typeface="Times New Roman"/>
              </a:rPr>
              <a:t> to enhance accuracy, speed, and user experience, reducing manual workload and improving overall efficiency in academic assessments.</a:t>
            </a:r>
            <a:endParaRPr sz="2400">
              <a:solidFill>
                <a:schemeClr val="dk1"/>
              </a:solidFill>
              <a:latin typeface="Times New Roman"/>
              <a:ea typeface="Times New Roman"/>
              <a:cs typeface="Times New Roman"/>
              <a:sym typeface="Times New Roman"/>
            </a:endParaRPr>
          </a:p>
        </p:txBody>
      </p:sp>
      <p:grpSp>
        <p:nvGrpSpPr>
          <p:cNvPr id="71" name="Google Shape;71;p3"/>
          <p:cNvGrpSpPr/>
          <p:nvPr/>
        </p:nvGrpSpPr>
        <p:grpSpPr>
          <a:xfrm>
            <a:off x="811530" y="1564640"/>
            <a:ext cx="10600055" cy="109855"/>
            <a:chOff x="811530" y="1564640"/>
            <a:chExt cx="10600055" cy="109855"/>
          </a:xfrm>
        </p:grpSpPr>
        <p:sp>
          <p:nvSpPr>
            <p:cNvPr id="72" name="Google Shape;72;p3"/>
            <p:cNvSpPr/>
            <p:nvPr/>
          </p:nvSpPr>
          <p:spPr>
            <a:xfrm>
              <a:off x="811530" y="1564640"/>
              <a:ext cx="6201410" cy="109855"/>
            </a:xfrm>
            <a:custGeom>
              <a:rect b="b" l="l" r="r" t="t"/>
              <a:pathLst>
                <a:path extrusionOk="0" h="109855" w="6201409">
                  <a:moveTo>
                    <a:pt x="6201410" y="0"/>
                  </a:moveTo>
                  <a:lnTo>
                    <a:pt x="0" y="0"/>
                  </a:lnTo>
                  <a:lnTo>
                    <a:pt x="0" y="109854"/>
                  </a:lnTo>
                  <a:lnTo>
                    <a:pt x="6201410" y="109854"/>
                  </a:lnTo>
                  <a:lnTo>
                    <a:pt x="6201410" y="0"/>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3"/>
            <p:cNvSpPr/>
            <p:nvPr/>
          </p:nvSpPr>
          <p:spPr>
            <a:xfrm>
              <a:off x="812165" y="1565275"/>
              <a:ext cx="10599420" cy="0"/>
            </a:xfrm>
            <a:custGeom>
              <a:rect b="b" l="l" r="r" t="t"/>
              <a:pathLst>
                <a:path extrusionOk="0" h="120000" w="10599420">
                  <a:moveTo>
                    <a:pt x="0" y="0"/>
                  </a:moveTo>
                  <a:lnTo>
                    <a:pt x="1059941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4" name="Google Shape;74;p3"/>
          <p:cNvSpPr/>
          <p:nvPr/>
        </p:nvSpPr>
        <p:spPr>
          <a:xfrm>
            <a:off x="812165" y="6012815"/>
            <a:ext cx="10554970" cy="0"/>
          </a:xfrm>
          <a:custGeom>
            <a:rect b="b" l="l" r="r" t="t"/>
            <a:pathLst>
              <a:path extrusionOk="0" h="120000" w="10554970">
                <a:moveTo>
                  <a:pt x="0" y="0"/>
                </a:moveTo>
                <a:lnTo>
                  <a:pt x="1055496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3"/>
          <p:cNvSpPr txBox="1"/>
          <p:nvPr>
            <p:ph idx="10" type="dt"/>
          </p:nvPr>
        </p:nvSpPr>
        <p:spPr>
          <a:xfrm>
            <a:off x="889812" y="6170873"/>
            <a:ext cx="1128395"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Zeroth Review</a:t>
            </a:r>
            <a:endParaRPr/>
          </a:p>
        </p:txBody>
      </p:sp>
      <p:sp>
        <p:nvSpPr>
          <p:cNvPr id="76" name="Google Shape;76;p3"/>
          <p:cNvSpPr txBox="1"/>
          <p:nvPr>
            <p:ph idx="11" type="ftr"/>
          </p:nvPr>
        </p:nvSpPr>
        <p:spPr>
          <a:xfrm>
            <a:off x="4630673" y="6167825"/>
            <a:ext cx="2922270" cy="393700"/>
          </a:xfrm>
          <a:prstGeom prst="rect">
            <a:avLst/>
          </a:prstGeom>
          <a:noFill/>
          <a:ln>
            <a:noFill/>
          </a:ln>
        </p:spPr>
        <p:txBody>
          <a:bodyPr anchorCtr="0" anchor="t" bIns="0" lIns="0" spcFirstLastPara="1" rIns="0" wrap="square" tIns="13325">
            <a:spAutoFit/>
          </a:bodyPr>
          <a:lstStyle/>
          <a:p>
            <a:pPr indent="-991235" lvl="0" marL="1003300" marR="5080" rtl="0" algn="l">
              <a:lnSpc>
                <a:spcPct val="100000"/>
              </a:lnSpc>
              <a:spcBef>
                <a:spcPts val="0"/>
              </a:spcBef>
              <a:spcAft>
                <a:spcPts val="0"/>
              </a:spcAft>
              <a:buNone/>
            </a:pPr>
            <a:r>
              <a:rPr lang="en-US"/>
              <a:t>Department of Computer Science and  Engineering</a:t>
            </a:r>
            <a:endParaRPr/>
          </a:p>
        </p:txBody>
      </p:sp>
      <p:sp>
        <p:nvSpPr>
          <p:cNvPr id="77" name="Google Shape;77;p3"/>
          <p:cNvSpPr txBox="1"/>
          <p:nvPr>
            <p:ph idx="12" type="sldNum"/>
          </p:nvPr>
        </p:nvSpPr>
        <p:spPr>
          <a:xfrm>
            <a:off x="11132819" y="6082481"/>
            <a:ext cx="173354" cy="296545"/>
          </a:xfrm>
          <a:prstGeom prst="rect">
            <a:avLst/>
          </a:prstGeom>
          <a:noFill/>
          <a:ln>
            <a:noFill/>
          </a:ln>
        </p:spPr>
        <p:txBody>
          <a:bodyPr anchorCtr="0" anchor="t" bIns="0" lIns="0" spcFirstLastPara="1" rIns="0" wrap="square" tIns="9842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sp>
        <p:nvSpPr>
          <p:cNvPr id="82" name="Google Shape;82;p4"/>
          <p:cNvSpPr txBox="1"/>
          <p:nvPr>
            <p:ph type="title"/>
          </p:nvPr>
        </p:nvSpPr>
        <p:spPr>
          <a:xfrm>
            <a:off x="844092" y="959942"/>
            <a:ext cx="3665220" cy="5124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Existing System</a:t>
            </a:r>
            <a:endParaRPr/>
          </a:p>
        </p:txBody>
      </p:sp>
      <p:sp>
        <p:nvSpPr>
          <p:cNvPr id="83" name="Google Shape;83;p4"/>
          <p:cNvSpPr txBox="1"/>
          <p:nvPr/>
        </p:nvSpPr>
        <p:spPr>
          <a:xfrm>
            <a:off x="763905" y="2433519"/>
            <a:ext cx="10695940" cy="2755563"/>
          </a:xfrm>
          <a:prstGeom prst="rect">
            <a:avLst/>
          </a:prstGeom>
          <a:noFill/>
          <a:ln>
            <a:noFill/>
          </a:ln>
        </p:spPr>
        <p:txBody>
          <a:bodyPr anchorCtr="0" anchor="t" bIns="0" lIns="0" spcFirstLastPara="1" rIns="0" wrap="square" tIns="0">
            <a:spAutoFit/>
          </a:bodyPr>
          <a:lstStyle/>
          <a:p>
            <a:pPr indent="0" lvl="0" marL="12700" marR="0" rtl="0" algn="just">
              <a:lnSpc>
                <a:spcPct val="95312"/>
              </a:lnSpc>
              <a:spcBef>
                <a:spcPts val="0"/>
              </a:spcBef>
              <a:spcAft>
                <a:spcPts val="0"/>
              </a:spcAft>
              <a:buNone/>
            </a:pPr>
            <a:r>
              <a:rPr lang="en-US" sz="3200">
                <a:solidFill>
                  <a:srgbClr val="CC0000"/>
                </a:solidFill>
                <a:latin typeface="Lucida Sans"/>
                <a:ea typeface="Lucida Sans"/>
                <a:cs typeface="Lucida Sans"/>
                <a:sym typeface="Lucida Sans"/>
              </a:rPr>
              <a:t>□	</a:t>
            </a:r>
            <a:r>
              <a:rPr lang="en-US" sz="2400">
                <a:solidFill>
                  <a:schemeClr val="dk1"/>
                </a:solidFill>
                <a:latin typeface="Times New Roman"/>
                <a:ea typeface="Times New Roman"/>
                <a:cs typeface="Times New Roman"/>
                <a:sym typeface="Times New Roman"/>
              </a:rPr>
              <a:t>Existing systems like Turnitin, Grammarly, and Google Classroom address parts of academic review but lack comprehensive project management. The Virtual Project Review System improves on these by integrating detailed project management tools, and robust document review workflows. It offers personalized feedback and adaptive learning modules. Seamless integration with LMS platforms and enhanced security measures ensure data protection. A user-friendly, accessible interface makes it a comprehensive, efficient solution for managing academic research projects.</a:t>
            </a:r>
            <a:endParaRPr sz="2400">
              <a:solidFill>
                <a:schemeClr val="dk1"/>
              </a:solidFill>
              <a:latin typeface="Times New Roman"/>
              <a:ea typeface="Times New Roman"/>
              <a:cs typeface="Times New Roman"/>
              <a:sym typeface="Times New Roman"/>
            </a:endParaRPr>
          </a:p>
        </p:txBody>
      </p:sp>
      <p:grpSp>
        <p:nvGrpSpPr>
          <p:cNvPr id="84" name="Google Shape;84;p4"/>
          <p:cNvGrpSpPr/>
          <p:nvPr/>
        </p:nvGrpSpPr>
        <p:grpSpPr>
          <a:xfrm>
            <a:off x="811530" y="1564640"/>
            <a:ext cx="10600055" cy="109855"/>
            <a:chOff x="811530" y="1564640"/>
            <a:chExt cx="10600055" cy="109855"/>
          </a:xfrm>
        </p:grpSpPr>
        <p:sp>
          <p:nvSpPr>
            <p:cNvPr id="85" name="Google Shape;85;p4"/>
            <p:cNvSpPr/>
            <p:nvPr/>
          </p:nvSpPr>
          <p:spPr>
            <a:xfrm>
              <a:off x="811530" y="1564640"/>
              <a:ext cx="6201410" cy="109855"/>
            </a:xfrm>
            <a:custGeom>
              <a:rect b="b" l="l" r="r" t="t"/>
              <a:pathLst>
                <a:path extrusionOk="0" h="109855" w="6201409">
                  <a:moveTo>
                    <a:pt x="6201410" y="0"/>
                  </a:moveTo>
                  <a:lnTo>
                    <a:pt x="0" y="0"/>
                  </a:lnTo>
                  <a:lnTo>
                    <a:pt x="0" y="109854"/>
                  </a:lnTo>
                  <a:lnTo>
                    <a:pt x="6201410" y="109854"/>
                  </a:lnTo>
                  <a:lnTo>
                    <a:pt x="6201410" y="0"/>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4"/>
            <p:cNvSpPr/>
            <p:nvPr/>
          </p:nvSpPr>
          <p:spPr>
            <a:xfrm>
              <a:off x="812165" y="1565275"/>
              <a:ext cx="10599420" cy="0"/>
            </a:xfrm>
            <a:custGeom>
              <a:rect b="b" l="l" r="r" t="t"/>
              <a:pathLst>
                <a:path extrusionOk="0" h="120000" w="10599420">
                  <a:moveTo>
                    <a:pt x="0" y="0"/>
                  </a:moveTo>
                  <a:lnTo>
                    <a:pt x="1059941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7" name="Google Shape;87;p4"/>
          <p:cNvSpPr/>
          <p:nvPr/>
        </p:nvSpPr>
        <p:spPr>
          <a:xfrm>
            <a:off x="812165" y="5935345"/>
            <a:ext cx="10554970" cy="0"/>
          </a:xfrm>
          <a:custGeom>
            <a:rect b="b" l="l" r="r" t="t"/>
            <a:pathLst>
              <a:path extrusionOk="0" h="120000" w="10554970">
                <a:moveTo>
                  <a:pt x="0" y="0"/>
                </a:moveTo>
                <a:lnTo>
                  <a:pt x="1055496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4"/>
          <p:cNvSpPr txBox="1"/>
          <p:nvPr/>
        </p:nvSpPr>
        <p:spPr>
          <a:xfrm>
            <a:off x="889812" y="6002928"/>
            <a:ext cx="1128395" cy="21082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200">
                <a:solidFill>
                  <a:schemeClr val="dk1"/>
                </a:solidFill>
                <a:latin typeface="Verdana"/>
                <a:ea typeface="Verdana"/>
                <a:cs typeface="Verdana"/>
                <a:sym typeface="Verdana"/>
              </a:rPr>
              <a:t>Zeroth Review</a:t>
            </a:r>
            <a:endParaRPr sz="1200">
              <a:solidFill>
                <a:schemeClr val="dk1"/>
              </a:solidFill>
              <a:latin typeface="Verdana"/>
              <a:ea typeface="Verdana"/>
              <a:cs typeface="Verdana"/>
              <a:sym typeface="Verdana"/>
            </a:endParaRPr>
          </a:p>
        </p:txBody>
      </p:sp>
      <p:sp>
        <p:nvSpPr>
          <p:cNvPr id="89" name="Google Shape;89;p4"/>
          <p:cNvSpPr txBox="1"/>
          <p:nvPr/>
        </p:nvSpPr>
        <p:spPr>
          <a:xfrm>
            <a:off x="4630673" y="6002928"/>
            <a:ext cx="2922270" cy="394335"/>
          </a:xfrm>
          <a:prstGeom prst="rect">
            <a:avLst/>
          </a:prstGeom>
          <a:noFill/>
          <a:ln>
            <a:noFill/>
          </a:ln>
        </p:spPr>
        <p:txBody>
          <a:bodyPr anchorCtr="0" anchor="t" bIns="0" lIns="0" spcFirstLastPara="1" rIns="0" wrap="square" tIns="13325">
            <a:spAutoFit/>
          </a:bodyPr>
          <a:lstStyle/>
          <a:p>
            <a:pPr indent="-991235" lvl="0" marL="1003300" marR="5080" rtl="0" algn="l">
              <a:lnSpc>
                <a:spcPct val="100000"/>
              </a:lnSpc>
              <a:spcBef>
                <a:spcPts val="0"/>
              </a:spcBef>
              <a:spcAft>
                <a:spcPts val="0"/>
              </a:spcAft>
              <a:buNone/>
            </a:pPr>
            <a:r>
              <a:rPr lang="en-US"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90" name="Google Shape;90;p4"/>
          <p:cNvSpPr txBox="1"/>
          <p:nvPr/>
        </p:nvSpPr>
        <p:spPr>
          <a:xfrm>
            <a:off x="11158219" y="6002928"/>
            <a:ext cx="122555" cy="21082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200">
                <a:solidFill>
                  <a:schemeClr val="dk1"/>
                </a:solidFill>
                <a:latin typeface="Verdana"/>
                <a:ea typeface="Verdana"/>
                <a:cs typeface="Verdana"/>
                <a:sym typeface="Verdana"/>
              </a:rPr>
              <a:t>4</a:t>
            </a:r>
            <a:endParaRPr sz="12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5"/>
          <p:cNvSpPr txBox="1"/>
          <p:nvPr>
            <p:ph type="title"/>
          </p:nvPr>
        </p:nvSpPr>
        <p:spPr>
          <a:xfrm>
            <a:off x="844092" y="959942"/>
            <a:ext cx="2425065" cy="5124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Objectives</a:t>
            </a:r>
            <a:endParaRPr/>
          </a:p>
        </p:txBody>
      </p:sp>
      <p:sp>
        <p:nvSpPr>
          <p:cNvPr id="96" name="Google Shape;96;p5"/>
          <p:cNvSpPr txBox="1"/>
          <p:nvPr/>
        </p:nvSpPr>
        <p:spPr>
          <a:xfrm>
            <a:off x="755650" y="2057400"/>
            <a:ext cx="10691495" cy="3102388"/>
          </a:xfrm>
          <a:prstGeom prst="rect">
            <a:avLst/>
          </a:prstGeom>
          <a:noFill/>
          <a:ln>
            <a:noFill/>
          </a:ln>
        </p:spPr>
        <p:txBody>
          <a:bodyPr anchorCtr="0" anchor="t" bIns="0" lIns="0" spcFirstLastPara="1" rIns="0" wrap="square" tIns="0">
            <a:spAutoFit/>
          </a:bodyPr>
          <a:lstStyle/>
          <a:p>
            <a:pPr indent="-469900" lvl="0" marL="469900" marR="0" rtl="0" algn="l">
              <a:lnSpc>
                <a:spcPct val="100000"/>
              </a:lnSpc>
              <a:spcBef>
                <a:spcPts val="0"/>
              </a:spcBef>
              <a:spcAft>
                <a:spcPts val="0"/>
              </a:spcAft>
              <a:buClr>
                <a:srgbClr val="CC0000"/>
              </a:buClr>
              <a:buSzPts val="2400"/>
              <a:buFont typeface="Noto Sans Symbols"/>
              <a:buChar char="□"/>
            </a:pPr>
            <a:r>
              <a:rPr lang="en-US" sz="2400">
                <a:solidFill>
                  <a:srgbClr val="000000"/>
                </a:solidFill>
                <a:latin typeface="Times New Roman"/>
                <a:ea typeface="Times New Roman"/>
                <a:cs typeface="Times New Roman"/>
                <a:sym typeface="Times New Roman"/>
              </a:rPr>
              <a:t>1. Simplify Research Management: Provide a user-friendly platform that streamlines the management of academic research projects for both students and coordinators.</a:t>
            </a:r>
            <a:endParaRPr/>
          </a:p>
          <a:p>
            <a:pPr indent="-469900" lvl="0" marL="469900" marR="0" rtl="0" algn="l">
              <a:lnSpc>
                <a:spcPct val="100000"/>
              </a:lnSpc>
              <a:spcBef>
                <a:spcPts val="480"/>
              </a:spcBef>
              <a:spcAft>
                <a:spcPts val="0"/>
              </a:spcAft>
              <a:buClr>
                <a:srgbClr val="CC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2. Enable Progress Tracking: Allow students to track their research progress and submit updates regularly, giving coordinators a clear view of each project’s status.</a:t>
            </a:r>
            <a:endParaRPr/>
          </a:p>
          <a:p>
            <a:pPr indent="-469900" lvl="0" marL="469900" marR="0" rtl="0" algn="l">
              <a:lnSpc>
                <a:spcPct val="100000"/>
              </a:lnSpc>
              <a:spcBef>
                <a:spcPts val="480"/>
              </a:spcBef>
              <a:spcAft>
                <a:spcPts val="0"/>
              </a:spcAft>
              <a:buClr>
                <a:srgbClr val="CC0000"/>
              </a:buClr>
              <a:buSzPts val="2400"/>
              <a:buFont typeface="Noto Sans Symbols"/>
              <a:buChar char="□"/>
            </a:pPr>
            <a:r>
              <a:rPr lang="en-US" sz="2400">
                <a:solidFill>
                  <a:srgbClr val="000000"/>
                </a:solidFill>
                <a:latin typeface="Times New Roman"/>
                <a:ea typeface="Times New Roman"/>
                <a:cs typeface="Times New Roman"/>
                <a:sym typeface="Times New Roman"/>
              </a:rPr>
              <a:t>3. Streamline Document Handling: Provide a centralized system for document uploads, storage, and retrieval, making it easier for students to submit work and for coordinators to access and review it.</a:t>
            </a:r>
            <a:endParaRPr sz="2400">
              <a:solidFill>
                <a:schemeClr val="dk1"/>
              </a:solidFill>
              <a:latin typeface="Times New Roman"/>
              <a:ea typeface="Times New Roman"/>
              <a:cs typeface="Times New Roman"/>
              <a:sym typeface="Times New Roman"/>
            </a:endParaRPr>
          </a:p>
        </p:txBody>
      </p:sp>
      <p:grpSp>
        <p:nvGrpSpPr>
          <p:cNvPr id="97" name="Google Shape;97;p5"/>
          <p:cNvGrpSpPr/>
          <p:nvPr/>
        </p:nvGrpSpPr>
        <p:grpSpPr>
          <a:xfrm>
            <a:off x="811530" y="1564640"/>
            <a:ext cx="10600055" cy="109855"/>
            <a:chOff x="811530" y="1564640"/>
            <a:chExt cx="10600055" cy="109855"/>
          </a:xfrm>
        </p:grpSpPr>
        <p:sp>
          <p:nvSpPr>
            <p:cNvPr id="98" name="Google Shape;98;p5"/>
            <p:cNvSpPr/>
            <p:nvPr/>
          </p:nvSpPr>
          <p:spPr>
            <a:xfrm>
              <a:off x="811530" y="1564640"/>
              <a:ext cx="6201410" cy="109855"/>
            </a:xfrm>
            <a:custGeom>
              <a:rect b="b" l="l" r="r" t="t"/>
              <a:pathLst>
                <a:path extrusionOk="0" h="109855" w="6201409">
                  <a:moveTo>
                    <a:pt x="6201410" y="0"/>
                  </a:moveTo>
                  <a:lnTo>
                    <a:pt x="0" y="0"/>
                  </a:lnTo>
                  <a:lnTo>
                    <a:pt x="0" y="109854"/>
                  </a:lnTo>
                  <a:lnTo>
                    <a:pt x="6201410" y="109854"/>
                  </a:lnTo>
                  <a:lnTo>
                    <a:pt x="6201410" y="0"/>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5"/>
            <p:cNvSpPr/>
            <p:nvPr/>
          </p:nvSpPr>
          <p:spPr>
            <a:xfrm>
              <a:off x="812165" y="1565275"/>
              <a:ext cx="10599420" cy="0"/>
            </a:xfrm>
            <a:custGeom>
              <a:rect b="b" l="l" r="r" t="t"/>
              <a:pathLst>
                <a:path extrusionOk="0" h="120000" w="10599420">
                  <a:moveTo>
                    <a:pt x="0" y="0"/>
                  </a:moveTo>
                  <a:lnTo>
                    <a:pt x="1059941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 name="Google Shape;100;p5"/>
          <p:cNvSpPr/>
          <p:nvPr/>
        </p:nvSpPr>
        <p:spPr>
          <a:xfrm>
            <a:off x="812165" y="6100445"/>
            <a:ext cx="10554970" cy="0"/>
          </a:xfrm>
          <a:custGeom>
            <a:rect b="b" l="l" r="r" t="t"/>
            <a:pathLst>
              <a:path extrusionOk="0" h="120000" w="10554970">
                <a:moveTo>
                  <a:pt x="0" y="0"/>
                </a:moveTo>
                <a:lnTo>
                  <a:pt x="1055496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5"/>
          <p:cNvSpPr txBox="1"/>
          <p:nvPr>
            <p:ph idx="10" type="dt"/>
          </p:nvPr>
        </p:nvSpPr>
        <p:spPr>
          <a:xfrm>
            <a:off x="889812" y="6170873"/>
            <a:ext cx="1128395"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Zeroth Review</a:t>
            </a:r>
            <a:endParaRPr/>
          </a:p>
        </p:txBody>
      </p:sp>
      <p:sp>
        <p:nvSpPr>
          <p:cNvPr id="102" name="Google Shape;102;p5"/>
          <p:cNvSpPr txBox="1"/>
          <p:nvPr>
            <p:ph idx="11" type="ftr"/>
          </p:nvPr>
        </p:nvSpPr>
        <p:spPr>
          <a:xfrm>
            <a:off x="4630673" y="6167825"/>
            <a:ext cx="2922270" cy="393700"/>
          </a:xfrm>
          <a:prstGeom prst="rect">
            <a:avLst/>
          </a:prstGeom>
          <a:noFill/>
          <a:ln>
            <a:noFill/>
          </a:ln>
        </p:spPr>
        <p:txBody>
          <a:bodyPr anchorCtr="0" anchor="t" bIns="0" lIns="0" spcFirstLastPara="1" rIns="0" wrap="square" tIns="13325">
            <a:spAutoFit/>
          </a:bodyPr>
          <a:lstStyle/>
          <a:p>
            <a:pPr indent="-991235" lvl="0" marL="1003300" marR="5080" rtl="0" algn="l">
              <a:lnSpc>
                <a:spcPct val="100000"/>
              </a:lnSpc>
              <a:spcBef>
                <a:spcPts val="0"/>
              </a:spcBef>
              <a:spcAft>
                <a:spcPts val="0"/>
              </a:spcAft>
              <a:buNone/>
            </a:pPr>
            <a:r>
              <a:rPr lang="en-US"/>
              <a:t>Department of Computer Science and  Engineering</a:t>
            </a:r>
            <a:endParaRPr/>
          </a:p>
        </p:txBody>
      </p:sp>
      <p:sp>
        <p:nvSpPr>
          <p:cNvPr id="103" name="Google Shape;103;p5"/>
          <p:cNvSpPr txBox="1"/>
          <p:nvPr>
            <p:ph idx="12" type="sldNum"/>
          </p:nvPr>
        </p:nvSpPr>
        <p:spPr>
          <a:xfrm>
            <a:off x="11132819" y="6082481"/>
            <a:ext cx="173354" cy="296545"/>
          </a:xfrm>
          <a:prstGeom prst="rect">
            <a:avLst/>
          </a:prstGeom>
          <a:noFill/>
          <a:ln>
            <a:noFill/>
          </a:ln>
        </p:spPr>
        <p:txBody>
          <a:bodyPr anchorCtr="0" anchor="t" bIns="0" lIns="0" spcFirstLastPara="1" rIns="0" wrap="square" tIns="10185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6"/>
          <p:cNvSpPr txBox="1"/>
          <p:nvPr>
            <p:ph type="title"/>
          </p:nvPr>
        </p:nvSpPr>
        <p:spPr>
          <a:xfrm>
            <a:off x="844092" y="959942"/>
            <a:ext cx="1945005" cy="51244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Abstract</a:t>
            </a:r>
            <a:endParaRPr/>
          </a:p>
        </p:txBody>
      </p:sp>
      <p:sp>
        <p:nvSpPr>
          <p:cNvPr id="109" name="Google Shape;109;p6"/>
          <p:cNvSpPr txBox="1"/>
          <p:nvPr/>
        </p:nvSpPr>
        <p:spPr>
          <a:xfrm>
            <a:off x="758748" y="2133600"/>
            <a:ext cx="10697845" cy="3550652"/>
          </a:xfrm>
          <a:prstGeom prst="rect">
            <a:avLst/>
          </a:prstGeom>
          <a:noFill/>
          <a:ln>
            <a:noFill/>
          </a:ln>
        </p:spPr>
        <p:txBody>
          <a:bodyPr anchorCtr="0" anchor="t" bIns="0" lIns="0" spcFirstLastPara="1" rIns="0" wrap="square" tIns="0">
            <a:spAutoFit/>
          </a:bodyPr>
          <a:lstStyle/>
          <a:p>
            <a:pPr indent="0" lvl="0" marL="12700" marR="0" rtl="0" algn="just">
              <a:lnSpc>
                <a:spcPct val="95312"/>
              </a:lnSpc>
              <a:spcBef>
                <a:spcPts val="0"/>
              </a:spcBef>
              <a:spcAft>
                <a:spcPts val="0"/>
              </a:spcAft>
              <a:buNone/>
            </a:pPr>
            <a:r>
              <a:rPr lang="en-US" sz="3200">
                <a:solidFill>
                  <a:srgbClr val="CC0000"/>
                </a:solidFill>
                <a:latin typeface="Lucida Sans"/>
                <a:ea typeface="Lucida Sans"/>
                <a:cs typeface="Lucida Sans"/>
                <a:sym typeface="Lucida Sans"/>
              </a:rPr>
              <a:t>□	</a:t>
            </a:r>
            <a:r>
              <a:rPr b="0" i="0" lang="en-US" sz="2400" u="none" cap="none" strike="noStrike">
                <a:solidFill>
                  <a:srgbClr val="000000"/>
                </a:solidFill>
                <a:latin typeface="Times New Roman"/>
                <a:ea typeface="Times New Roman"/>
                <a:cs typeface="Times New Roman"/>
                <a:sym typeface="Times New Roman"/>
              </a:rPr>
              <a:t>The proposed Academic Project Review System is a web-based platform designed to enhance the management of academic research projects for students and coordinators. This system streamlines research processes by offering tools for progress tracking, document uploads, and submission management. Coordinators can efficiently review, approve, and provide feedback on student submissions. With a focus on security, privacy, and ease of use, this platform aims to improve the efficiency and success of academic research projects within educational institutions.</a:t>
            </a:r>
            <a:br>
              <a:rPr b="0" i="0" lang="en-US"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12700" marR="0" rtl="0" algn="just">
              <a:lnSpc>
                <a:spcPct val="127083"/>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110" name="Google Shape;110;p6"/>
          <p:cNvGrpSpPr/>
          <p:nvPr/>
        </p:nvGrpSpPr>
        <p:grpSpPr>
          <a:xfrm>
            <a:off x="811530" y="1564640"/>
            <a:ext cx="10600055" cy="109855"/>
            <a:chOff x="811530" y="1564640"/>
            <a:chExt cx="10600055" cy="109855"/>
          </a:xfrm>
        </p:grpSpPr>
        <p:sp>
          <p:nvSpPr>
            <p:cNvPr id="111" name="Google Shape;111;p6"/>
            <p:cNvSpPr/>
            <p:nvPr/>
          </p:nvSpPr>
          <p:spPr>
            <a:xfrm>
              <a:off x="811530" y="1564640"/>
              <a:ext cx="6201410" cy="109855"/>
            </a:xfrm>
            <a:custGeom>
              <a:rect b="b" l="l" r="r" t="t"/>
              <a:pathLst>
                <a:path extrusionOk="0" h="109855" w="6201409">
                  <a:moveTo>
                    <a:pt x="6201410" y="0"/>
                  </a:moveTo>
                  <a:lnTo>
                    <a:pt x="0" y="0"/>
                  </a:lnTo>
                  <a:lnTo>
                    <a:pt x="0" y="109854"/>
                  </a:lnTo>
                  <a:lnTo>
                    <a:pt x="6201410" y="109854"/>
                  </a:lnTo>
                  <a:lnTo>
                    <a:pt x="6201410" y="0"/>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6"/>
            <p:cNvSpPr/>
            <p:nvPr/>
          </p:nvSpPr>
          <p:spPr>
            <a:xfrm>
              <a:off x="812165" y="1565275"/>
              <a:ext cx="10599420" cy="0"/>
            </a:xfrm>
            <a:custGeom>
              <a:rect b="b" l="l" r="r" t="t"/>
              <a:pathLst>
                <a:path extrusionOk="0" h="120000" w="10599420">
                  <a:moveTo>
                    <a:pt x="0" y="0"/>
                  </a:moveTo>
                  <a:lnTo>
                    <a:pt x="1059941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6"/>
          <p:cNvSpPr/>
          <p:nvPr/>
        </p:nvSpPr>
        <p:spPr>
          <a:xfrm>
            <a:off x="812165" y="6052184"/>
            <a:ext cx="10554970" cy="0"/>
          </a:xfrm>
          <a:custGeom>
            <a:rect b="b" l="l" r="r" t="t"/>
            <a:pathLst>
              <a:path extrusionOk="0" h="120000" w="10554970">
                <a:moveTo>
                  <a:pt x="0" y="0"/>
                </a:moveTo>
                <a:lnTo>
                  <a:pt x="1055496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6"/>
          <p:cNvSpPr txBox="1"/>
          <p:nvPr>
            <p:ph idx="10" type="dt"/>
          </p:nvPr>
        </p:nvSpPr>
        <p:spPr>
          <a:xfrm>
            <a:off x="889812" y="6170873"/>
            <a:ext cx="1128395" cy="21082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Zeroth Review</a:t>
            </a:r>
            <a:endParaRPr/>
          </a:p>
        </p:txBody>
      </p:sp>
      <p:sp>
        <p:nvSpPr>
          <p:cNvPr id="115" name="Google Shape;115;p6"/>
          <p:cNvSpPr txBox="1"/>
          <p:nvPr>
            <p:ph idx="11" type="ftr"/>
          </p:nvPr>
        </p:nvSpPr>
        <p:spPr>
          <a:xfrm>
            <a:off x="4630673" y="6167825"/>
            <a:ext cx="2922270" cy="393700"/>
          </a:xfrm>
          <a:prstGeom prst="rect">
            <a:avLst/>
          </a:prstGeom>
          <a:noFill/>
          <a:ln>
            <a:noFill/>
          </a:ln>
        </p:spPr>
        <p:txBody>
          <a:bodyPr anchorCtr="0" anchor="t" bIns="0" lIns="0" spcFirstLastPara="1" rIns="0" wrap="square" tIns="13325">
            <a:spAutoFit/>
          </a:bodyPr>
          <a:lstStyle/>
          <a:p>
            <a:pPr indent="-991235" lvl="0" marL="1003300" marR="5080" rtl="0" algn="l">
              <a:lnSpc>
                <a:spcPct val="100000"/>
              </a:lnSpc>
              <a:spcBef>
                <a:spcPts val="0"/>
              </a:spcBef>
              <a:spcAft>
                <a:spcPts val="0"/>
              </a:spcAft>
              <a:buNone/>
            </a:pPr>
            <a:r>
              <a:rPr lang="en-US"/>
              <a:t>Department of Computer Science and  Engineering</a:t>
            </a:r>
            <a:endParaRPr/>
          </a:p>
        </p:txBody>
      </p:sp>
      <p:sp>
        <p:nvSpPr>
          <p:cNvPr id="116" name="Google Shape;116;p6"/>
          <p:cNvSpPr txBox="1"/>
          <p:nvPr>
            <p:ph idx="12" type="sldNum"/>
          </p:nvPr>
        </p:nvSpPr>
        <p:spPr>
          <a:xfrm>
            <a:off x="11132819" y="6082481"/>
            <a:ext cx="173354" cy="296545"/>
          </a:xfrm>
          <a:prstGeom prst="rect">
            <a:avLst/>
          </a:prstGeom>
          <a:noFill/>
          <a:ln>
            <a:noFill/>
          </a:ln>
        </p:spPr>
        <p:txBody>
          <a:bodyPr anchorCtr="0" anchor="t" bIns="0" lIns="0" spcFirstLastPara="1" rIns="0" wrap="square" tIns="10185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7"/>
          <p:cNvSpPr txBox="1"/>
          <p:nvPr/>
        </p:nvSpPr>
        <p:spPr>
          <a:xfrm>
            <a:off x="4520946" y="3433013"/>
            <a:ext cx="3034030" cy="63690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b="1" lang="en-US" sz="4000">
                <a:solidFill>
                  <a:srgbClr val="FF0000"/>
                </a:solidFill>
                <a:latin typeface="Verdana"/>
                <a:ea typeface="Verdana"/>
                <a:cs typeface="Verdana"/>
                <a:sym typeface="Verdana"/>
              </a:rPr>
              <a:t>Thank You</a:t>
            </a:r>
            <a:endParaRPr sz="4000">
              <a:solidFill>
                <a:schemeClr val="dk1"/>
              </a:solidFill>
              <a:latin typeface="Verdana"/>
              <a:ea typeface="Verdana"/>
              <a:cs typeface="Verdana"/>
              <a:sym typeface="Verdana"/>
            </a:endParaRPr>
          </a:p>
        </p:txBody>
      </p:sp>
      <p:sp>
        <p:nvSpPr>
          <p:cNvPr id="122" name="Google Shape;122;p7"/>
          <p:cNvSpPr txBox="1"/>
          <p:nvPr/>
        </p:nvSpPr>
        <p:spPr>
          <a:xfrm>
            <a:off x="889812" y="6244844"/>
            <a:ext cx="112522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Verdana"/>
                <a:ea typeface="Verdana"/>
                <a:cs typeface="Verdana"/>
                <a:sym typeface="Verdana"/>
              </a:rPr>
              <a:t>Zeroth Review</a:t>
            </a:r>
            <a:endParaRPr sz="1200">
              <a:solidFill>
                <a:schemeClr val="dk1"/>
              </a:solidFill>
              <a:latin typeface="Verdana"/>
              <a:ea typeface="Verdana"/>
              <a:cs typeface="Verdana"/>
              <a:sym typeface="Verdana"/>
            </a:endParaRPr>
          </a:p>
        </p:txBody>
      </p:sp>
      <p:sp>
        <p:nvSpPr>
          <p:cNvPr id="123" name="Google Shape;123;p7"/>
          <p:cNvSpPr txBox="1"/>
          <p:nvPr/>
        </p:nvSpPr>
        <p:spPr>
          <a:xfrm>
            <a:off x="4630673" y="6235700"/>
            <a:ext cx="2922270" cy="391160"/>
          </a:xfrm>
          <a:prstGeom prst="rect">
            <a:avLst/>
          </a:prstGeom>
          <a:noFill/>
          <a:ln>
            <a:noFill/>
          </a:ln>
        </p:spPr>
        <p:txBody>
          <a:bodyPr anchorCtr="0" anchor="t" bIns="0" lIns="0" spcFirstLastPara="1" rIns="0" wrap="square" tIns="12700">
            <a:spAutoFit/>
          </a:bodyPr>
          <a:lstStyle/>
          <a:p>
            <a:pPr indent="-991235" lvl="0" marL="1003300" marR="5080" rtl="0" algn="l">
              <a:lnSpc>
                <a:spcPct val="100000"/>
              </a:lnSpc>
              <a:spcBef>
                <a:spcPts val="0"/>
              </a:spcBef>
              <a:spcAft>
                <a:spcPts val="0"/>
              </a:spcAft>
              <a:buNone/>
            </a:pPr>
            <a:r>
              <a:rPr lang="en-US" sz="1200">
                <a:solidFill>
                  <a:schemeClr val="dk1"/>
                </a:solidFill>
                <a:latin typeface="Verdana"/>
                <a:ea typeface="Verdana"/>
                <a:cs typeface="Verdana"/>
                <a:sym typeface="Verdana"/>
              </a:rPr>
              <a:t>Department of Computer Science and  Engineering</a:t>
            </a:r>
            <a:endParaRPr sz="1200">
              <a:solidFill>
                <a:schemeClr val="dk1"/>
              </a:solidFill>
              <a:latin typeface="Verdana"/>
              <a:ea typeface="Verdana"/>
              <a:cs typeface="Verdana"/>
              <a:sym typeface="Verdana"/>
            </a:endParaRPr>
          </a:p>
        </p:txBody>
      </p:sp>
      <p:sp>
        <p:nvSpPr>
          <p:cNvPr id="124" name="Google Shape;124;p7"/>
          <p:cNvSpPr txBox="1"/>
          <p:nvPr/>
        </p:nvSpPr>
        <p:spPr>
          <a:xfrm>
            <a:off x="11158219" y="6235700"/>
            <a:ext cx="12255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Verdana"/>
                <a:ea typeface="Verdana"/>
                <a:cs typeface="Verdana"/>
                <a:sym typeface="Verdana"/>
              </a:rPr>
              <a:t>7</a:t>
            </a:r>
            <a:endParaRPr sz="1200">
              <a:solidFill>
                <a:schemeClr val="dk1"/>
              </a:solidFill>
              <a:latin typeface="Verdana"/>
              <a:ea typeface="Verdana"/>
              <a:cs typeface="Verdana"/>
              <a:sym typeface="Verdana"/>
            </a:endParaRPr>
          </a:p>
        </p:txBody>
      </p:sp>
      <p:grpSp>
        <p:nvGrpSpPr>
          <p:cNvPr id="125" name="Google Shape;125;p7"/>
          <p:cNvGrpSpPr/>
          <p:nvPr/>
        </p:nvGrpSpPr>
        <p:grpSpPr>
          <a:xfrm>
            <a:off x="815975" y="1560195"/>
            <a:ext cx="10600055" cy="109855"/>
            <a:chOff x="815975" y="1560195"/>
            <a:chExt cx="10600055" cy="109855"/>
          </a:xfrm>
        </p:grpSpPr>
        <p:sp>
          <p:nvSpPr>
            <p:cNvPr id="126" name="Google Shape;126;p7"/>
            <p:cNvSpPr/>
            <p:nvPr/>
          </p:nvSpPr>
          <p:spPr>
            <a:xfrm>
              <a:off x="815975" y="1560195"/>
              <a:ext cx="6201410" cy="109855"/>
            </a:xfrm>
            <a:custGeom>
              <a:rect b="b" l="l" r="r" t="t"/>
              <a:pathLst>
                <a:path extrusionOk="0" h="109855" w="6201409">
                  <a:moveTo>
                    <a:pt x="6201409" y="0"/>
                  </a:moveTo>
                  <a:lnTo>
                    <a:pt x="0" y="0"/>
                  </a:lnTo>
                  <a:lnTo>
                    <a:pt x="0" y="109854"/>
                  </a:lnTo>
                  <a:lnTo>
                    <a:pt x="6201409" y="109854"/>
                  </a:lnTo>
                  <a:lnTo>
                    <a:pt x="6201409" y="0"/>
                  </a:lnTo>
                  <a:close/>
                </a:path>
              </a:pathLst>
            </a:custGeom>
            <a:solidFill>
              <a:srgbClr val="CC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7"/>
            <p:cNvSpPr/>
            <p:nvPr/>
          </p:nvSpPr>
          <p:spPr>
            <a:xfrm>
              <a:off x="815975" y="1560195"/>
              <a:ext cx="10600055" cy="0"/>
            </a:xfrm>
            <a:custGeom>
              <a:rect b="b" l="l" r="r" t="t"/>
              <a:pathLst>
                <a:path extrusionOk="0" h="120000" w="10600055">
                  <a:moveTo>
                    <a:pt x="0" y="0"/>
                  </a:moveTo>
                  <a:lnTo>
                    <a:pt x="10600055"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8" name="Google Shape;128;p7"/>
          <p:cNvSpPr/>
          <p:nvPr/>
        </p:nvSpPr>
        <p:spPr>
          <a:xfrm>
            <a:off x="812165" y="6165215"/>
            <a:ext cx="10554970" cy="0"/>
          </a:xfrm>
          <a:custGeom>
            <a:rect b="b" l="l" r="r" t="t"/>
            <a:pathLst>
              <a:path extrusionOk="0" h="120000" w="10554970">
                <a:moveTo>
                  <a:pt x="0" y="0"/>
                </a:moveTo>
                <a:lnTo>
                  <a:pt x="10554969" y="0"/>
                </a:lnTo>
              </a:path>
            </a:pathLst>
          </a:custGeom>
          <a:noFill/>
          <a:ln cap="flat" cmpd="sng" w="9525">
            <a:solidFill>
              <a:srgbClr val="CC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2024-07-26T07:15:25Z</dcterms:created>
  <dc:creator>Sparrow10519</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2024-07-26T00:00:00Z</vt:filetime>
  </property>
  <property fmtid="{D5CDD505-2E9C-101B-9397-08002B2CF9AE}" pid="3" name="Creator">
    <vt:lpwstr>Microsoft® Word 2016</vt:lpwstr>
  </property>
  <property fmtid="{D5CDD505-2E9C-101B-9397-08002B2CF9AE}" pid="4" name="LastSaved">
    <vt:filetime>2024-07-26T00:00:00Z</vt:filetime>
  </property>
</Properties>
</file>