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E1E9"/>
    <a:srgbClr val="C5E0B4"/>
    <a:srgbClr val="97DCE5"/>
    <a:srgbClr val="8FDC8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A3C03-6B4A-46B2-B19C-B2228D55856E}" v="8" dt="2023-10-22T23:53:51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u Murillo" userId="d3769908867c02ed" providerId="LiveId" clId="{3D98E625-ECF8-4979-8476-32AFEE82E260}"/>
    <pc:docChg chg="undo redo custSel addSld delSld modSld sldOrd">
      <pc:chgData name="Maju Murillo" userId="d3769908867c02ed" providerId="LiveId" clId="{3D98E625-ECF8-4979-8476-32AFEE82E260}" dt="2023-08-26T16:45:04.828" v="1584"/>
      <pc:docMkLst>
        <pc:docMk/>
      </pc:docMkLst>
      <pc:sldChg chg="addSp delSp modSp mod">
        <pc:chgData name="Maju Murillo" userId="d3769908867c02ed" providerId="LiveId" clId="{3D98E625-ECF8-4979-8476-32AFEE82E260}" dt="2023-08-26T16:45:04.828" v="1584"/>
        <pc:sldMkLst>
          <pc:docMk/>
          <pc:sldMk cId="4020524730" sldId="256"/>
        </pc:sldMkLst>
        <pc:spChg chg="add mod ord">
          <ac:chgData name="Maju Murillo" userId="d3769908867c02ed" providerId="LiveId" clId="{3D98E625-ECF8-4979-8476-32AFEE82E260}" dt="2023-08-26T15:56:25.394" v="236" actId="1076"/>
          <ac:spMkLst>
            <pc:docMk/>
            <pc:sldMk cId="4020524730" sldId="256"/>
            <ac:spMk id="2" creationId="{0F23274B-8DC2-C39D-3087-A1C062AD13A5}"/>
          </ac:spMkLst>
        </pc:spChg>
        <pc:spChg chg="add mod ord">
          <ac:chgData name="Maju Murillo" userId="d3769908867c02ed" providerId="LiveId" clId="{3D98E625-ECF8-4979-8476-32AFEE82E260}" dt="2023-08-26T15:56:11.598" v="232" actId="1076"/>
          <ac:spMkLst>
            <pc:docMk/>
            <pc:sldMk cId="4020524730" sldId="256"/>
            <ac:spMk id="3" creationId="{1147BA15-682F-890F-6F3D-4EA1663FA238}"/>
          </ac:spMkLst>
        </pc:spChg>
        <pc:spChg chg="del">
          <ac:chgData name="Maju Murillo" userId="d3769908867c02ed" providerId="LiveId" clId="{3D98E625-ECF8-4979-8476-32AFEE82E260}" dt="2023-08-26T15:53:08.257" v="199" actId="478"/>
          <ac:spMkLst>
            <pc:docMk/>
            <pc:sldMk cId="4020524730" sldId="256"/>
            <ac:spMk id="4" creationId="{8A0AF401-B030-17A1-E3CF-B22965CE3822}"/>
          </ac:spMkLst>
        </pc:spChg>
        <pc:spChg chg="mod">
          <ac:chgData name="Maju Murillo" userId="d3769908867c02ed" providerId="LiveId" clId="{3D98E625-ECF8-4979-8476-32AFEE82E260}" dt="2023-08-26T15:56:16.929" v="233" actId="1076"/>
          <ac:spMkLst>
            <pc:docMk/>
            <pc:sldMk cId="4020524730" sldId="256"/>
            <ac:spMk id="5" creationId="{2FCA5768-E152-C08D-0217-B099D92BA10F}"/>
          </ac:spMkLst>
        </pc:spChg>
        <pc:spChg chg="del">
          <ac:chgData name="Maju Murillo" userId="d3769908867c02ed" providerId="LiveId" clId="{3D98E625-ECF8-4979-8476-32AFEE82E260}" dt="2023-08-26T15:53:10.310" v="200" actId="478"/>
          <ac:spMkLst>
            <pc:docMk/>
            <pc:sldMk cId="4020524730" sldId="256"/>
            <ac:spMk id="6" creationId="{490D63FD-3124-9397-427B-C326603DF6D1}"/>
          </ac:spMkLst>
        </pc:spChg>
        <pc:spChg chg="mod">
          <ac:chgData name="Maju Murillo" userId="d3769908867c02ed" providerId="LiveId" clId="{3D98E625-ECF8-4979-8476-32AFEE82E260}" dt="2023-08-26T15:56:41.943" v="244" actId="404"/>
          <ac:spMkLst>
            <pc:docMk/>
            <pc:sldMk cId="4020524730" sldId="256"/>
            <ac:spMk id="7" creationId="{C8504ED5-7332-B94B-94EC-CA54F915AE74}"/>
          </ac:spMkLst>
        </pc:spChg>
        <pc:spChg chg="add mod ord">
          <ac:chgData name="Maju Murillo" userId="d3769908867c02ed" providerId="LiveId" clId="{3D98E625-ECF8-4979-8476-32AFEE82E260}" dt="2023-08-26T16:44:56.354" v="1583" actId="207"/>
          <ac:spMkLst>
            <pc:docMk/>
            <pc:sldMk cId="4020524730" sldId="256"/>
            <ac:spMk id="8" creationId="{5BEC31FC-18A8-44AD-B599-C7FA255F99C4}"/>
          </ac:spMkLst>
        </pc:spChg>
        <pc:picChg chg="mod">
          <ac:chgData name="Maju Murillo" userId="d3769908867c02ed" providerId="LiveId" clId="{3D98E625-ECF8-4979-8476-32AFEE82E260}" dt="2023-08-26T16:45:04.828" v="1584"/>
          <ac:picMkLst>
            <pc:docMk/>
            <pc:sldMk cId="4020524730" sldId="256"/>
            <ac:picMk id="1026" creationId="{60FB0810-4E12-750E-00EF-53D6DAB3713E}"/>
          </ac:picMkLst>
        </pc:picChg>
      </pc:sldChg>
      <pc:sldChg chg="addSp modSp mod ord">
        <pc:chgData name="Maju Murillo" userId="d3769908867c02ed" providerId="LiveId" clId="{3D98E625-ECF8-4979-8476-32AFEE82E260}" dt="2023-08-26T16:32:15.402" v="987"/>
        <pc:sldMkLst>
          <pc:docMk/>
          <pc:sldMk cId="1685908108" sldId="257"/>
        </pc:sldMkLst>
        <pc:spChg chg="add mod ord">
          <ac:chgData name="Maju Murillo" userId="d3769908867c02ed" providerId="LiveId" clId="{3D98E625-ECF8-4979-8476-32AFEE82E260}" dt="2023-08-26T16:28:21.156" v="984" actId="167"/>
          <ac:spMkLst>
            <pc:docMk/>
            <pc:sldMk cId="1685908108" sldId="257"/>
            <ac:spMk id="6" creationId="{CC5DE7E2-81AD-9D52-8828-6992546310F5}"/>
          </ac:spMkLst>
        </pc:spChg>
        <pc:grpChg chg="add mod">
          <ac:chgData name="Maju Murillo" userId="d3769908867c02ed" providerId="LiveId" clId="{3D98E625-ECF8-4979-8476-32AFEE82E260}" dt="2023-08-26T16:28:25.633" v="985" actId="1076"/>
          <ac:grpSpMkLst>
            <pc:docMk/>
            <pc:sldMk cId="1685908108" sldId="257"/>
            <ac:grpSpMk id="5" creationId="{EE145F32-352C-BC73-4EA3-CD734A2186DF}"/>
          </ac:grpSpMkLst>
        </pc:grpChg>
        <pc:picChg chg="add mod modCrop">
          <ac:chgData name="Maju Murillo" userId="d3769908867c02ed" providerId="LiveId" clId="{3D98E625-ECF8-4979-8476-32AFEE82E260}" dt="2023-08-26T16:28:11.103" v="981" actId="164"/>
          <ac:picMkLst>
            <pc:docMk/>
            <pc:sldMk cId="1685908108" sldId="257"/>
            <ac:picMk id="2" creationId="{065D9F50-1D16-D74D-ED9F-19A2E354A303}"/>
          </ac:picMkLst>
        </pc:picChg>
        <pc:picChg chg="mod modCrop">
          <ac:chgData name="Maju Murillo" userId="d3769908867c02ed" providerId="LiveId" clId="{3D98E625-ECF8-4979-8476-32AFEE82E260}" dt="2023-08-26T16:28:11.103" v="981" actId="164"/>
          <ac:picMkLst>
            <pc:docMk/>
            <pc:sldMk cId="1685908108" sldId="257"/>
            <ac:picMk id="3" creationId="{A4F5352F-691D-9EC5-94DA-68C20ADB680F}"/>
          </ac:picMkLst>
        </pc:picChg>
        <pc:picChg chg="add mod modCrop">
          <ac:chgData name="Maju Murillo" userId="d3769908867c02ed" providerId="LiveId" clId="{3D98E625-ECF8-4979-8476-32AFEE82E260}" dt="2023-08-26T16:28:11.103" v="981" actId="164"/>
          <ac:picMkLst>
            <pc:docMk/>
            <pc:sldMk cId="1685908108" sldId="257"/>
            <ac:picMk id="4" creationId="{AE00444A-53CE-97B1-0245-45FD8701C2AF}"/>
          </ac:picMkLst>
        </pc:picChg>
      </pc:sldChg>
      <pc:sldChg chg="addSp delSp modSp new del mod ord">
        <pc:chgData name="Maju Murillo" userId="d3769908867c02ed" providerId="LiveId" clId="{3D98E625-ECF8-4979-8476-32AFEE82E260}" dt="2023-08-26T16:32:26.999" v="991" actId="47"/>
        <pc:sldMkLst>
          <pc:docMk/>
          <pc:sldMk cId="2960616686" sldId="259"/>
        </pc:sldMkLst>
        <pc:grpChg chg="add del mod">
          <ac:chgData name="Maju Murillo" userId="d3769908867c02ed" providerId="LiveId" clId="{3D98E625-ECF8-4979-8476-32AFEE82E260}" dt="2023-08-26T15:46:15.954" v="21"/>
          <ac:grpSpMkLst>
            <pc:docMk/>
            <pc:sldMk cId="2960616686" sldId="259"/>
            <ac:grpSpMk id="7" creationId="{20780EC8-2F73-4743-862D-290FFCC3605F}"/>
          </ac:grpSpMkLst>
        </pc:grpChg>
        <pc:grpChg chg="mod">
          <ac:chgData name="Maju Murillo" userId="d3769908867c02ed" providerId="LiveId" clId="{3D98E625-ECF8-4979-8476-32AFEE82E260}" dt="2023-08-26T15:46:15.527" v="18"/>
          <ac:grpSpMkLst>
            <pc:docMk/>
            <pc:sldMk cId="2960616686" sldId="259"/>
            <ac:grpSpMk id="10" creationId="{CB661755-7962-CA72-FADD-D03B25AA5E49}"/>
          </ac:grpSpMkLst>
        </pc:grpChg>
        <pc:grpChg chg="add del mod">
          <ac:chgData name="Maju Murillo" userId="d3769908867c02ed" providerId="LiveId" clId="{3D98E625-ECF8-4979-8476-32AFEE82E260}" dt="2023-08-26T15:46:23.331" v="38"/>
          <ac:grpSpMkLst>
            <pc:docMk/>
            <pc:sldMk cId="2960616686" sldId="259"/>
            <ac:grpSpMk id="15" creationId="{B8661B1F-F7D7-26BF-6FBD-3180DD2E496E}"/>
          </ac:grpSpMkLst>
        </pc:grpChg>
        <pc:grpChg chg="mod">
          <ac:chgData name="Maju Murillo" userId="d3769908867c02ed" providerId="LiveId" clId="{3D98E625-ECF8-4979-8476-32AFEE82E260}" dt="2023-08-26T15:46:22.844" v="34"/>
          <ac:grpSpMkLst>
            <pc:docMk/>
            <pc:sldMk cId="2960616686" sldId="259"/>
            <ac:grpSpMk id="19" creationId="{712C6D86-DACD-E7FE-0E53-1F5BF5B373B1}"/>
          </ac:grpSpMkLst>
        </pc:grpChg>
        <pc:grpChg chg="add del mod">
          <ac:chgData name="Maju Murillo" userId="d3769908867c02ed" providerId="LiveId" clId="{3D98E625-ECF8-4979-8476-32AFEE82E260}" dt="2023-08-26T15:46:54.408" v="78"/>
          <ac:grpSpMkLst>
            <pc:docMk/>
            <pc:sldMk cId="2960616686" sldId="259"/>
            <ac:grpSpMk id="22" creationId="{4C064912-8550-4A3A-1E53-6CD2043A4983}"/>
          </ac:grpSpMkLst>
        </pc:grpChg>
        <pc:grpChg chg="add del mod">
          <ac:chgData name="Maju Murillo" userId="d3769908867c02ed" providerId="LiveId" clId="{3D98E625-ECF8-4979-8476-32AFEE82E260}" dt="2023-08-26T15:46:54.229" v="76"/>
          <ac:grpSpMkLst>
            <pc:docMk/>
            <pc:sldMk cId="2960616686" sldId="259"/>
            <ac:grpSpMk id="24" creationId="{5C79BCBE-C63F-2276-5E54-78978328CDB7}"/>
          </ac:grpSpMkLst>
        </pc:grpChg>
        <pc:grpChg chg="add del mod">
          <ac:chgData name="Maju Murillo" userId="d3769908867c02ed" providerId="LiveId" clId="{3D98E625-ECF8-4979-8476-32AFEE82E260}" dt="2023-08-26T15:46:54.078" v="74"/>
          <ac:grpSpMkLst>
            <pc:docMk/>
            <pc:sldMk cId="2960616686" sldId="259"/>
            <ac:grpSpMk id="26" creationId="{39846863-05C3-74EF-7F09-4E16028C073F}"/>
          </ac:grpSpMkLst>
        </pc:grpChg>
        <pc:grpChg chg="add del mod">
          <ac:chgData name="Maju Murillo" userId="d3769908867c02ed" providerId="LiveId" clId="{3D98E625-ECF8-4979-8476-32AFEE82E260}" dt="2023-08-26T15:46:53.918" v="72"/>
          <ac:grpSpMkLst>
            <pc:docMk/>
            <pc:sldMk cId="2960616686" sldId="259"/>
            <ac:grpSpMk id="28" creationId="{53C0075D-C12F-E0F1-9DCF-7FA7B0988159}"/>
          </ac:grpSpMkLst>
        </pc:grpChg>
        <pc:grpChg chg="add del mod">
          <ac:chgData name="Maju Murillo" userId="d3769908867c02ed" providerId="LiveId" clId="{3D98E625-ECF8-4979-8476-32AFEE82E260}" dt="2023-08-26T15:46:53.751" v="70"/>
          <ac:grpSpMkLst>
            <pc:docMk/>
            <pc:sldMk cId="2960616686" sldId="259"/>
            <ac:grpSpMk id="30" creationId="{CFE37269-AD4F-35EF-C4A2-3B21EAA23783}"/>
          </ac:grpSpMkLst>
        </pc:grpChg>
        <pc:grpChg chg="add del mod">
          <ac:chgData name="Maju Murillo" userId="d3769908867c02ed" providerId="LiveId" clId="{3D98E625-ECF8-4979-8476-32AFEE82E260}" dt="2023-08-26T15:46:53.620" v="68"/>
          <ac:grpSpMkLst>
            <pc:docMk/>
            <pc:sldMk cId="2960616686" sldId="259"/>
            <ac:grpSpMk id="32" creationId="{E1B896A6-F867-D1C0-E329-C4DEE1C85D66}"/>
          </ac:grpSpMkLst>
        </pc:grpChg>
        <pc:grpChg chg="add del mod">
          <ac:chgData name="Maju Murillo" userId="d3769908867c02ed" providerId="LiveId" clId="{3D98E625-ECF8-4979-8476-32AFEE82E260}" dt="2023-08-26T15:46:53.459" v="66"/>
          <ac:grpSpMkLst>
            <pc:docMk/>
            <pc:sldMk cId="2960616686" sldId="259"/>
            <ac:grpSpMk id="34" creationId="{E49BE90B-D778-E24F-83D8-9A44AF3C77B4}"/>
          </ac:grpSpMkLst>
        </pc:grpChg>
        <pc:grpChg chg="add del mod">
          <ac:chgData name="Maju Murillo" userId="d3769908867c02ed" providerId="LiveId" clId="{3D98E625-ECF8-4979-8476-32AFEE82E260}" dt="2023-08-26T15:46:53.315" v="64"/>
          <ac:grpSpMkLst>
            <pc:docMk/>
            <pc:sldMk cId="2960616686" sldId="259"/>
            <ac:grpSpMk id="36" creationId="{878E1859-AD3F-7547-3862-1CDE4D41BAA4}"/>
          </ac:grpSpMkLst>
        </pc:grpChg>
        <pc:grpChg chg="mod">
          <ac:chgData name="Maju Murillo" userId="d3769908867c02ed" providerId="LiveId" clId="{3D98E625-ECF8-4979-8476-32AFEE82E260}" dt="2023-08-26T15:46:53.152" v="62"/>
          <ac:grpSpMkLst>
            <pc:docMk/>
            <pc:sldMk cId="2960616686" sldId="259"/>
            <ac:grpSpMk id="38" creationId="{DBA8B265-35EB-9155-B2EF-37B75CF2E220}"/>
          </ac:grpSpMkLst>
        </pc:grpChg>
        <pc:grpChg chg="mod">
          <ac:chgData name="Maju Murillo" userId="d3769908867c02ed" providerId="LiveId" clId="{3D98E625-ECF8-4979-8476-32AFEE82E260}" dt="2023-08-26T15:47:21.026" v="90"/>
          <ac:grpSpMkLst>
            <pc:docMk/>
            <pc:sldMk cId="2960616686" sldId="259"/>
            <ac:grpSpMk id="47" creationId="{75314A32-9967-E184-644D-906FE6B83B73}"/>
          </ac:grpSpMkLst>
        </pc:grpChg>
        <pc:picChg chg="add del mod modCrop">
          <ac:chgData name="Maju Murillo" userId="d3769908867c02ed" providerId="LiveId" clId="{3D98E625-ECF8-4979-8476-32AFEE82E260}" dt="2023-08-26T16:22:50.067" v="952" actId="478"/>
          <ac:picMkLst>
            <pc:docMk/>
            <pc:sldMk cId="2960616686" sldId="259"/>
            <ac:picMk id="3" creationId="{620C43AD-AF14-D5C6-EA03-260C7AFB3C58}"/>
          </ac:picMkLst>
        </pc:picChg>
        <pc:inkChg chg="add del mod">
          <ac:chgData name="Maju Murillo" userId="d3769908867c02ed" providerId="LiveId" clId="{3D98E625-ECF8-4979-8476-32AFEE82E260}" dt="2023-08-26T15:46:16.613" v="23" actId="9405"/>
          <ac:inkMkLst>
            <pc:docMk/>
            <pc:sldMk cId="2960616686" sldId="259"/>
            <ac:inkMk id="4" creationId="{871F8072-0E4D-40CA-9900-35FBD23F4D92}"/>
          </ac:inkMkLst>
        </pc:inkChg>
        <pc:inkChg chg="add del mod">
          <ac:chgData name="Maju Murillo" userId="d3769908867c02ed" providerId="LiveId" clId="{3D98E625-ECF8-4979-8476-32AFEE82E260}" dt="2023-08-26T15:46:16.204" v="22" actId="9405"/>
          <ac:inkMkLst>
            <pc:docMk/>
            <pc:sldMk cId="2960616686" sldId="259"/>
            <ac:inkMk id="5" creationId="{E786CA09-DEC5-C8D6-0894-A748B1172A80}"/>
          </ac:inkMkLst>
        </pc:inkChg>
        <pc:inkChg chg="add del mod">
          <ac:chgData name="Maju Murillo" userId="d3769908867c02ed" providerId="LiveId" clId="{3D98E625-ECF8-4979-8476-32AFEE82E260}" dt="2023-08-26T15:46:15.954" v="21"/>
          <ac:inkMkLst>
            <pc:docMk/>
            <pc:sldMk cId="2960616686" sldId="259"/>
            <ac:inkMk id="6" creationId="{3ED6FFB3-654E-6177-17AB-569D023C665F}"/>
          </ac:inkMkLst>
        </pc:inkChg>
        <pc:inkChg chg="add del">
          <ac:chgData name="Maju Murillo" userId="d3769908867c02ed" providerId="LiveId" clId="{3D98E625-ECF8-4979-8476-32AFEE82E260}" dt="2023-08-26T15:46:15.716" v="19" actId="9405"/>
          <ac:inkMkLst>
            <pc:docMk/>
            <pc:sldMk cId="2960616686" sldId="259"/>
            <ac:inkMk id="8" creationId="{6DF4EB2B-D503-FF0D-6045-E545BAD79A83}"/>
          </ac:inkMkLst>
        </pc:inkChg>
        <pc:inkChg chg="add del mod">
          <ac:chgData name="Maju Murillo" userId="d3769908867c02ed" providerId="LiveId" clId="{3D98E625-ECF8-4979-8476-32AFEE82E260}" dt="2023-08-26T15:46:15.527" v="18"/>
          <ac:inkMkLst>
            <pc:docMk/>
            <pc:sldMk cId="2960616686" sldId="259"/>
            <ac:inkMk id="9" creationId="{EF2336BF-78D3-27E9-EB07-C25AB945BB27}"/>
          </ac:inkMkLst>
        </pc:inkChg>
        <pc:inkChg chg="add del mod">
          <ac:chgData name="Maju Murillo" userId="d3769908867c02ed" providerId="LiveId" clId="{3D98E625-ECF8-4979-8476-32AFEE82E260}" dt="2023-08-26T15:46:24.045" v="41" actId="9405"/>
          <ac:inkMkLst>
            <pc:docMk/>
            <pc:sldMk cId="2960616686" sldId="259"/>
            <ac:inkMk id="11" creationId="{1D5393A6-AED3-DFC4-3440-B5087DD66FDA}"/>
          </ac:inkMkLst>
        </pc:inkChg>
        <pc:inkChg chg="add del mod">
          <ac:chgData name="Maju Murillo" userId="d3769908867c02ed" providerId="LiveId" clId="{3D98E625-ECF8-4979-8476-32AFEE82E260}" dt="2023-08-26T15:46:23.630" v="40" actId="9405"/>
          <ac:inkMkLst>
            <pc:docMk/>
            <pc:sldMk cId="2960616686" sldId="259"/>
            <ac:inkMk id="12" creationId="{3B2F1178-561E-261B-7165-7DE437B6A8C3}"/>
          </ac:inkMkLst>
        </pc:inkChg>
        <pc:inkChg chg="add del mod">
          <ac:chgData name="Maju Murillo" userId="d3769908867c02ed" providerId="LiveId" clId="{3D98E625-ECF8-4979-8476-32AFEE82E260}" dt="2023-08-26T15:46:23.488" v="39" actId="9405"/>
          <ac:inkMkLst>
            <pc:docMk/>
            <pc:sldMk cId="2960616686" sldId="259"/>
            <ac:inkMk id="13" creationId="{389857B2-6092-CD96-F914-09BAF2FD39FC}"/>
          </ac:inkMkLst>
        </pc:inkChg>
        <pc:inkChg chg="add del mod">
          <ac:chgData name="Maju Murillo" userId="d3769908867c02ed" providerId="LiveId" clId="{3D98E625-ECF8-4979-8476-32AFEE82E260}" dt="2023-08-26T15:46:23.331" v="38"/>
          <ac:inkMkLst>
            <pc:docMk/>
            <pc:sldMk cId="2960616686" sldId="259"/>
            <ac:inkMk id="14" creationId="{CB90F977-8BD3-DE0D-2E9A-2D0EA949FB45}"/>
          </ac:inkMkLst>
        </pc:inkChg>
        <pc:inkChg chg="add del mod">
          <ac:chgData name="Maju Murillo" userId="d3769908867c02ed" providerId="LiveId" clId="{3D98E625-ECF8-4979-8476-32AFEE82E260}" dt="2023-08-26T15:46:23.174" v="36" actId="9405"/>
          <ac:inkMkLst>
            <pc:docMk/>
            <pc:sldMk cId="2960616686" sldId="259"/>
            <ac:inkMk id="16" creationId="{AF35184A-40AE-1C5C-D0F6-FA7575BAE258}"/>
          </ac:inkMkLst>
        </pc:inkChg>
        <pc:inkChg chg="add del mod">
          <ac:chgData name="Maju Murillo" userId="d3769908867c02ed" providerId="LiveId" clId="{3D98E625-ECF8-4979-8476-32AFEE82E260}" dt="2023-08-26T15:46:23.017" v="35" actId="9405"/>
          <ac:inkMkLst>
            <pc:docMk/>
            <pc:sldMk cId="2960616686" sldId="259"/>
            <ac:inkMk id="17" creationId="{BE2B872B-6C1B-19DD-AFCA-96338F062304}"/>
          </ac:inkMkLst>
        </pc:inkChg>
        <pc:inkChg chg="add del mod">
          <ac:chgData name="Maju Murillo" userId="d3769908867c02ed" providerId="LiveId" clId="{3D98E625-ECF8-4979-8476-32AFEE82E260}" dt="2023-08-26T15:46:22.844" v="34"/>
          <ac:inkMkLst>
            <pc:docMk/>
            <pc:sldMk cId="2960616686" sldId="259"/>
            <ac:inkMk id="18" creationId="{16BED566-BDDB-89A5-DF68-BCE4952A6D17}"/>
          </ac:inkMkLst>
        </pc:inkChg>
        <pc:inkChg chg="add del mod">
          <ac:chgData name="Maju Murillo" userId="d3769908867c02ed" providerId="LiveId" clId="{3D98E625-ECF8-4979-8476-32AFEE82E260}" dt="2023-08-26T15:46:54.760" v="79" actId="9405"/>
          <ac:inkMkLst>
            <pc:docMk/>
            <pc:sldMk cId="2960616686" sldId="259"/>
            <ac:inkMk id="20" creationId="{AB9062CD-040F-1669-B4C5-89DE03C1C14F}"/>
          </ac:inkMkLst>
        </pc:inkChg>
        <pc:inkChg chg="add del mod">
          <ac:chgData name="Maju Murillo" userId="d3769908867c02ed" providerId="LiveId" clId="{3D98E625-ECF8-4979-8476-32AFEE82E260}" dt="2023-08-26T15:46:54.408" v="78"/>
          <ac:inkMkLst>
            <pc:docMk/>
            <pc:sldMk cId="2960616686" sldId="259"/>
            <ac:inkMk id="21" creationId="{E7E50767-BDF9-4B5A-0FA7-C6105ACE2D7D}"/>
          </ac:inkMkLst>
        </pc:inkChg>
        <pc:inkChg chg="add del mod">
          <ac:chgData name="Maju Murillo" userId="d3769908867c02ed" providerId="LiveId" clId="{3D98E625-ECF8-4979-8476-32AFEE82E260}" dt="2023-08-26T15:46:54.229" v="76"/>
          <ac:inkMkLst>
            <pc:docMk/>
            <pc:sldMk cId="2960616686" sldId="259"/>
            <ac:inkMk id="23" creationId="{348CFA2B-5E02-5966-E179-3F005DB3594D}"/>
          </ac:inkMkLst>
        </pc:inkChg>
        <pc:inkChg chg="add del mod">
          <ac:chgData name="Maju Murillo" userId="d3769908867c02ed" providerId="LiveId" clId="{3D98E625-ECF8-4979-8476-32AFEE82E260}" dt="2023-08-26T15:46:54.078" v="74"/>
          <ac:inkMkLst>
            <pc:docMk/>
            <pc:sldMk cId="2960616686" sldId="259"/>
            <ac:inkMk id="25" creationId="{02B73965-D1C6-609D-C072-53C06BD8D410}"/>
          </ac:inkMkLst>
        </pc:inkChg>
        <pc:inkChg chg="add del mod">
          <ac:chgData name="Maju Murillo" userId="d3769908867c02ed" providerId="LiveId" clId="{3D98E625-ECF8-4979-8476-32AFEE82E260}" dt="2023-08-26T15:46:53.918" v="72"/>
          <ac:inkMkLst>
            <pc:docMk/>
            <pc:sldMk cId="2960616686" sldId="259"/>
            <ac:inkMk id="27" creationId="{13EBF175-2463-AF24-00F5-FFED8E712F6D}"/>
          </ac:inkMkLst>
        </pc:inkChg>
        <pc:inkChg chg="add del mod">
          <ac:chgData name="Maju Murillo" userId="d3769908867c02ed" providerId="LiveId" clId="{3D98E625-ECF8-4979-8476-32AFEE82E260}" dt="2023-08-26T15:46:53.751" v="70"/>
          <ac:inkMkLst>
            <pc:docMk/>
            <pc:sldMk cId="2960616686" sldId="259"/>
            <ac:inkMk id="29" creationId="{3197D459-9A8D-F367-C56A-C79ECB3A8942}"/>
          </ac:inkMkLst>
        </pc:inkChg>
        <pc:inkChg chg="add del mod">
          <ac:chgData name="Maju Murillo" userId="d3769908867c02ed" providerId="LiveId" clId="{3D98E625-ECF8-4979-8476-32AFEE82E260}" dt="2023-08-26T15:46:53.620" v="68"/>
          <ac:inkMkLst>
            <pc:docMk/>
            <pc:sldMk cId="2960616686" sldId="259"/>
            <ac:inkMk id="31" creationId="{AEB1A21E-FC77-4330-D3CB-1B77BA4B8D48}"/>
          </ac:inkMkLst>
        </pc:inkChg>
        <pc:inkChg chg="add del mod">
          <ac:chgData name="Maju Murillo" userId="d3769908867c02ed" providerId="LiveId" clId="{3D98E625-ECF8-4979-8476-32AFEE82E260}" dt="2023-08-26T15:46:53.459" v="66"/>
          <ac:inkMkLst>
            <pc:docMk/>
            <pc:sldMk cId="2960616686" sldId="259"/>
            <ac:inkMk id="33" creationId="{244D1426-5D9B-F644-249D-A19214456905}"/>
          </ac:inkMkLst>
        </pc:inkChg>
        <pc:inkChg chg="add del mod">
          <ac:chgData name="Maju Murillo" userId="d3769908867c02ed" providerId="LiveId" clId="{3D98E625-ECF8-4979-8476-32AFEE82E260}" dt="2023-08-26T15:46:53.315" v="64"/>
          <ac:inkMkLst>
            <pc:docMk/>
            <pc:sldMk cId="2960616686" sldId="259"/>
            <ac:inkMk id="35" creationId="{0541D390-DFC5-97AE-3884-3E6E95975A1F}"/>
          </ac:inkMkLst>
        </pc:inkChg>
        <pc:inkChg chg="add del mod">
          <ac:chgData name="Maju Murillo" userId="d3769908867c02ed" providerId="LiveId" clId="{3D98E625-ECF8-4979-8476-32AFEE82E260}" dt="2023-08-26T15:46:53.152" v="62"/>
          <ac:inkMkLst>
            <pc:docMk/>
            <pc:sldMk cId="2960616686" sldId="259"/>
            <ac:inkMk id="37" creationId="{327B577D-87F4-7FBA-3502-C5FB1E059572}"/>
          </ac:inkMkLst>
        </pc:inkChg>
        <pc:inkChg chg="add del">
          <ac:chgData name="Maju Murillo" userId="d3769908867c02ed" providerId="LiveId" clId="{3D98E625-ECF8-4979-8476-32AFEE82E260}" dt="2023-08-26T15:49:41.081" v="97" actId="9405"/>
          <ac:inkMkLst>
            <pc:docMk/>
            <pc:sldMk cId="2960616686" sldId="259"/>
            <ac:inkMk id="39" creationId="{79166A5B-88D9-556D-7DB2-431022E8C47D}"/>
          </ac:inkMkLst>
        </pc:inkChg>
        <pc:inkChg chg="add del mod">
          <ac:chgData name="Maju Murillo" userId="d3769908867c02ed" providerId="LiveId" clId="{3D98E625-ECF8-4979-8476-32AFEE82E260}" dt="2023-08-26T15:47:22.520" v="96" actId="9405"/>
          <ac:inkMkLst>
            <pc:docMk/>
            <pc:sldMk cId="2960616686" sldId="259"/>
            <ac:inkMk id="40" creationId="{BD7A5DA8-8649-3C88-C081-6E0DCE3A0507}"/>
          </ac:inkMkLst>
        </pc:inkChg>
        <pc:inkChg chg="add del mod">
          <ac:chgData name="Maju Murillo" userId="d3769908867c02ed" providerId="LiveId" clId="{3D98E625-ECF8-4979-8476-32AFEE82E260}" dt="2023-08-26T15:47:22.095" v="95" actId="9405"/>
          <ac:inkMkLst>
            <pc:docMk/>
            <pc:sldMk cId="2960616686" sldId="259"/>
            <ac:inkMk id="41" creationId="{1657414A-0640-EA65-DF58-5CC7167BEA71}"/>
          </ac:inkMkLst>
        </pc:inkChg>
        <pc:inkChg chg="add del mod">
          <ac:chgData name="Maju Murillo" userId="d3769908867c02ed" providerId="LiveId" clId="{3D98E625-ECF8-4979-8476-32AFEE82E260}" dt="2023-08-26T15:47:21.875" v="94" actId="9405"/>
          <ac:inkMkLst>
            <pc:docMk/>
            <pc:sldMk cId="2960616686" sldId="259"/>
            <ac:inkMk id="42" creationId="{CC31C4A8-AA22-6813-21A0-E04582EC76D5}"/>
          </ac:inkMkLst>
        </pc:inkChg>
        <pc:inkChg chg="add del mod">
          <ac:chgData name="Maju Murillo" userId="d3769908867c02ed" providerId="LiveId" clId="{3D98E625-ECF8-4979-8476-32AFEE82E260}" dt="2023-08-26T15:47:21.639" v="93" actId="9405"/>
          <ac:inkMkLst>
            <pc:docMk/>
            <pc:sldMk cId="2960616686" sldId="259"/>
            <ac:inkMk id="43" creationId="{558E5F9D-7F63-E050-1669-A33D837CD703}"/>
          </ac:inkMkLst>
        </pc:inkChg>
        <pc:inkChg chg="add del mod">
          <ac:chgData name="Maju Murillo" userId="d3769908867c02ed" providerId="LiveId" clId="{3D98E625-ECF8-4979-8476-32AFEE82E260}" dt="2023-08-26T15:47:21.403" v="92" actId="9405"/>
          <ac:inkMkLst>
            <pc:docMk/>
            <pc:sldMk cId="2960616686" sldId="259"/>
            <ac:inkMk id="44" creationId="{64EE8D08-CD92-91E4-5FD0-56A325FF3C5B}"/>
          </ac:inkMkLst>
        </pc:inkChg>
        <pc:inkChg chg="add del mod">
          <ac:chgData name="Maju Murillo" userId="d3769908867c02ed" providerId="LiveId" clId="{3D98E625-ECF8-4979-8476-32AFEE82E260}" dt="2023-08-26T15:47:21.214" v="91" actId="9405"/>
          <ac:inkMkLst>
            <pc:docMk/>
            <pc:sldMk cId="2960616686" sldId="259"/>
            <ac:inkMk id="45" creationId="{58C68D49-01CA-C4CD-168B-2107D6A360A5}"/>
          </ac:inkMkLst>
        </pc:inkChg>
        <pc:inkChg chg="add del mod">
          <ac:chgData name="Maju Murillo" userId="d3769908867c02ed" providerId="LiveId" clId="{3D98E625-ECF8-4979-8476-32AFEE82E260}" dt="2023-08-26T15:47:21.026" v="90"/>
          <ac:inkMkLst>
            <pc:docMk/>
            <pc:sldMk cId="2960616686" sldId="259"/>
            <ac:inkMk id="46" creationId="{DE533469-8A91-6A8F-22DC-B197B8BDF760}"/>
          </ac:inkMkLst>
        </pc:inkChg>
      </pc:sldChg>
      <pc:sldChg chg="addSp delSp modSp add del mod">
        <pc:chgData name="Maju Murillo" userId="d3769908867c02ed" providerId="LiveId" clId="{3D98E625-ECF8-4979-8476-32AFEE82E260}" dt="2023-08-26T16:22:21.769" v="951" actId="14100"/>
        <pc:sldMkLst>
          <pc:docMk/>
          <pc:sldMk cId="3147919637" sldId="260"/>
        </pc:sldMkLst>
        <pc:spChg chg="mod">
          <ac:chgData name="Maju Murillo" userId="d3769908867c02ed" providerId="LiveId" clId="{3D98E625-ECF8-4979-8476-32AFEE82E260}" dt="2023-08-26T15:50:22.805" v="162" actId="20577"/>
          <ac:spMkLst>
            <pc:docMk/>
            <pc:sldMk cId="3147919637" sldId="260"/>
            <ac:spMk id="2" creationId="{3C0BCFB2-E148-7E68-20F9-C5F62E52BB3F}"/>
          </ac:spMkLst>
        </pc:spChg>
        <pc:spChg chg="del mod">
          <ac:chgData name="Maju Murillo" userId="d3769908867c02ed" providerId="LiveId" clId="{3D98E625-ECF8-4979-8476-32AFEE82E260}" dt="2023-08-26T15:51:58.411" v="185" actId="478"/>
          <ac:spMkLst>
            <pc:docMk/>
            <pc:sldMk cId="3147919637" sldId="260"/>
            <ac:spMk id="3" creationId="{6079A231-F99B-F8F6-B9F4-FE2084E7B528}"/>
          </ac:spMkLst>
        </pc:spChg>
        <pc:spChg chg="del mod">
          <ac:chgData name="Maju Murillo" userId="d3769908867c02ed" providerId="LiveId" clId="{3D98E625-ECF8-4979-8476-32AFEE82E260}" dt="2023-08-26T15:57:00.235" v="249" actId="478"/>
          <ac:spMkLst>
            <pc:docMk/>
            <pc:sldMk cId="3147919637" sldId="260"/>
            <ac:spMk id="14" creationId="{FA0E297A-0B08-50A2-18C3-090A95B72AD0}"/>
          </ac:spMkLst>
        </pc:spChg>
        <pc:spChg chg="mod">
          <ac:chgData name="Maju Murillo" userId="d3769908867c02ed" providerId="LiveId" clId="{3D98E625-ECF8-4979-8476-32AFEE82E260}" dt="2023-08-26T16:21:38.257" v="941" actId="1076"/>
          <ac:spMkLst>
            <pc:docMk/>
            <pc:sldMk cId="3147919637" sldId="260"/>
            <ac:spMk id="16" creationId="{255CCADB-3E2D-2148-F91E-A91AFD54730F}"/>
          </ac:spMkLst>
        </pc:spChg>
        <pc:spChg chg="mod">
          <ac:chgData name="Maju Murillo" userId="d3769908867c02ed" providerId="LiveId" clId="{3D98E625-ECF8-4979-8476-32AFEE82E260}" dt="2023-08-26T15:52:13.383" v="190" actId="1076"/>
          <ac:spMkLst>
            <pc:docMk/>
            <pc:sldMk cId="3147919637" sldId="260"/>
            <ac:spMk id="18" creationId="{43B0239F-E9FE-C931-EFAB-218A17499260}"/>
          </ac:spMkLst>
        </pc:spChg>
        <pc:spChg chg="add del mod">
          <ac:chgData name="Maju Murillo" userId="d3769908867c02ed" providerId="LiveId" clId="{3D98E625-ECF8-4979-8476-32AFEE82E260}" dt="2023-08-26T16:01:14.847" v="262"/>
          <ac:spMkLst>
            <pc:docMk/>
            <pc:sldMk cId="3147919637" sldId="260"/>
            <ac:spMk id="21" creationId="{E8FB0937-98D0-FD5A-8DB2-B92FE09D20FA}"/>
          </ac:spMkLst>
        </pc:spChg>
        <pc:spChg chg="add del mod">
          <ac:chgData name="Maju Murillo" userId="d3769908867c02ed" providerId="LiveId" clId="{3D98E625-ECF8-4979-8476-32AFEE82E260}" dt="2023-08-26T16:03:08.078" v="421" actId="478"/>
          <ac:spMkLst>
            <pc:docMk/>
            <pc:sldMk cId="3147919637" sldId="260"/>
            <ac:spMk id="22" creationId="{6ACE6744-BD75-6C60-E598-E37FC1529175}"/>
          </ac:spMkLst>
        </pc:spChg>
        <pc:spChg chg="add mod">
          <ac:chgData name="Maju Murillo" userId="d3769908867c02ed" providerId="LiveId" clId="{3D98E625-ECF8-4979-8476-32AFEE82E260}" dt="2023-08-26T16:12:56.050" v="547" actId="207"/>
          <ac:spMkLst>
            <pc:docMk/>
            <pc:sldMk cId="3147919637" sldId="260"/>
            <ac:spMk id="23" creationId="{D6BE7DF5-FF2C-E6F2-F243-AB414C6F01CD}"/>
          </ac:spMkLst>
        </pc:spChg>
        <pc:spChg chg="add del mod">
          <ac:chgData name="Maju Murillo" userId="d3769908867c02ed" providerId="LiveId" clId="{3D98E625-ECF8-4979-8476-32AFEE82E260}" dt="2023-08-26T16:05:44.301" v="457" actId="478"/>
          <ac:spMkLst>
            <pc:docMk/>
            <pc:sldMk cId="3147919637" sldId="260"/>
            <ac:spMk id="24" creationId="{DD4E6AA1-BF53-7106-C2E2-2C38E2133724}"/>
          </ac:spMkLst>
        </pc:spChg>
        <pc:spChg chg="add mod">
          <ac:chgData name="Maju Murillo" userId="d3769908867c02ed" providerId="LiveId" clId="{3D98E625-ECF8-4979-8476-32AFEE82E260}" dt="2023-08-26T16:20:02.395" v="931" actId="1076"/>
          <ac:spMkLst>
            <pc:docMk/>
            <pc:sldMk cId="3147919637" sldId="260"/>
            <ac:spMk id="31" creationId="{7E1901AB-41E5-35C0-037C-FD0ED52D0124}"/>
          </ac:spMkLst>
        </pc:spChg>
        <pc:spChg chg="add del mod">
          <ac:chgData name="Maju Murillo" userId="d3769908867c02ed" providerId="LiveId" clId="{3D98E625-ECF8-4979-8476-32AFEE82E260}" dt="2023-08-26T16:15:21.227" v="616"/>
          <ac:spMkLst>
            <pc:docMk/>
            <pc:sldMk cId="3147919637" sldId="260"/>
            <ac:spMk id="32" creationId="{2E2D3CCE-45A7-1D49-E184-3403CC63FCB1}"/>
          </ac:spMkLst>
        </pc:spChg>
        <pc:spChg chg="add mod">
          <ac:chgData name="Maju Murillo" userId="d3769908867c02ed" providerId="LiveId" clId="{3D98E625-ECF8-4979-8476-32AFEE82E260}" dt="2023-08-26T16:19:43.734" v="926" actId="207"/>
          <ac:spMkLst>
            <pc:docMk/>
            <pc:sldMk cId="3147919637" sldId="260"/>
            <ac:spMk id="33" creationId="{31C65FDE-BB23-1D01-95DF-4B4ED5A79DF3}"/>
          </ac:spMkLst>
        </pc:spChg>
        <pc:spChg chg="add mod">
          <ac:chgData name="Maju Murillo" userId="d3769908867c02ed" providerId="LiveId" clId="{3D98E625-ECF8-4979-8476-32AFEE82E260}" dt="2023-08-26T16:19:57.427" v="930" actId="1076"/>
          <ac:spMkLst>
            <pc:docMk/>
            <pc:sldMk cId="3147919637" sldId="260"/>
            <ac:spMk id="34" creationId="{C201D265-8D0D-2A04-796C-CCFD6087C079}"/>
          </ac:spMkLst>
        </pc:spChg>
        <pc:grpChg chg="del">
          <ac:chgData name="Maju Murillo" userId="d3769908867c02ed" providerId="LiveId" clId="{3D98E625-ECF8-4979-8476-32AFEE82E260}" dt="2023-08-26T15:52:09.914" v="189" actId="478"/>
          <ac:grpSpMkLst>
            <pc:docMk/>
            <pc:sldMk cId="3147919637" sldId="260"/>
            <ac:grpSpMk id="17" creationId="{5611A1FE-196A-EC9F-E45B-C7E06A48A377}"/>
          </ac:grpSpMkLst>
        </pc:grpChg>
        <pc:grpChg chg="add mod">
          <ac:chgData name="Maju Murillo" userId="d3769908867c02ed" providerId="LiveId" clId="{3D98E625-ECF8-4979-8476-32AFEE82E260}" dt="2023-08-26T16:09:33.600" v="480" actId="164"/>
          <ac:grpSpMkLst>
            <pc:docMk/>
            <pc:sldMk cId="3147919637" sldId="260"/>
            <ac:grpSpMk id="29" creationId="{B92C4A1B-2EF8-FB26-FE17-D680027E76C8}"/>
          </ac:grpSpMkLst>
        </pc:grpChg>
        <pc:grpChg chg="add mod">
          <ac:chgData name="Maju Murillo" userId="d3769908867c02ed" providerId="LiveId" clId="{3D98E625-ECF8-4979-8476-32AFEE82E260}" dt="2023-08-26T16:09:55.738" v="486" actId="1076"/>
          <ac:grpSpMkLst>
            <pc:docMk/>
            <pc:sldMk cId="3147919637" sldId="260"/>
            <ac:grpSpMk id="30" creationId="{021C918F-50D1-4CD5-E06D-19B961611990}"/>
          </ac:grpSpMkLst>
        </pc:grpChg>
        <pc:picChg chg="add mod modCrop">
          <ac:chgData name="Maju Murillo" userId="d3769908867c02ed" providerId="LiveId" clId="{3D98E625-ECF8-4979-8476-32AFEE82E260}" dt="2023-08-26T16:09:17.217" v="476" actId="1076"/>
          <ac:picMkLst>
            <pc:docMk/>
            <pc:sldMk cId="3147919637" sldId="260"/>
            <ac:picMk id="4" creationId="{F8C7EE14-2D4A-279D-B57D-232111DDDF35}"/>
          </ac:picMkLst>
        </pc:picChg>
        <pc:inkChg chg="add del">
          <ac:chgData name="Maju Murillo" userId="d3769908867c02ed" providerId="LiveId" clId="{3D98E625-ECF8-4979-8476-32AFEE82E260}" dt="2023-08-26T15:58:27.868" v="253" actId="9405"/>
          <ac:inkMkLst>
            <pc:docMk/>
            <pc:sldMk cId="3147919637" sldId="260"/>
            <ac:inkMk id="7" creationId="{683F3484-673A-AD0E-28DC-94006879AAFD}"/>
          </ac:inkMkLst>
        </pc:inkChg>
        <pc:inkChg chg="add del">
          <ac:chgData name="Maju Murillo" userId="d3769908867c02ed" providerId="LiveId" clId="{3D98E625-ECF8-4979-8476-32AFEE82E260}" dt="2023-08-26T15:58:42.263" v="255" actId="9405"/>
          <ac:inkMkLst>
            <pc:docMk/>
            <pc:sldMk cId="3147919637" sldId="260"/>
            <ac:inkMk id="8" creationId="{53D6595F-1CE9-0262-B5A2-F586A8677468}"/>
          </ac:inkMkLst>
        </pc:inkChg>
        <pc:inkChg chg="add mod">
          <ac:chgData name="Maju Murillo" userId="d3769908867c02ed" providerId="LiveId" clId="{3D98E625-ECF8-4979-8476-32AFEE82E260}" dt="2023-08-26T16:09:10.433" v="473" actId="164"/>
          <ac:inkMkLst>
            <pc:docMk/>
            <pc:sldMk cId="3147919637" sldId="260"/>
            <ac:inkMk id="12" creationId="{49998907-16F5-CFF4-7357-0BFC4B02E4DF}"/>
          </ac:inkMkLst>
        </pc:inkChg>
        <pc:inkChg chg="add mod">
          <ac:chgData name="Maju Murillo" userId="d3769908867c02ed" providerId="LiveId" clId="{3D98E625-ECF8-4979-8476-32AFEE82E260}" dt="2023-08-26T16:09:10.433" v="473" actId="164"/>
          <ac:inkMkLst>
            <pc:docMk/>
            <pc:sldMk cId="3147919637" sldId="260"/>
            <ac:inkMk id="13" creationId="{DBF867BB-00CF-9E49-EDAC-9164F895A680}"/>
          </ac:inkMkLst>
        </pc:inkChg>
        <pc:inkChg chg="add mod">
          <ac:chgData name="Maju Murillo" userId="d3769908867c02ed" providerId="LiveId" clId="{3D98E625-ECF8-4979-8476-32AFEE82E260}" dt="2023-08-26T16:09:40.100" v="481" actId="1076"/>
          <ac:inkMkLst>
            <pc:docMk/>
            <pc:sldMk cId="3147919637" sldId="260"/>
            <ac:inkMk id="15" creationId="{9B809FB3-F0B3-5DF1-BA6A-9E380078BCA5}"/>
          </ac:inkMkLst>
        </pc:inkChg>
        <pc:inkChg chg="add mod">
          <ac:chgData name="Maju Murillo" userId="d3769908867c02ed" providerId="LiveId" clId="{3D98E625-ECF8-4979-8476-32AFEE82E260}" dt="2023-08-26T16:09:33.600" v="480" actId="164"/>
          <ac:inkMkLst>
            <pc:docMk/>
            <pc:sldMk cId="3147919637" sldId="260"/>
            <ac:inkMk id="19" creationId="{1EB634AD-178C-84BF-D191-30B83081F1BB}"/>
          </ac:inkMkLst>
        </pc:inkChg>
        <pc:inkChg chg="add mod">
          <ac:chgData name="Maju Murillo" userId="d3769908867c02ed" providerId="LiveId" clId="{3D98E625-ECF8-4979-8476-32AFEE82E260}" dt="2023-08-26T16:09:10.433" v="473" actId="164"/>
          <ac:inkMkLst>
            <pc:docMk/>
            <pc:sldMk cId="3147919637" sldId="260"/>
            <ac:inkMk id="20" creationId="{B9E163C2-7602-0E8E-2BF1-F1243B386CFC}"/>
          </ac:inkMkLst>
        </pc:inkChg>
        <pc:cxnChg chg="add mod">
          <ac:chgData name="Maju Murillo" userId="d3769908867c02ed" providerId="LiveId" clId="{3D98E625-ECF8-4979-8476-32AFEE82E260}" dt="2023-08-26T16:09:10.433" v="473" actId="164"/>
          <ac:cxnSpMkLst>
            <pc:docMk/>
            <pc:sldMk cId="3147919637" sldId="260"/>
            <ac:cxnSpMk id="26" creationId="{682232C0-DFA6-27AB-C773-EBF751E4D102}"/>
          </ac:cxnSpMkLst>
        </pc:cxnChg>
        <pc:cxnChg chg="add mod">
          <ac:chgData name="Maju Murillo" userId="d3769908867c02ed" providerId="LiveId" clId="{3D98E625-ECF8-4979-8476-32AFEE82E260}" dt="2023-08-26T16:21:05.246" v="936" actId="1076"/>
          <ac:cxnSpMkLst>
            <pc:docMk/>
            <pc:sldMk cId="3147919637" sldId="260"/>
            <ac:cxnSpMk id="36" creationId="{5B68E433-5E22-A77B-CD0D-EC836032E8B9}"/>
          </ac:cxnSpMkLst>
        </pc:cxnChg>
        <pc:cxnChg chg="add mod">
          <ac:chgData name="Maju Murillo" userId="d3769908867c02ed" providerId="LiveId" clId="{3D98E625-ECF8-4979-8476-32AFEE82E260}" dt="2023-08-26T16:22:21.769" v="951" actId="14100"/>
          <ac:cxnSpMkLst>
            <pc:docMk/>
            <pc:sldMk cId="3147919637" sldId="260"/>
            <ac:cxnSpMk id="38" creationId="{A17560EB-1073-5AD1-AFB9-44883D14B812}"/>
          </ac:cxnSpMkLst>
        </pc:cxnChg>
        <pc:cxnChg chg="add mod">
          <ac:chgData name="Maju Murillo" userId="d3769908867c02ed" providerId="LiveId" clId="{3D98E625-ECF8-4979-8476-32AFEE82E260}" dt="2023-08-26T16:22:11.774" v="948" actId="14100"/>
          <ac:cxnSpMkLst>
            <pc:docMk/>
            <pc:sldMk cId="3147919637" sldId="260"/>
            <ac:cxnSpMk id="43" creationId="{B0A05E1F-598C-A816-2DDC-738A6E030F97}"/>
          </ac:cxnSpMkLst>
        </pc:cxnChg>
      </pc:sldChg>
      <pc:sldChg chg="addSp delSp modSp add mod ord">
        <pc:chgData name="Maju Murillo" userId="d3769908867c02ed" providerId="LiveId" clId="{3D98E625-ECF8-4979-8476-32AFEE82E260}" dt="2023-08-26T16:44:19.132" v="1582" actId="1076"/>
        <pc:sldMkLst>
          <pc:docMk/>
          <pc:sldMk cId="1439165509" sldId="261"/>
        </pc:sldMkLst>
        <pc:spChg chg="mod">
          <ac:chgData name="Maju Murillo" userId="d3769908867c02ed" providerId="LiveId" clId="{3D98E625-ECF8-4979-8476-32AFEE82E260}" dt="2023-08-26T16:33:14.776" v="1021" actId="20577"/>
          <ac:spMkLst>
            <pc:docMk/>
            <pc:sldMk cId="1439165509" sldId="261"/>
            <ac:spMk id="2" creationId="{3C0BCFB2-E148-7E68-20F9-C5F62E52BB3F}"/>
          </ac:spMkLst>
        </pc:spChg>
        <pc:spChg chg="mod">
          <ac:chgData name="Maju Murillo" userId="d3769908867c02ed" providerId="LiveId" clId="{3D98E625-ECF8-4979-8476-32AFEE82E260}" dt="2023-08-26T16:44:12.419" v="1581" actId="1076"/>
          <ac:spMkLst>
            <pc:docMk/>
            <pc:sldMk cId="1439165509" sldId="261"/>
            <ac:spMk id="3" creationId="{6079A231-F99B-F8F6-B9F4-FE2084E7B528}"/>
          </ac:spMkLst>
        </pc:spChg>
        <pc:spChg chg="add mod ord">
          <ac:chgData name="Maju Murillo" userId="d3769908867c02ed" providerId="LiveId" clId="{3D98E625-ECF8-4979-8476-32AFEE82E260}" dt="2023-08-26T16:44:19.132" v="1582" actId="1076"/>
          <ac:spMkLst>
            <pc:docMk/>
            <pc:sldMk cId="1439165509" sldId="261"/>
            <ac:spMk id="13" creationId="{CFEDC482-821F-0B15-1E91-E52747DB564E}"/>
          </ac:spMkLst>
        </pc:spChg>
        <pc:spChg chg="del">
          <ac:chgData name="Maju Murillo" userId="d3769908867c02ed" providerId="LiveId" clId="{3D98E625-ECF8-4979-8476-32AFEE82E260}" dt="2023-08-26T16:36:25.719" v="1194" actId="478"/>
          <ac:spMkLst>
            <pc:docMk/>
            <pc:sldMk cId="1439165509" sldId="261"/>
            <ac:spMk id="14" creationId="{FA0E297A-0B08-50A2-18C3-090A95B72AD0}"/>
          </ac:spMkLst>
        </pc:spChg>
        <pc:spChg chg="mod">
          <ac:chgData name="Maju Murillo" userId="d3769908867c02ed" providerId="LiveId" clId="{3D98E625-ECF8-4979-8476-32AFEE82E260}" dt="2023-08-26T16:36:33.071" v="1198" actId="1076"/>
          <ac:spMkLst>
            <pc:docMk/>
            <pc:sldMk cId="1439165509" sldId="261"/>
            <ac:spMk id="16" creationId="{255CCADB-3E2D-2148-F91E-A91AFD54730F}"/>
          </ac:spMkLst>
        </pc:spChg>
        <pc:spChg chg="del">
          <ac:chgData name="Maju Murillo" userId="d3769908867c02ed" providerId="LiveId" clId="{3D98E625-ECF8-4979-8476-32AFEE82E260}" dt="2023-08-26T16:36:24.893" v="1193" actId="478"/>
          <ac:spMkLst>
            <pc:docMk/>
            <pc:sldMk cId="1439165509" sldId="261"/>
            <ac:spMk id="18" creationId="{43B0239F-E9FE-C931-EFAB-218A17499260}"/>
          </ac:spMkLst>
        </pc:spChg>
        <pc:grpChg chg="del">
          <ac:chgData name="Maju Murillo" userId="d3769908867c02ed" providerId="LiveId" clId="{3D98E625-ECF8-4979-8476-32AFEE82E260}" dt="2023-08-26T16:36:24.323" v="1192" actId="478"/>
          <ac:grpSpMkLst>
            <pc:docMk/>
            <pc:sldMk cId="1439165509" sldId="261"/>
            <ac:grpSpMk id="17" creationId="{5611A1FE-196A-EC9F-E45B-C7E06A48A377}"/>
          </ac:grpSpMkLst>
        </pc:grpChg>
        <pc:picChg chg="add del mod modCrop">
          <ac:chgData name="Maju Murillo" userId="d3769908867c02ed" providerId="LiveId" clId="{3D98E625-ECF8-4979-8476-32AFEE82E260}" dt="2023-08-26T16:42:15.700" v="1554" actId="478"/>
          <ac:picMkLst>
            <pc:docMk/>
            <pc:sldMk cId="1439165509" sldId="261"/>
            <ac:picMk id="7" creationId="{B086C9DB-5486-3FDD-1BFB-1D8E18A5261B}"/>
          </ac:picMkLst>
        </pc:picChg>
        <pc:picChg chg="add mod modCrop">
          <ac:chgData name="Maju Murillo" userId="d3769908867c02ed" providerId="LiveId" clId="{3D98E625-ECF8-4979-8476-32AFEE82E260}" dt="2023-08-26T16:44:19.132" v="1582" actId="1076"/>
          <ac:picMkLst>
            <pc:docMk/>
            <pc:sldMk cId="1439165509" sldId="261"/>
            <ac:picMk id="12" creationId="{8346425B-3DCC-2215-83AA-902B0EBF08DC}"/>
          </ac:picMkLst>
        </pc:picChg>
      </pc:sldChg>
    </pc:docChg>
  </pc:docChgLst>
  <pc:docChgLst>
    <pc:chgData name="Maju Murillo" userId="d3769908867c02ed" providerId="LiveId" clId="{B07A3C03-6B4A-46B2-B19C-B2228D55856E}"/>
    <pc:docChg chg="undo custSel addSld modSld">
      <pc:chgData name="Maju Murillo" userId="d3769908867c02ed" providerId="LiveId" clId="{B07A3C03-6B4A-46B2-B19C-B2228D55856E}" dt="2023-10-22T23:53:58.553" v="104" actId="9405"/>
      <pc:docMkLst>
        <pc:docMk/>
      </pc:docMkLst>
      <pc:sldChg chg="modSp mod">
        <pc:chgData name="Maju Murillo" userId="d3769908867c02ed" providerId="LiveId" clId="{B07A3C03-6B4A-46B2-B19C-B2228D55856E}" dt="2023-10-22T23:32:10.434" v="1" actId="1076"/>
        <pc:sldMkLst>
          <pc:docMk/>
          <pc:sldMk cId="3147919637" sldId="260"/>
        </pc:sldMkLst>
        <pc:spChg chg="mod">
          <ac:chgData name="Maju Murillo" userId="d3769908867c02ed" providerId="LiveId" clId="{B07A3C03-6B4A-46B2-B19C-B2228D55856E}" dt="2023-10-22T23:32:10.434" v="1" actId="1076"/>
          <ac:spMkLst>
            <pc:docMk/>
            <pc:sldMk cId="3147919637" sldId="260"/>
            <ac:spMk id="16" creationId="{255CCADB-3E2D-2148-F91E-A91AFD54730F}"/>
          </ac:spMkLst>
        </pc:spChg>
      </pc:sldChg>
      <pc:sldChg chg="addSp delSp modSp new mod">
        <pc:chgData name="Maju Murillo" userId="d3769908867c02ed" providerId="LiveId" clId="{B07A3C03-6B4A-46B2-B19C-B2228D55856E}" dt="2023-10-22T23:51:49.503" v="47" actId="9405"/>
        <pc:sldMkLst>
          <pc:docMk/>
          <pc:sldMk cId="415872582" sldId="262"/>
        </pc:sldMkLst>
        <pc:grpChg chg="mod">
          <ac:chgData name="Maju Murillo" userId="d3769908867c02ed" providerId="LiveId" clId="{B07A3C03-6B4A-46B2-B19C-B2228D55856E}" dt="2023-10-22T23:49:40.361" v="14"/>
          <ac:grpSpMkLst>
            <pc:docMk/>
            <pc:sldMk cId="415872582" sldId="262"/>
            <ac:grpSpMk id="13" creationId="{8A3278D9-CFA5-D1EF-BD32-078B0B27AB6F}"/>
          </ac:grpSpMkLst>
        </pc:grpChg>
        <pc:grpChg chg="mod">
          <ac:chgData name="Maju Murillo" userId="d3769908867c02ed" providerId="LiveId" clId="{B07A3C03-6B4A-46B2-B19C-B2228D55856E}" dt="2023-10-22T23:49:45.516" v="24"/>
          <ac:grpSpMkLst>
            <pc:docMk/>
            <pc:sldMk cId="415872582" sldId="262"/>
            <ac:grpSpMk id="23" creationId="{561CA6E1-F48B-3F59-8E2E-5427BC5512EA}"/>
          </ac:grpSpMkLst>
        </pc:grpChg>
        <pc:grpChg chg="mod">
          <ac:chgData name="Maju Murillo" userId="d3769908867c02ed" providerId="LiveId" clId="{B07A3C03-6B4A-46B2-B19C-B2228D55856E}" dt="2023-10-22T23:51:49.402" v="46"/>
          <ac:grpSpMkLst>
            <pc:docMk/>
            <pc:sldMk cId="415872582" sldId="262"/>
            <ac:grpSpMk id="35" creationId="{562C8B75-4A6A-6F6B-EB36-2E85E2201DD8}"/>
          </ac:grpSpMkLst>
        </pc:grpChg>
        <pc:grpChg chg="mod">
          <ac:chgData name="Maju Murillo" userId="d3769908867c02ed" providerId="LiveId" clId="{B07A3C03-6B4A-46B2-B19C-B2228D55856E}" dt="2023-10-22T23:51:49.402" v="46"/>
          <ac:grpSpMkLst>
            <pc:docMk/>
            <pc:sldMk cId="415872582" sldId="262"/>
            <ac:grpSpMk id="36" creationId="{1FCDE044-8422-44E0-3690-9649FE5D8D08}"/>
          </ac:grpSpMkLst>
        </pc:grpChg>
        <pc:grpChg chg="mod">
          <ac:chgData name="Maju Murillo" userId="d3769908867c02ed" providerId="LiveId" clId="{B07A3C03-6B4A-46B2-B19C-B2228D55856E}" dt="2023-10-22T23:51:49.402" v="46"/>
          <ac:grpSpMkLst>
            <pc:docMk/>
            <pc:sldMk cId="415872582" sldId="262"/>
            <ac:grpSpMk id="37" creationId="{B0F6E3E7-5410-515C-F713-14C631CDB545}"/>
          </ac:grpSpMkLst>
        </pc:grpChg>
        <pc:inkChg chg="add">
          <ac:chgData name="Maju Murillo" userId="d3769908867c02ed" providerId="LiveId" clId="{B07A3C03-6B4A-46B2-B19C-B2228D55856E}" dt="2023-10-22T23:49:20.589" v="3" actId="9405"/>
          <ac:inkMkLst>
            <pc:docMk/>
            <pc:sldMk cId="415872582" sldId="262"/>
            <ac:inkMk id="2" creationId="{989F2C17-0DC9-6FA2-FF75-E8C0DE442055}"/>
          </ac:inkMkLst>
        </pc:inkChg>
        <pc:inkChg chg="add mod">
          <ac:chgData name="Maju Murillo" userId="d3769908867c02ed" providerId="LiveId" clId="{B07A3C03-6B4A-46B2-B19C-B2228D55856E}" dt="2023-10-22T23:49:40.361" v="14"/>
          <ac:inkMkLst>
            <pc:docMk/>
            <pc:sldMk cId="415872582" sldId="262"/>
            <ac:inkMk id="3" creationId="{555A7748-103C-D305-A58B-A5BE2BE95348}"/>
          </ac:inkMkLst>
        </pc:inkChg>
        <pc:inkChg chg="add mod">
          <ac:chgData name="Maju Murillo" userId="d3769908867c02ed" providerId="LiveId" clId="{B07A3C03-6B4A-46B2-B19C-B2228D55856E}" dt="2023-10-22T23:49:40.361" v="14"/>
          <ac:inkMkLst>
            <pc:docMk/>
            <pc:sldMk cId="415872582" sldId="262"/>
            <ac:inkMk id="4" creationId="{6C2B87AF-331B-721F-65FF-AACFDA29FFCE}"/>
          </ac:inkMkLst>
        </pc:inkChg>
        <pc:inkChg chg="add mod">
          <ac:chgData name="Maju Murillo" userId="d3769908867c02ed" providerId="LiveId" clId="{B07A3C03-6B4A-46B2-B19C-B2228D55856E}" dt="2023-10-22T23:49:40.361" v="14"/>
          <ac:inkMkLst>
            <pc:docMk/>
            <pc:sldMk cId="415872582" sldId="262"/>
            <ac:inkMk id="5" creationId="{9509A38B-B855-EC08-9DAD-B2DCBFF16227}"/>
          </ac:inkMkLst>
        </pc:inkChg>
        <pc:inkChg chg="add mod">
          <ac:chgData name="Maju Murillo" userId="d3769908867c02ed" providerId="LiveId" clId="{B07A3C03-6B4A-46B2-B19C-B2228D55856E}" dt="2023-10-22T23:49:40.361" v="14"/>
          <ac:inkMkLst>
            <pc:docMk/>
            <pc:sldMk cId="415872582" sldId="262"/>
            <ac:inkMk id="6" creationId="{11406E68-BB0C-808F-F1C7-A9E882B73A84}"/>
          </ac:inkMkLst>
        </pc:inkChg>
        <pc:inkChg chg="add mod">
          <ac:chgData name="Maju Murillo" userId="d3769908867c02ed" providerId="LiveId" clId="{B07A3C03-6B4A-46B2-B19C-B2228D55856E}" dt="2023-10-22T23:49:40.361" v="14"/>
          <ac:inkMkLst>
            <pc:docMk/>
            <pc:sldMk cId="415872582" sldId="262"/>
            <ac:inkMk id="7" creationId="{4EFEE9C4-7DAB-B264-6107-3090BC60179E}"/>
          </ac:inkMkLst>
        </pc:inkChg>
        <pc:inkChg chg="add mod">
          <ac:chgData name="Maju Murillo" userId="d3769908867c02ed" providerId="LiveId" clId="{B07A3C03-6B4A-46B2-B19C-B2228D55856E}" dt="2023-10-22T23:49:40.361" v="14"/>
          <ac:inkMkLst>
            <pc:docMk/>
            <pc:sldMk cId="415872582" sldId="262"/>
            <ac:inkMk id="8" creationId="{592FCC4F-93D1-E402-7F43-9C337041F085}"/>
          </ac:inkMkLst>
        </pc:inkChg>
        <pc:inkChg chg="add mod">
          <ac:chgData name="Maju Murillo" userId="d3769908867c02ed" providerId="LiveId" clId="{B07A3C03-6B4A-46B2-B19C-B2228D55856E}" dt="2023-10-22T23:49:40.361" v="14"/>
          <ac:inkMkLst>
            <pc:docMk/>
            <pc:sldMk cId="415872582" sldId="262"/>
            <ac:inkMk id="9" creationId="{137F7625-197C-166E-6B4E-38B4D0289CE8}"/>
          </ac:inkMkLst>
        </pc:inkChg>
        <pc:inkChg chg="add mod">
          <ac:chgData name="Maju Murillo" userId="d3769908867c02ed" providerId="LiveId" clId="{B07A3C03-6B4A-46B2-B19C-B2228D55856E}" dt="2023-10-22T23:49:40.361" v="14"/>
          <ac:inkMkLst>
            <pc:docMk/>
            <pc:sldMk cId="415872582" sldId="262"/>
            <ac:inkMk id="10" creationId="{5E3E8348-16B3-934C-8A67-ACD2A3EBE15C}"/>
          </ac:inkMkLst>
        </pc:inkChg>
        <pc:inkChg chg="add mod">
          <ac:chgData name="Maju Murillo" userId="d3769908867c02ed" providerId="LiveId" clId="{B07A3C03-6B4A-46B2-B19C-B2228D55856E}" dt="2023-10-22T23:49:40.361" v="14"/>
          <ac:inkMkLst>
            <pc:docMk/>
            <pc:sldMk cId="415872582" sldId="262"/>
            <ac:inkMk id="11" creationId="{E2FE21F4-149B-F830-C9F4-939839A13EF8}"/>
          </ac:inkMkLst>
        </pc:inkChg>
        <pc:inkChg chg="add mod">
          <ac:chgData name="Maju Murillo" userId="d3769908867c02ed" providerId="LiveId" clId="{B07A3C03-6B4A-46B2-B19C-B2228D55856E}" dt="2023-10-22T23:49:40.361" v="14"/>
          <ac:inkMkLst>
            <pc:docMk/>
            <pc:sldMk cId="415872582" sldId="262"/>
            <ac:inkMk id="12" creationId="{D7D1BD37-E535-5DE4-CB83-02738E379130}"/>
          </ac:inkMkLst>
        </pc:inkChg>
        <pc:inkChg chg="add">
          <ac:chgData name="Maju Murillo" userId="d3769908867c02ed" providerId="LiveId" clId="{B07A3C03-6B4A-46B2-B19C-B2228D55856E}" dt="2023-10-22T23:49:41.564" v="15" actId="9405"/>
          <ac:inkMkLst>
            <pc:docMk/>
            <pc:sldMk cId="415872582" sldId="262"/>
            <ac:inkMk id="14" creationId="{4B86A4E2-48EE-55E4-4329-3A1C14122C2B}"/>
          </ac:inkMkLst>
        </pc:inkChg>
        <pc:inkChg chg="add">
          <ac:chgData name="Maju Murillo" userId="d3769908867c02ed" providerId="LiveId" clId="{B07A3C03-6B4A-46B2-B19C-B2228D55856E}" dt="2023-10-22T23:49:41.985" v="16" actId="9405"/>
          <ac:inkMkLst>
            <pc:docMk/>
            <pc:sldMk cId="415872582" sldId="262"/>
            <ac:inkMk id="15" creationId="{9FF47E2E-6A27-AF0B-30B2-4B5BB6D7E531}"/>
          </ac:inkMkLst>
        </pc:inkChg>
        <pc:inkChg chg="add mod">
          <ac:chgData name="Maju Murillo" userId="d3769908867c02ed" providerId="LiveId" clId="{B07A3C03-6B4A-46B2-B19C-B2228D55856E}" dt="2023-10-22T23:49:45.516" v="24"/>
          <ac:inkMkLst>
            <pc:docMk/>
            <pc:sldMk cId="415872582" sldId="262"/>
            <ac:inkMk id="16" creationId="{6B8E3E04-3279-FF75-FED4-4489C33987AC}"/>
          </ac:inkMkLst>
        </pc:inkChg>
        <pc:inkChg chg="add mod">
          <ac:chgData name="Maju Murillo" userId="d3769908867c02ed" providerId="LiveId" clId="{B07A3C03-6B4A-46B2-B19C-B2228D55856E}" dt="2023-10-22T23:49:45.516" v="24"/>
          <ac:inkMkLst>
            <pc:docMk/>
            <pc:sldMk cId="415872582" sldId="262"/>
            <ac:inkMk id="17" creationId="{9DD7B9E1-14ED-A4E0-86B7-0BE4C4AAE6CA}"/>
          </ac:inkMkLst>
        </pc:inkChg>
        <pc:inkChg chg="add mod">
          <ac:chgData name="Maju Murillo" userId="d3769908867c02ed" providerId="LiveId" clId="{B07A3C03-6B4A-46B2-B19C-B2228D55856E}" dt="2023-10-22T23:49:45.516" v="24"/>
          <ac:inkMkLst>
            <pc:docMk/>
            <pc:sldMk cId="415872582" sldId="262"/>
            <ac:inkMk id="18" creationId="{95565E12-1405-ACAF-7DBE-9A661258CAA4}"/>
          </ac:inkMkLst>
        </pc:inkChg>
        <pc:inkChg chg="add">
          <ac:chgData name="Maju Murillo" userId="d3769908867c02ed" providerId="LiveId" clId="{B07A3C03-6B4A-46B2-B19C-B2228D55856E}" dt="2023-10-22T23:49:43.595" v="20" actId="9405"/>
          <ac:inkMkLst>
            <pc:docMk/>
            <pc:sldMk cId="415872582" sldId="262"/>
            <ac:inkMk id="19" creationId="{56B29E68-85E6-57D7-2152-65C20417FB76}"/>
          </ac:inkMkLst>
        </pc:inkChg>
        <pc:inkChg chg="add">
          <ac:chgData name="Maju Murillo" userId="d3769908867c02ed" providerId="LiveId" clId="{B07A3C03-6B4A-46B2-B19C-B2228D55856E}" dt="2023-10-22T23:49:43.964" v="21" actId="9405"/>
          <ac:inkMkLst>
            <pc:docMk/>
            <pc:sldMk cId="415872582" sldId="262"/>
            <ac:inkMk id="20" creationId="{B22A0AC7-A5F6-EAC6-B311-E83DDBA7068C}"/>
          </ac:inkMkLst>
        </pc:inkChg>
        <pc:inkChg chg="add">
          <ac:chgData name="Maju Murillo" userId="d3769908867c02ed" providerId="LiveId" clId="{B07A3C03-6B4A-46B2-B19C-B2228D55856E}" dt="2023-10-22T23:49:44.412" v="22" actId="9405"/>
          <ac:inkMkLst>
            <pc:docMk/>
            <pc:sldMk cId="415872582" sldId="262"/>
            <ac:inkMk id="21" creationId="{3A06CF2E-50A1-1B11-BAF5-DAFFE802CEFA}"/>
          </ac:inkMkLst>
        </pc:inkChg>
        <pc:inkChg chg="add">
          <ac:chgData name="Maju Murillo" userId="d3769908867c02ed" providerId="LiveId" clId="{B07A3C03-6B4A-46B2-B19C-B2228D55856E}" dt="2023-10-22T23:49:44.816" v="23" actId="9405"/>
          <ac:inkMkLst>
            <pc:docMk/>
            <pc:sldMk cId="415872582" sldId="262"/>
            <ac:inkMk id="22" creationId="{DA7DE75C-E2E8-B715-9986-A6EBB79FA625}"/>
          </ac:inkMkLst>
        </pc:inkChg>
        <pc:inkChg chg="add mod">
          <ac:chgData name="Maju Murillo" userId="d3769908867c02ed" providerId="LiveId" clId="{B07A3C03-6B4A-46B2-B19C-B2228D55856E}" dt="2023-10-22T23:51:49.402" v="46"/>
          <ac:inkMkLst>
            <pc:docMk/>
            <pc:sldMk cId="415872582" sldId="262"/>
            <ac:inkMk id="24" creationId="{0F945C9A-A9ED-73BF-19A6-8DAC6B6EDE44}"/>
          </ac:inkMkLst>
        </pc:inkChg>
        <pc:inkChg chg="add mod">
          <ac:chgData name="Maju Murillo" userId="d3769908867c02ed" providerId="LiveId" clId="{B07A3C03-6B4A-46B2-B19C-B2228D55856E}" dt="2023-10-22T23:51:49.402" v="46"/>
          <ac:inkMkLst>
            <pc:docMk/>
            <pc:sldMk cId="415872582" sldId="262"/>
            <ac:inkMk id="25" creationId="{B465805A-9F2F-4012-7E0B-A7014CA5DD85}"/>
          </ac:inkMkLst>
        </pc:inkChg>
        <pc:inkChg chg="add mod">
          <ac:chgData name="Maju Murillo" userId="d3769908867c02ed" providerId="LiveId" clId="{B07A3C03-6B4A-46B2-B19C-B2228D55856E}" dt="2023-10-22T23:51:49.402" v="46"/>
          <ac:inkMkLst>
            <pc:docMk/>
            <pc:sldMk cId="415872582" sldId="262"/>
            <ac:inkMk id="26" creationId="{F69B46F7-610F-F140-A2B2-324C44B4FB60}"/>
          </ac:inkMkLst>
        </pc:inkChg>
        <pc:inkChg chg="add mod">
          <ac:chgData name="Maju Murillo" userId="d3769908867c02ed" providerId="LiveId" clId="{B07A3C03-6B4A-46B2-B19C-B2228D55856E}" dt="2023-10-22T23:51:49.402" v="46"/>
          <ac:inkMkLst>
            <pc:docMk/>
            <pc:sldMk cId="415872582" sldId="262"/>
            <ac:inkMk id="27" creationId="{5A432625-7191-0E07-C023-C30426AD6DF6}"/>
          </ac:inkMkLst>
        </pc:inkChg>
        <pc:inkChg chg="add mod">
          <ac:chgData name="Maju Murillo" userId="d3769908867c02ed" providerId="LiveId" clId="{B07A3C03-6B4A-46B2-B19C-B2228D55856E}" dt="2023-10-22T23:51:49.402" v="46"/>
          <ac:inkMkLst>
            <pc:docMk/>
            <pc:sldMk cId="415872582" sldId="262"/>
            <ac:inkMk id="28" creationId="{40F525C0-E3B3-4778-E250-C49B76D6EA85}"/>
          </ac:inkMkLst>
        </pc:inkChg>
        <pc:inkChg chg="add mod">
          <ac:chgData name="Maju Murillo" userId="d3769908867c02ed" providerId="LiveId" clId="{B07A3C03-6B4A-46B2-B19C-B2228D55856E}" dt="2023-10-22T23:51:49.402" v="46"/>
          <ac:inkMkLst>
            <pc:docMk/>
            <pc:sldMk cId="415872582" sldId="262"/>
            <ac:inkMk id="29" creationId="{01FA0DE5-01E2-351A-F37C-7FD31B9D1353}"/>
          </ac:inkMkLst>
        </pc:inkChg>
        <pc:inkChg chg="add mod">
          <ac:chgData name="Maju Murillo" userId="d3769908867c02ed" providerId="LiveId" clId="{B07A3C03-6B4A-46B2-B19C-B2228D55856E}" dt="2023-10-22T23:51:49.402" v="46"/>
          <ac:inkMkLst>
            <pc:docMk/>
            <pc:sldMk cId="415872582" sldId="262"/>
            <ac:inkMk id="30" creationId="{F8F4B530-39B5-9E82-C5EA-1DDD4042ECBC}"/>
          </ac:inkMkLst>
        </pc:inkChg>
        <pc:inkChg chg="add">
          <ac:chgData name="Maju Murillo" userId="d3769908867c02ed" providerId="LiveId" clId="{B07A3C03-6B4A-46B2-B19C-B2228D55856E}" dt="2023-10-22T23:49:48.483" v="32" actId="9405"/>
          <ac:inkMkLst>
            <pc:docMk/>
            <pc:sldMk cId="415872582" sldId="262"/>
            <ac:inkMk id="31" creationId="{CE861F8B-7BA8-6058-BBA0-219A95D290D7}"/>
          </ac:inkMkLst>
        </pc:inkChg>
        <pc:inkChg chg="add">
          <ac:chgData name="Maju Murillo" userId="d3769908867c02ed" providerId="LiveId" clId="{B07A3C03-6B4A-46B2-B19C-B2228D55856E}" dt="2023-10-22T23:49:48.853" v="33" actId="9405"/>
          <ac:inkMkLst>
            <pc:docMk/>
            <pc:sldMk cId="415872582" sldId="262"/>
            <ac:inkMk id="32" creationId="{940C99CF-7C12-2C72-6EB5-7F9330CC0560}"/>
          </ac:inkMkLst>
        </pc:inkChg>
        <pc:inkChg chg="add del">
          <ac:chgData name="Maju Murillo" userId="d3769908867c02ed" providerId="LiveId" clId="{B07A3C03-6B4A-46B2-B19C-B2228D55856E}" dt="2023-10-22T23:51:49.503" v="47" actId="9405"/>
          <ac:inkMkLst>
            <pc:docMk/>
            <pc:sldMk cId="415872582" sldId="262"/>
            <ac:inkMk id="33" creationId="{2CFE427D-071C-546E-475D-1B289F639878}"/>
          </ac:inkMkLst>
        </pc:inkChg>
        <pc:inkChg chg="add del">
          <ac:chgData name="Maju Murillo" userId="d3769908867c02ed" providerId="LiveId" clId="{B07A3C03-6B4A-46B2-B19C-B2228D55856E}" dt="2023-10-22T23:51:49.402" v="46"/>
          <ac:inkMkLst>
            <pc:docMk/>
            <pc:sldMk cId="415872582" sldId="262"/>
            <ac:inkMk id="34" creationId="{2B25F686-2B92-1785-A730-0042DF583566}"/>
          </ac:inkMkLst>
        </pc:inkChg>
        <pc:inkChg chg="add del">
          <ac:chgData name="Maju Murillo" userId="d3769908867c02ed" providerId="LiveId" clId="{B07A3C03-6B4A-46B2-B19C-B2228D55856E}" dt="2023-10-22T23:51:49.227" v="44" actId="9405"/>
          <ac:inkMkLst>
            <pc:docMk/>
            <pc:sldMk cId="415872582" sldId="262"/>
            <ac:inkMk id="38" creationId="{654AD392-B4C6-4856-65A1-DEDB8091B713}"/>
          </ac:inkMkLst>
        </pc:inkChg>
        <pc:inkChg chg="add del">
          <ac:chgData name="Maju Murillo" userId="d3769908867c02ed" providerId="LiveId" clId="{B07A3C03-6B4A-46B2-B19C-B2228D55856E}" dt="2023-10-22T23:51:48.969" v="43" actId="9405"/>
          <ac:inkMkLst>
            <pc:docMk/>
            <pc:sldMk cId="415872582" sldId="262"/>
            <ac:inkMk id="39" creationId="{211F9D38-0C1E-C2B7-F029-FDCBA2262EE5}"/>
          </ac:inkMkLst>
        </pc:inkChg>
        <pc:inkChg chg="add del">
          <ac:chgData name="Maju Murillo" userId="d3769908867c02ed" providerId="LiveId" clId="{B07A3C03-6B4A-46B2-B19C-B2228D55856E}" dt="2023-10-22T23:51:48.827" v="42" actId="9405"/>
          <ac:inkMkLst>
            <pc:docMk/>
            <pc:sldMk cId="415872582" sldId="262"/>
            <ac:inkMk id="40" creationId="{FCEAC280-B9AE-9EB9-5C95-EE8825D6C0D8}"/>
          </ac:inkMkLst>
        </pc:inkChg>
        <pc:inkChg chg="add del">
          <ac:chgData name="Maju Murillo" userId="d3769908867c02ed" providerId="LiveId" clId="{B07A3C03-6B4A-46B2-B19C-B2228D55856E}" dt="2023-10-22T23:51:48.639" v="41" actId="9405"/>
          <ac:inkMkLst>
            <pc:docMk/>
            <pc:sldMk cId="415872582" sldId="262"/>
            <ac:inkMk id="41" creationId="{B05B7D3D-BA05-5DE4-00AF-9F88C42107F0}"/>
          </ac:inkMkLst>
        </pc:inkChg>
      </pc:sldChg>
      <pc:sldChg chg="addSp delSp modSp new mod">
        <pc:chgData name="Maju Murillo" userId="d3769908867c02ed" providerId="LiveId" clId="{B07A3C03-6B4A-46B2-B19C-B2228D55856E}" dt="2023-10-22T23:53:58.553" v="104" actId="9405"/>
        <pc:sldMkLst>
          <pc:docMk/>
          <pc:sldMk cId="2893270752" sldId="263"/>
        </pc:sldMkLst>
        <pc:grpChg chg="del mod">
          <ac:chgData name="Maju Murillo" userId="d3769908867c02ed" providerId="LiveId" clId="{B07A3C03-6B4A-46B2-B19C-B2228D55856E}" dt="2023-10-22T23:52:41.301" v="92"/>
          <ac:grpSpMkLst>
            <pc:docMk/>
            <pc:sldMk cId="2893270752" sldId="263"/>
            <ac:grpSpMk id="20" creationId="{3D12562B-0662-C335-770B-C7E11C14069B}"/>
          </ac:grpSpMkLst>
        </pc:grpChg>
        <pc:grpChg chg="del mod">
          <ac:chgData name="Maju Murillo" userId="d3769908867c02ed" providerId="LiveId" clId="{B07A3C03-6B4A-46B2-B19C-B2228D55856E}" dt="2023-10-22T23:52:41.301" v="92"/>
          <ac:grpSpMkLst>
            <pc:docMk/>
            <pc:sldMk cId="2893270752" sldId="263"/>
            <ac:grpSpMk id="21" creationId="{6D2BE74E-81CA-0DAE-890F-73EB630E6A4D}"/>
          </ac:grpSpMkLst>
        </pc:grpChg>
        <pc:grpChg chg="mod">
          <ac:chgData name="Maju Murillo" userId="d3769908867c02ed" providerId="LiveId" clId="{B07A3C03-6B4A-46B2-B19C-B2228D55856E}" dt="2023-10-22T23:52:41.301" v="92"/>
          <ac:grpSpMkLst>
            <pc:docMk/>
            <pc:sldMk cId="2893270752" sldId="263"/>
            <ac:grpSpMk id="45" creationId="{FC605A88-3CE5-28A9-CD45-89D698940BF7}"/>
          </ac:grpSpMkLst>
        </pc:grpChg>
        <pc:grpChg chg="mod">
          <ac:chgData name="Maju Murillo" userId="d3769908867c02ed" providerId="LiveId" clId="{B07A3C03-6B4A-46B2-B19C-B2228D55856E}" dt="2023-10-22T23:52:45.350" v="99"/>
          <ac:grpSpMkLst>
            <pc:docMk/>
            <pc:sldMk cId="2893270752" sldId="263"/>
            <ac:grpSpMk id="52" creationId="{E1D4562C-494C-3EAA-C6CF-F318E04B17ED}"/>
          </ac:grpSpMkLst>
        </pc:grpChg>
        <pc:grpChg chg="mod">
          <ac:chgData name="Maju Murillo" userId="d3769908867c02ed" providerId="LiveId" clId="{B07A3C03-6B4A-46B2-B19C-B2228D55856E}" dt="2023-10-22T23:53:51.675" v="103"/>
          <ac:grpSpMkLst>
            <pc:docMk/>
            <pc:sldMk cId="2893270752" sldId="263"/>
            <ac:grpSpMk id="56" creationId="{82E67653-C57B-F91A-4954-B62B938237D3}"/>
          </ac:grpSpMkLst>
        </pc:grpChg>
        <pc:inkChg chg="add del">
          <ac:chgData name="Maju Murillo" userId="d3769908867c02ed" providerId="LiveId" clId="{B07A3C03-6B4A-46B2-B19C-B2228D55856E}" dt="2023-10-22T23:52:03.222" v="50" actId="9405"/>
          <ac:inkMkLst>
            <pc:docMk/>
            <pc:sldMk cId="2893270752" sldId="263"/>
            <ac:inkMk id="2" creationId="{5EFE20B9-9EBE-0135-442D-4524B6F29187}"/>
          </ac:inkMkLst>
        </pc:inkChg>
        <pc:inkChg chg="add">
          <ac:chgData name="Maju Murillo" userId="d3769908867c02ed" providerId="LiveId" clId="{B07A3C03-6B4A-46B2-B19C-B2228D55856E}" dt="2023-10-22T23:52:05.106" v="51" actId="9405"/>
          <ac:inkMkLst>
            <pc:docMk/>
            <pc:sldMk cId="2893270752" sldId="263"/>
            <ac:inkMk id="3" creationId="{C8688EE3-CEBE-FA11-1706-8338D7328BDA}"/>
          </ac:inkMkLst>
        </pc:inkChg>
        <pc:inkChg chg="add">
          <ac:chgData name="Maju Murillo" userId="d3769908867c02ed" providerId="LiveId" clId="{B07A3C03-6B4A-46B2-B19C-B2228D55856E}" dt="2023-10-22T23:52:14.725" v="52" actId="9405"/>
          <ac:inkMkLst>
            <pc:docMk/>
            <pc:sldMk cId="2893270752" sldId="263"/>
            <ac:inkMk id="4" creationId="{B2C54112-82D7-331A-474C-9CD957183C11}"/>
          </ac:inkMkLst>
        </pc:inkChg>
        <pc:inkChg chg="add">
          <ac:chgData name="Maju Murillo" userId="d3769908867c02ed" providerId="LiveId" clId="{B07A3C03-6B4A-46B2-B19C-B2228D55856E}" dt="2023-10-22T23:52:20.777" v="53" actId="9405"/>
          <ac:inkMkLst>
            <pc:docMk/>
            <pc:sldMk cId="2893270752" sldId="263"/>
            <ac:inkMk id="5" creationId="{3BCF67C5-2C37-1A4C-6A3C-36E1E96F113D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6" creationId="{2AC4B6B5-25BA-740B-4CAC-A89A5D7E3D97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7" creationId="{81FAEBA1-6710-A17D-6FAA-91DE9D1F6FF3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8" creationId="{977A566C-5916-98AF-22A3-5C66AAB3462D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9" creationId="{974D0F9A-1755-D341-03AD-E7D8A3ECDCA5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10" creationId="{0B2BFD76-48B1-4D76-72A2-5EFF5F494B40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11" creationId="{ADB2BE50-DF0E-29C8-AD7F-2F6D13773835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12" creationId="{92913A77-D161-5522-D7E8-D6349A2BC623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13" creationId="{4CE0BD50-AF19-5B87-0AEC-EDC0FE48B20C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14" creationId="{847D8DBD-03DF-AC60-B14C-5266CD0B9D1B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15" creationId="{9E71CEF6-F09F-AD94-73C0-68A67AEF2A9E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16" creationId="{5B614BEB-69B8-4756-0638-962A9273AEC3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17" creationId="{F64C602C-20A9-D186-7C64-FD2342759AD8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18" creationId="{D8D78BB1-C3E7-B6D2-41A9-01E5C07DB4D9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19" creationId="{FD513906-3C11-6024-EE01-9D88B0F669EE}"/>
          </ac:inkMkLst>
        </pc:inkChg>
        <pc:inkChg chg="add">
          <ac:chgData name="Maju Murillo" userId="d3769908867c02ed" providerId="LiveId" clId="{B07A3C03-6B4A-46B2-B19C-B2228D55856E}" dt="2023-10-22T23:52:29.476" v="69" actId="9405"/>
          <ac:inkMkLst>
            <pc:docMk/>
            <pc:sldMk cId="2893270752" sldId="263"/>
            <ac:inkMk id="22" creationId="{0FF28AA1-F55C-82BD-8F03-F6FA8331017B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23" creationId="{883D832B-8903-C278-5353-CD8ACEE10F4E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24" creationId="{40941708-B6E1-6CF7-F611-747F1A878CBE}"/>
          </ac:inkMkLst>
        </pc:inkChg>
        <pc:inkChg chg="add">
          <ac:chgData name="Maju Murillo" userId="d3769908867c02ed" providerId="LiveId" clId="{B07A3C03-6B4A-46B2-B19C-B2228D55856E}" dt="2023-10-22T23:52:31.818" v="72" actId="9405"/>
          <ac:inkMkLst>
            <pc:docMk/>
            <pc:sldMk cId="2893270752" sldId="263"/>
            <ac:inkMk id="25" creationId="{F68B7927-D3BB-207A-C517-D06BB46F1A9A}"/>
          </ac:inkMkLst>
        </pc:inkChg>
        <pc:inkChg chg="add">
          <ac:chgData name="Maju Murillo" userId="d3769908867c02ed" providerId="LiveId" clId="{B07A3C03-6B4A-46B2-B19C-B2228D55856E}" dt="2023-10-22T23:52:32.298" v="73" actId="9405"/>
          <ac:inkMkLst>
            <pc:docMk/>
            <pc:sldMk cId="2893270752" sldId="263"/>
            <ac:inkMk id="26" creationId="{554E265B-4E1D-018B-24FB-D3D5CE67F44A}"/>
          </ac:inkMkLst>
        </pc:inkChg>
        <pc:inkChg chg="add">
          <ac:chgData name="Maju Murillo" userId="d3769908867c02ed" providerId="LiveId" clId="{B07A3C03-6B4A-46B2-B19C-B2228D55856E}" dt="2023-10-22T23:52:32.837" v="74" actId="9405"/>
          <ac:inkMkLst>
            <pc:docMk/>
            <pc:sldMk cId="2893270752" sldId="263"/>
            <ac:inkMk id="27" creationId="{78397F04-88EE-51BC-C9BE-5664645BDFC6}"/>
          </ac:inkMkLst>
        </pc:inkChg>
        <pc:inkChg chg="add">
          <ac:chgData name="Maju Murillo" userId="d3769908867c02ed" providerId="LiveId" clId="{B07A3C03-6B4A-46B2-B19C-B2228D55856E}" dt="2023-10-22T23:52:33.258" v="75" actId="9405"/>
          <ac:inkMkLst>
            <pc:docMk/>
            <pc:sldMk cId="2893270752" sldId="263"/>
            <ac:inkMk id="28" creationId="{F7EF8C9B-3EEB-DFED-F535-4C5DB02002DF}"/>
          </ac:inkMkLst>
        </pc:inkChg>
        <pc:inkChg chg="add">
          <ac:chgData name="Maju Murillo" userId="d3769908867c02ed" providerId="LiveId" clId="{B07A3C03-6B4A-46B2-B19C-B2228D55856E}" dt="2023-10-22T23:52:33.650" v="76" actId="9405"/>
          <ac:inkMkLst>
            <pc:docMk/>
            <pc:sldMk cId="2893270752" sldId="263"/>
            <ac:inkMk id="29" creationId="{8D3F9B99-3A9E-6D01-E00A-19EB29889015}"/>
          </ac:inkMkLst>
        </pc:inkChg>
        <pc:inkChg chg="add">
          <ac:chgData name="Maju Murillo" userId="d3769908867c02ed" providerId="LiveId" clId="{B07A3C03-6B4A-46B2-B19C-B2228D55856E}" dt="2023-10-22T23:52:34.023" v="77" actId="9405"/>
          <ac:inkMkLst>
            <pc:docMk/>
            <pc:sldMk cId="2893270752" sldId="263"/>
            <ac:inkMk id="30" creationId="{4B1CFB58-C64A-4993-76BF-F196B0BEB1D6}"/>
          </ac:inkMkLst>
        </pc:inkChg>
        <pc:inkChg chg="add">
          <ac:chgData name="Maju Murillo" userId="d3769908867c02ed" providerId="LiveId" clId="{B07A3C03-6B4A-46B2-B19C-B2228D55856E}" dt="2023-10-22T23:52:34.426" v="78" actId="9405"/>
          <ac:inkMkLst>
            <pc:docMk/>
            <pc:sldMk cId="2893270752" sldId="263"/>
            <ac:inkMk id="31" creationId="{6ECDD518-97B0-5B1C-1D5A-438A870D9E1E}"/>
          </ac:inkMkLst>
        </pc:inkChg>
        <pc:inkChg chg="add">
          <ac:chgData name="Maju Murillo" userId="d3769908867c02ed" providerId="LiveId" clId="{B07A3C03-6B4A-46B2-B19C-B2228D55856E}" dt="2023-10-22T23:52:35.830" v="79" actId="9405"/>
          <ac:inkMkLst>
            <pc:docMk/>
            <pc:sldMk cId="2893270752" sldId="263"/>
            <ac:inkMk id="32" creationId="{69111603-FAA2-7F71-16ED-A340DFA58B7F}"/>
          </ac:inkMkLst>
        </pc:inkChg>
        <pc:inkChg chg="add">
          <ac:chgData name="Maju Murillo" userId="d3769908867c02ed" providerId="LiveId" clId="{B07A3C03-6B4A-46B2-B19C-B2228D55856E}" dt="2023-10-22T23:52:36.238" v="80" actId="9405"/>
          <ac:inkMkLst>
            <pc:docMk/>
            <pc:sldMk cId="2893270752" sldId="263"/>
            <ac:inkMk id="33" creationId="{FAC5A42F-7A0D-7EFF-38D6-806D70045D2F}"/>
          </ac:inkMkLst>
        </pc:inkChg>
        <pc:inkChg chg="add">
          <ac:chgData name="Maju Murillo" userId="d3769908867c02ed" providerId="LiveId" clId="{B07A3C03-6B4A-46B2-B19C-B2228D55856E}" dt="2023-10-22T23:52:36.611" v="81" actId="9405"/>
          <ac:inkMkLst>
            <pc:docMk/>
            <pc:sldMk cId="2893270752" sldId="263"/>
            <ac:inkMk id="34" creationId="{C5FED240-E443-AFC3-CB6A-2D514B266976}"/>
          </ac:inkMkLst>
        </pc:inkChg>
        <pc:inkChg chg="add">
          <ac:chgData name="Maju Murillo" userId="d3769908867c02ed" providerId="LiveId" clId="{B07A3C03-6B4A-46B2-B19C-B2228D55856E}" dt="2023-10-22T23:52:36.970" v="82" actId="9405"/>
          <ac:inkMkLst>
            <pc:docMk/>
            <pc:sldMk cId="2893270752" sldId="263"/>
            <ac:inkMk id="35" creationId="{05442674-759A-0DAC-60B0-0CD9E0B93B8B}"/>
          </ac:inkMkLst>
        </pc:inkChg>
        <pc:inkChg chg="add">
          <ac:chgData name="Maju Murillo" userId="d3769908867c02ed" providerId="LiveId" clId="{B07A3C03-6B4A-46B2-B19C-B2228D55856E}" dt="2023-10-22T23:52:37.389" v="83" actId="9405"/>
          <ac:inkMkLst>
            <pc:docMk/>
            <pc:sldMk cId="2893270752" sldId="263"/>
            <ac:inkMk id="36" creationId="{84251A88-715D-4E6A-4264-B1FB7ACB02A0}"/>
          </ac:inkMkLst>
        </pc:inkChg>
        <pc:inkChg chg="add">
          <ac:chgData name="Maju Murillo" userId="d3769908867c02ed" providerId="LiveId" clId="{B07A3C03-6B4A-46B2-B19C-B2228D55856E}" dt="2023-10-22T23:52:37.813" v="84" actId="9405"/>
          <ac:inkMkLst>
            <pc:docMk/>
            <pc:sldMk cId="2893270752" sldId="263"/>
            <ac:inkMk id="37" creationId="{773F2B90-69A5-F617-E9D5-B54EA35CFE92}"/>
          </ac:inkMkLst>
        </pc:inkChg>
        <pc:inkChg chg="add">
          <ac:chgData name="Maju Murillo" userId="d3769908867c02ed" providerId="LiveId" clId="{B07A3C03-6B4A-46B2-B19C-B2228D55856E}" dt="2023-10-22T23:52:38.237" v="85" actId="9405"/>
          <ac:inkMkLst>
            <pc:docMk/>
            <pc:sldMk cId="2893270752" sldId="263"/>
            <ac:inkMk id="38" creationId="{1DA31F89-8E6B-A6FD-4B6B-89757EA63BAA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39" creationId="{5BAA59D9-6D07-E509-511F-AA94B6DB4E43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40" creationId="{F4F162ED-8833-7FB9-3121-DCE3AD8736A3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41" creationId="{F0D355CD-7468-5567-B4B6-4A36F26688F9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42" creationId="{E2F1B34E-5875-24D5-B729-0093B3116FC2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43" creationId="{F5396AFF-3709-226B-8A18-063CAD170240}"/>
          </ac:inkMkLst>
        </pc:inkChg>
        <pc:inkChg chg="add mod">
          <ac:chgData name="Maju Murillo" userId="d3769908867c02ed" providerId="LiveId" clId="{B07A3C03-6B4A-46B2-B19C-B2228D55856E}" dt="2023-10-22T23:52:41.301" v="92"/>
          <ac:inkMkLst>
            <pc:docMk/>
            <pc:sldMk cId="2893270752" sldId="263"/>
            <ac:inkMk id="44" creationId="{9B2DEEB4-4C17-896B-B424-D90D7CE4197F}"/>
          </ac:inkMkLst>
        </pc:inkChg>
        <pc:inkChg chg="add">
          <ac:chgData name="Maju Murillo" userId="d3769908867c02ed" providerId="LiveId" clId="{B07A3C03-6B4A-46B2-B19C-B2228D55856E}" dt="2023-10-22T23:52:42.821" v="93" actId="9405"/>
          <ac:inkMkLst>
            <pc:docMk/>
            <pc:sldMk cId="2893270752" sldId="263"/>
            <ac:inkMk id="46" creationId="{20E8D091-A9A6-41FE-D418-3B3DFF7B0CE4}"/>
          </ac:inkMkLst>
        </pc:inkChg>
        <pc:inkChg chg="add mod">
          <ac:chgData name="Maju Murillo" userId="d3769908867c02ed" providerId="LiveId" clId="{B07A3C03-6B4A-46B2-B19C-B2228D55856E}" dt="2023-10-22T23:52:45.350" v="99"/>
          <ac:inkMkLst>
            <pc:docMk/>
            <pc:sldMk cId="2893270752" sldId="263"/>
            <ac:inkMk id="47" creationId="{1E18A5A0-047E-BFCE-3F9A-E056E5453BFC}"/>
          </ac:inkMkLst>
        </pc:inkChg>
        <pc:inkChg chg="add">
          <ac:chgData name="Maju Murillo" userId="d3769908867c02ed" providerId="LiveId" clId="{B07A3C03-6B4A-46B2-B19C-B2228D55856E}" dt="2023-10-22T23:52:43.654" v="95" actId="9405"/>
          <ac:inkMkLst>
            <pc:docMk/>
            <pc:sldMk cId="2893270752" sldId="263"/>
            <ac:inkMk id="48" creationId="{2B1DBF74-A3EE-5586-5C44-F0B4EE84CA1A}"/>
          </ac:inkMkLst>
        </pc:inkChg>
        <pc:inkChg chg="add mod">
          <ac:chgData name="Maju Murillo" userId="d3769908867c02ed" providerId="LiveId" clId="{B07A3C03-6B4A-46B2-B19C-B2228D55856E}" dt="2023-10-22T23:52:45.350" v="99"/>
          <ac:inkMkLst>
            <pc:docMk/>
            <pc:sldMk cId="2893270752" sldId="263"/>
            <ac:inkMk id="49" creationId="{67B6940F-FDCD-48C2-C84C-A86495B260D5}"/>
          </ac:inkMkLst>
        </pc:inkChg>
        <pc:inkChg chg="add">
          <ac:chgData name="Maju Murillo" userId="d3769908867c02ed" providerId="LiveId" clId="{B07A3C03-6B4A-46B2-B19C-B2228D55856E}" dt="2023-10-22T23:52:44.446" v="97" actId="9405"/>
          <ac:inkMkLst>
            <pc:docMk/>
            <pc:sldMk cId="2893270752" sldId="263"/>
            <ac:inkMk id="50" creationId="{DAA3C271-017C-BB92-93F9-9F79A0990DFD}"/>
          </ac:inkMkLst>
        </pc:inkChg>
        <pc:inkChg chg="add mod">
          <ac:chgData name="Maju Murillo" userId="d3769908867c02ed" providerId="LiveId" clId="{B07A3C03-6B4A-46B2-B19C-B2228D55856E}" dt="2023-10-22T23:52:45.350" v="99"/>
          <ac:inkMkLst>
            <pc:docMk/>
            <pc:sldMk cId="2893270752" sldId="263"/>
            <ac:inkMk id="51" creationId="{EE5CA0D3-691F-3342-141E-FBC19A80ADEE}"/>
          </ac:inkMkLst>
        </pc:inkChg>
        <pc:inkChg chg="add">
          <ac:chgData name="Maju Murillo" userId="d3769908867c02ed" providerId="LiveId" clId="{B07A3C03-6B4A-46B2-B19C-B2228D55856E}" dt="2023-10-22T23:53:44.267" v="100" actId="9405"/>
          <ac:inkMkLst>
            <pc:docMk/>
            <pc:sldMk cId="2893270752" sldId="263"/>
            <ac:inkMk id="53" creationId="{06CB35FC-0B15-3C7D-72ED-E4540103408B}"/>
          </ac:inkMkLst>
        </pc:inkChg>
        <pc:inkChg chg="add mod">
          <ac:chgData name="Maju Murillo" userId="d3769908867c02ed" providerId="LiveId" clId="{B07A3C03-6B4A-46B2-B19C-B2228D55856E}" dt="2023-10-22T23:53:51.675" v="103"/>
          <ac:inkMkLst>
            <pc:docMk/>
            <pc:sldMk cId="2893270752" sldId="263"/>
            <ac:inkMk id="54" creationId="{705C2FAE-ABB6-499E-719F-7389E91F7E80}"/>
          </ac:inkMkLst>
        </pc:inkChg>
        <pc:inkChg chg="add mod">
          <ac:chgData name="Maju Murillo" userId="d3769908867c02ed" providerId="LiveId" clId="{B07A3C03-6B4A-46B2-B19C-B2228D55856E}" dt="2023-10-22T23:53:51.675" v="103"/>
          <ac:inkMkLst>
            <pc:docMk/>
            <pc:sldMk cId="2893270752" sldId="263"/>
            <ac:inkMk id="55" creationId="{211B5A45-B4E6-D3FF-7249-7424A5F00E1C}"/>
          </ac:inkMkLst>
        </pc:inkChg>
        <pc:inkChg chg="add">
          <ac:chgData name="Maju Murillo" userId="d3769908867c02ed" providerId="LiveId" clId="{B07A3C03-6B4A-46B2-B19C-B2228D55856E}" dt="2023-10-22T23:53:58.553" v="104" actId="9405"/>
          <ac:inkMkLst>
            <pc:docMk/>
            <pc:sldMk cId="2893270752" sldId="263"/>
            <ac:inkMk id="57" creationId="{764688CF-4071-8761-4215-D6DB8BCBD2F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6T15:59:25.192"/>
    </inkml:context>
    <inkml:brush xml:id="br0">
      <inkml:brushProperty name="width" value="0.3" units="cm"/>
      <inkml:brushProperty name="height" value="0.6" units="cm"/>
      <inkml:brushProperty name="color" value="#97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1,'-2'1,"1"0,0 0,0 1,-1-1,1 0,0 1,0-1,1 1,-1-1,0 1,0 0,1-1,-1 1,1 0,-1-1,1 1,0 3,1-4,-1 1,1-1,0 0,0 0,0 1,0-1,0 0,1 0,-1 0,0 0,1 0,-1 0,0-1,1 1,1 0,28 10,-23-8,38 11,0-2,0-2,49 3,144 1,361-20,-194-1,1 17,89-1,-177-19,450-3,339-14,-1039 24,-46 4,1-2,0-1,26-6,-18-4,-17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6T15:59:04.287"/>
    </inkml:context>
    <inkml:brush xml:id="br0">
      <inkml:brushProperty name="width" value="0.3" units="cm"/>
      <inkml:brushProperty name="height" value="0.6" units="cm"/>
      <inkml:brushProperty name="color" value="#8FFF8F"/>
      <inkml:brushProperty name="tip" value="rectangle"/>
      <inkml:brushProperty name="rasterOp" value="maskPen"/>
      <inkml:brushProperty name="ignorePressure" value="1"/>
    </inkml:brush>
  </inkml:definitions>
  <inkml:trace contextRef="#ctx0" brushRef="#br0">9 141,'0'0,"-1"0,1 1,-1-1,1 0,-1 1,1-1,-1 1,1-1,-1 1,1-1,-1 1,1-1,0 1,-1-1,1 1,0-1,0 1,-1 0,1-1,0 1,0-1,0 1,0 0,0-1,0 1,0 0,0-1,0 1,0-1,0 1,0 0,0-1,0 1,1 0,-1-1,0 1,0-1,1 1,-1-1,0 1,1-1,-1 1,1-1,-1 1,1-1,-1 1,1-1,-1 0,1 1,0 0,36 4,0-2,0-1,43-4,111-17,71-11,365 5,44 7,-448 8,313 10,-109 3,79-12,740-18,-770 11,651-9,-473 59,-575-17,-61-23,-12 4,0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6T15:59:06.475"/>
    </inkml:context>
    <inkml:brush xml:id="br0">
      <inkml:brushProperty name="width" value="0.3" units="cm"/>
      <inkml:brushProperty name="height" value="0.6" units="cm"/>
      <inkml:brushProperty name="color" value="#8FFF8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0 144,'13'9,"-1"-6,0 0,0-1,1-1,-1 0,0-1,1 0,18-4,-4 2,179-11,327-15,801-45,-284 50,495 27,-208-4,-1048 5,97-6,-306 1,110-14,-162 10,-14 1,1 0,-1 1,0 1,1 1,-1 0,0 0,20 4,-31-3,0 0,-1 0,1 0,-1 0,1 1,-1-1,0 1,1-1,-1 1,0 0,0 0,0 0,0 0,0 0,-1 0,1 0,1 4,-3-7,1 1,-1-1,0 0,1 0,-1 0,1 0,-1 1,1-1,-1 0,1 0,0 1,-1-1,2-1,4-2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6T15:59:12.581"/>
    </inkml:context>
    <inkml:brush xml:id="br0">
      <inkml:brushProperty name="width" value="0.3" units="cm"/>
      <inkml:brushProperty name="height" value="0.6" units="cm"/>
      <inkml:brushProperty name="color" value="#8FFF8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0,'0'0,"9"22,-6-20,-1 1,1-1,0 0,-1 0,1 0,0 0,1 0,-1-1,0 1,0-1,1 0,-1 0,0 0,8 1,6 0,31-1,-29-1,296-5,37 2,-104 15,311 3,-435-20,-35 1,115 8,-167 3,-30-5,1 0,-1-1,1 1,13-1,-14-10,-5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6T15:59:26.862"/>
    </inkml:context>
    <inkml:brush xml:id="br0">
      <inkml:brushProperty name="width" value="0.3" units="cm"/>
      <inkml:brushProperty name="height" value="0.6" units="cm"/>
      <inkml:brushProperty name="color" value="#97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18,'0'0,"-1"0,1 0,0 0,0 0,0 0,-1 0,1 0,0 0,0 0,0 0,-1 0,1 1,0-1,0 0,0 0,0 0,0 0,0 0,-1 1,1-1,0 0,0 0,0 0,0 1,0-1,0 0,0 0,0 0,0 1,0-1,0 0,0 0,0 0,0 1,0-1,0 0,0 0,0 0,0 1,0-1,0 0,0 0,0 0,0 1,1-1,-1 0,0 0,0 0,0 0,0 0,0 1,0-1,1 0,6 10,-1-7,1 0,-1 0,1 0,0-1,-1 0,1-1,11 2,52 2,-54-5,416-12,-212 1,1234-27,-715 42,-382 1,-109-3,591 2,-723-6,-36-1,117 11,-177-2,-17-5,0 0,0 0,0 0,0 0,0-1,6 1,-9-1,0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5D823-54AF-4F06-0872-CEB2A7C91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D0749F-2CFE-CB1E-D099-68B37D1B0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2FC002-0941-AB59-AE9B-550A25F6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DA62F-504D-8646-D883-85BB1357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A49BA-1336-E213-07E1-FD0A6AC1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444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73E9B-5CE4-1173-1550-5A716302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B42CA6-77AC-8B5D-98B7-498336C2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FCA29-DF43-AB72-6D8D-CE18896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D3B0E-A1DD-6F37-71A8-42FF2E43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3DAB7-B280-F663-D362-CB569D33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203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85AC5D-08AC-4C7C-3898-13FABEB94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1779AB-7D34-77A0-02BA-D0E6BEFB0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6F3DF-D30E-7F2D-E8B8-707636E6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59BE4-C759-685F-9C6F-D8AC8032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69948-A011-F90E-EE25-0F07A529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3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40CAA-7EC8-AD93-6C03-03EBC202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A6686-12BB-7C0A-84A9-7125B50C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65D4A-29F6-A73A-7CD0-EE2524F8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D7E3D-4964-960F-0054-5902065D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7EE5C-B0B1-287F-25D7-82FEEA2B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907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002D1-D52E-1233-EA49-C3F76209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48B3E5-8567-61A0-CAAE-77EE697ED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E6E24-8DCE-DE03-C063-ECD280A2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06C4B-AD49-A388-9B8C-FAF9C107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6E96C-8851-6ECF-3BE7-0D5F4DF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69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97B63-4A37-9944-47D2-C90D86CE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F6F54-FC38-0107-05A4-FE264A4DE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87C194-A743-D02F-C2B0-7057D8C6E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FED74A-2DF3-D38D-CA48-76E2D1BD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0961C3-9916-CBEC-6270-07ADB31E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C02DE2-6790-4AEA-A5F7-81C953AD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291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08621-E217-91CB-A7B5-641B9CBF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8A8F53-B270-AAFD-7321-939D4EBB7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E275ED-FC94-38F0-93A5-B5E4F66F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AC11B5-A6FC-FCC5-3011-8FC10F2A9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F367F8-B849-BCF7-3B9C-2BA8D08CD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355F41-DC35-2EF3-1984-54785228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01C619-251E-6CDC-BE50-B87858C4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13CA89-0759-5246-3666-71E6CA5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62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B99E1-F68E-2EDC-859A-D1E1F559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56BA0E-C54D-8E21-2C75-B3A7D3B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9A2BBD-D064-66BF-42D3-85E0D5AB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904B28-1F7D-5F90-C5A5-ECBA7E88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23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1F9099-16B4-1D1C-7119-7F594A0B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FD17DD-0D63-9D2E-680A-E5B90C61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57B250-9CE1-3CF5-C15A-FD72BD0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322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E671A-33AF-AA49-7C74-C018C1C3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2F9F7-5179-AAED-3813-34F587A4E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B3561E-6C5E-75FB-1208-FBA2E823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8594F-DFEA-2E51-219A-0E294117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34709-CB42-FCEB-63E0-B89F3879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3142BC-9FDB-CA79-5E18-AB82A5DF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201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63EDD-9830-DDD9-EBF3-41DF046B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BB7099-C685-DDAE-EF84-F37E85876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87CE2E-7590-2E93-6117-BE6CBA73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A7D0C-40D8-C5BC-10AE-8599AC84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9D38B4-7920-2C48-BC8E-087D40F9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860DCA-9164-243F-CA8B-32595EB0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199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FC0A70-0A66-0966-6F0A-8A8FDCB7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92F5C8-B7DF-479D-E647-A707574DA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74164-1AC7-52EA-A912-AA34E2622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D78B-1EF4-4922-81FF-91290A599014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494E3-324C-4305-A95B-93EBD30A4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FD941-2CE7-F328-BF3A-3E49AC933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32DD4-A3F1-4D03-88C0-3A7091D085D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923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20193538@pucp.edu.p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20196510@pucp.edu.p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F23274B-8DC2-C39D-3087-A1C062AD13A5}"/>
              </a:ext>
            </a:extLst>
          </p:cNvPr>
          <p:cNvSpPr/>
          <p:nvPr/>
        </p:nvSpPr>
        <p:spPr>
          <a:xfrm>
            <a:off x="497810" y="443444"/>
            <a:ext cx="11198004" cy="5827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FB0810-4E12-750E-00EF-53D6DAB37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15424" r="10974" b="15174"/>
          <a:stretch/>
        </p:blipFill>
        <p:spPr bwMode="auto">
          <a:xfrm>
            <a:off x="4554045" y="2010688"/>
            <a:ext cx="3083910" cy="269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147BA15-682F-890F-6F3D-4EA1663FA238}"/>
              </a:ext>
            </a:extLst>
          </p:cNvPr>
          <p:cNvSpPr/>
          <p:nvPr/>
        </p:nvSpPr>
        <p:spPr>
          <a:xfrm>
            <a:off x="0" y="1008138"/>
            <a:ext cx="12192000" cy="80944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CA5768-E152-C08D-0217-B099D92BA10F}"/>
              </a:ext>
            </a:extLst>
          </p:cNvPr>
          <p:cNvSpPr txBox="1"/>
          <p:nvPr/>
        </p:nvSpPr>
        <p:spPr>
          <a:xfrm>
            <a:off x="3322231" y="1028180"/>
            <a:ext cx="554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 SemiCondensed" panose="020B0502040204020203" pitchFamily="34" charset="0"/>
              </a:rPr>
              <a:t>EXPLORACION UNIVARIADA</a:t>
            </a:r>
            <a:endParaRPr lang="es-419" sz="4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BEC31FC-18A8-44AD-B599-C7FA255F99C4}"/>
              </a:ext>
            </a:extLst>
          </p:cNvPr>
          <p:cNvSpPr/>
          <p:nvPr/>
        </p:nvSpPr>
        <p:spPr>
          <a:xfrm>
            <a:off x="0" y="5000625"/>
            <a:ext cx="12192000" cy="1556929"/>
          </a:xfrm>
          <a:prstGeom prst="rect">
            <a:avLst/>
          </a:prstGeom>
          <a:solidFill>
            <a:srgbClr val="A5E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504ED5-7332-B94B-94EC-CA54F915AE74}"/>
              </a:ext>
            </a:extLst>
          </p:cNvPr>
          <p:cNvSpPr txBox="1"/>
          <p:nvPr/>
        </p:nvSpPr>
        <p:spPr>
          <a:xfrm>
            <a:off x="1781388" y="5087339"/>
            <a:ext cx="8335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419" sz="2400" b="0" i="0" u="none" strike="noStrike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Taller de Investigación: Política Cuantitativa “CUANTIPOL” – UNMSM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s-419" sz="80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419" sz="2000" b="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MaríaJosé Murillo – </a:t>
            </a:r>
            <a:r>
              <a:rPr lang="es-419" sz="2000" b="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hlinkClick r:id="rId3"/>
              </a:rPr>
              <a:t>a20193538@pucp.edu.pe</a:t>
            </a:r>
            <a:endParaRPr lang="es-419" sz="2000" b="0" dirty="0">
              <a:solidFill>
                <a:srgbClr val="000000"/>
              </a:solidFill>
              <a:effectLst/>
              <a:latin typeface="Bahnschrift Light SemiCondensed" panose="020B050204020402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419" sz="2000" b="0" dirty="0">
                <a:effectLst/>
                <a:latin typeface="Bahnschrift Light SemiCondensed" panose="020B0502040204020203" pitchFamily="34" charset="0"/>
              </a:rPr>
              <a:t>Joel </a:t>
            </a:r>
            <a:r>
              <a:rPr lang="es-419" sz="2000" b="0" dirty="0" err="1">
                <a:effectLst/>
                <a:latin typeface="Bahnschrift Light SemiCondensed" panose="020B0502040204020203" pitchFamily="34" charset="0"/>
              </a:rPr>
              <a:t>Belsasar</a:t>
            </a:r>
            <a:r>
              <a:rPr lang="es-419" sz="2000" b="0" dirty="0">
                <a:effectLst/>
                <a:latin typeface="Bahnschrift Light SemiCondensed" panose="020B0502040204020203" pitchFamily="34" charset="0"/>
              </a:rPr>
              <a:t> Huamani – </a:t>
            </a:r>
            <a:r>
              <a:rPr lang="es-419" sz="2000" b="0" dirty="0">
                <a:effectLst/>
                <a:latin typeface="Bahnschrift Light SemiCondensed" panose="020B0502040204020203" pitchFamily="34" charset="0"/>
                <a:hlinkClick r:id="rId4"/>
              </a:rPr>
              <a:t>a20196510@pucp.edu.pe</a:t>
            </a:r>
            <a:endParaRPr lang="es-419" sz="2000" b="0" dirty="0">
              <a:effectLst/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55CCADB-3E2D-2148-F91E-A91AFD54730F}"/>
              </a:ext>
            </a:extLst>
          </p:cNvPr>
          <p:cNvSpPr/>
          <p:nvPr/>
        </p:nvSpPr>
        <p:spPr>
          <a:xfrm>
            <a:off x="497810" y="477949"/>
            <a:ext cx="11198004" cy="5827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EB98A3B-504C-EA91-5C43-5E209946C450}"/>
              </a:ext>
            </a:extLst>
          </p:cNvPr>
          <p:cNvGrpSpPr/>
          <p:nvPr/>
        </p:nvGrpSpPr>
        <p:grpSpPr>
          <a:xfrm>
            <a:off x="0" y="809881"/>
            <a:ext cx="6315740" cy="930718"/>
            <a:chOff x="0" y="483412"/>
            <a:chExt cx="6315740" cy="930718"/>
          </a:xfrm>
        </p:grpSpPr>
        <p:sp>
          <p:nvSpPr>
            <p:cNvPr id="9" name="Flecha: pentágono 8">
              <a:extLst>
                <a:ext uri="{FF2B5EF4-FFF2-40B4-BE49-F238E27FC236}">
                  <a16:creationId xmlns:a16="http://schemas.microsoft.com/office/drawing/2014/main" id="{32BBB9BE-6456-8677-44FE-A92A15ADDE6E}"/>
                </a:ext>
              </a:extLst>
            </p:cNvPr>
            <p:cNvSpPr/>
            <p:nvPr/>
          </p:nvSpPr>
          <p:spPr>
            <a:xfrm>
              <a:off x="0" y="483412"/>
              <a:ext cx="6315740" cy="930718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C0BCFB2-E148-7E68-20F9-C5F62E52BB3F}"/>
                </a:ext>
              </a:extLst>
            </p:cNvPr>
            <p:cNvSpPr txBox="1"/>
            <p:nvPr/>
          </p:nvSpPr>
          <p:spPr>
            <a:xfrm>
              <a:off x="255328" y="617666"/>
              <a:ext cx="584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Light SemiCondensed" panose="020B0502040204020203" pitchFamily="34" charset="0"/>
                </a:rPr>
                <a:t>¿</a:t>
              </a:r>
              <a:r>
                <a:rPr lang="en-US" sz="3600" dirty="0" err="1">
                  <a:latin typeface="Bahnschrift Light SemiCondensed" panose="020B0502040204020203" pitchFamily="34" charset="0"/>
                </a:rPr>
                <a:t>Qué</a:t>
              </a:r>
              <a:r>
                <a:rPr lang="en-US" sz="3600" dirty="0">
                  <a:latin typeface="Bahnschrift Light SemiCondensed" panose="020B0502040204020203" pitchFamily="34" charset="0"/>
                </a:rPr>
                <a:t> es </a:t>
              </a:r>
              <a:r>
                <a:rPr lang="es-419" sz="3600" dirty="0">
                  <a:latin typeface="Bahnschrift Light SemiCondensed" panose="020B0502040204020203" pitchFamily="34" charset="0"/>
                </a:rPr>
                <a:t>el</a:t>
              </a:r>
              <a:r>
                <a:rPr lang="en-US" sz="3600" dirty="0">
                  <a:latin typeface="Bahnschrift Light SemiCondensed" panose="020B0502040204020203" pitchFamily="34" charset="0"/>
                </a:rPr>
                <a:t> </a:t>
              </a:r>
              <a:r>
                <a:rPr lang="es-419" sz="3600" dirty="0">
                  <a:latin typeface="Bahnschrift Light SemiCondensed" panose="020B0502040204020203" pitchFamily="34" charset="0"/>
                </a:rPr>
                <a:t>análisis</a:t>
              </a:r>
              <a:r>
                <a:rPr lang="en-US" sz="3600" dirty="0">
                  <a:latin typeface="Bahnschrift Light SemiCondensed" panose="020B0502040204020203" pitchFamily="34" charset="0"/>
                </a:rPr>
                <a:t> </a:t>
              </a:r>
              <a:r>
                <a:rPr lang="es-419" sz="3600" dirty="0">
                  <a:latin typeface="Bahnschrift Light SemiCondensed" panose="020B0502040204020203" pitchFamily="34" charset="0"/>
                </a:rPr>
                <a:t>descriptivo</a:t>
              </a:r>
              <a:r>
                <a:rPr lang="en-US" sz="3600" dirty="0">
                  <a:latin typeface="Bahnschrift Light SemiCondensed" panose="020B0502040204020203" pitchFamily="34" charset="0"/>
                </a:rPr>
                <a:t>?</a:t>
              </a:r>
              <a:endParaRPr lang="es-419" sz="3600" dirty="0"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6079A231-F99B-F8F6-B9F4-FE2084E7B528}"/>
              </a:ext>
            </a:extLst>
          </p:cNvPr>
          <p:cNvSpPr txBox="1"/>
          <p:nvPr/>
        </p:nvSpPr>
        <p:spPr>
          <a:xfrm>
            <a:off x="846912" y="2110737"/>
            <a:ext cx="99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latin typeface="Bahnschrift Light SemiCondensed" panose="020B0502040204020203" pitchFamily="34" charset="0"/>
              </a:rPr>
              <a:t>Es una forma de análisis que proporciona un enfoque por el que se confecciona un resumen de información que dan los datos de una muestra.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0E297A-0B08-50A2-18C3-090A95B72AD0}"/>
              </a:ext>
            </a:extLst>
          </p:cNvPr>
          <p:cNvSpPr txBox="1"/>
          <p:nvPr/>
        </p:nvSpPr>
        <p:spPr>
          <a:xfrm>
            <a:off x="8441882" y="3009297"/>
            <a:ext cx="2616091" cy="2578395"/>
          </a:xfrm>
          <a:custGeom>
            <a:avLst/>
            <a:gdLst>
              <a:gd name="connsiteX0" fmla="*/ 1479919 w 2959839"/>
              <a:gd name="connsiteY0" fmla="*/ 230301 h 2621994"/>
              <a:gd name="connsiteX1" fmla="*/ 1325746 w 2959839"/>
              <a:gd name="connsiteY1" fmla="*/ 365866 h 2621994"/>
              <a:gd name="connsiteX2" fmla="*/ 1479919 w 2959839"/>
              <a:gd name="connsiteY2" fmla="*/ 501431 h 2621994"/>
              <a:gd name="connsiteX3" fmla="*/ 1634092 w 2959839"/>
              <a:gd name="connsiteY3" fmla="*/ 365866 h 2621994"/>
              <a:gd name="connsiteX4" fmla="*/ 1479919 w 2959839"/>
              <a:gd name="connsiteY4" fmla="*/ 230301 h 2621994"/>
              <a:gd name="connsiteX5" fmla="*/ 436999 w 2959839"/>
              <a:gd name="connsiteY5" fmla="*/ 0 h 2621994"/>
              <a:gd name="connsiteX6" fmla="*/ 2522840 w 2959839"/>
              <a:gd name="connsiteY6" fmla="*/ 0 h 2621994"/>
              <a:gd name="connsiteX7" fmla="*/ 2959839 w 2959839"/>
              <a:gd name="connsiteY7" fmla="*/ 436999 h 2621994"/>
              <a:gd name="connsiteX8" fmla="*/ 2959839 w 2959839"/>
              <a:gd name="connsiteY8" fmla="*/ 2184995 h 2621994"/>
              <a:gd name="connsiteX9" fmla="*/ 2522840 w 2959839"/>
              <a:gd name="connsiteY9" fmla="*/ 2621994 h 2621994"/>
              <a:gd name="connsiteX10" fmla="*/ 436999 w 2959839"/>
              <a:gd name="connsiteY10" fmla="*/ 2621994 h 2621994"/>
              <a:gd name="connsiteX11" fmla="*/ 0 w 2959839"/>
              <a:gd name="connsiteY11" fmla="*/ 2184995 h 2621994"/>
              <a:gd name="connsiteX12" fmla="*/ 0 w 2959839"/>
              <a:gd name="connsiteY12" fmla="*/ 436999 h 2621994"/>
              <a:gd name="connsiteX13" fmla="*/ 436999 w 2959839"/>
              <a:gd name="connsiteY13" fmla="*/ 0 h 262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59839" h="2621994">
                <a:moveTo>
                  <a:pt x="1479919" y="230301"/>
                </a:moveTo>
                <a:cubicBezTo>
                  <a:pt x="1394772" y="230301"/>
                  <a:pt x="1325746" y="290996"/>
                  <a:pt x="1325746" y="365866"/>
                </a:cubicBezTo>
                <a:cubicBezTo>
                  <a:pt x="1325746" y="440736"/>
                  <a:pt x="1394772" y="501431"/>
                  <a:pt x="1479919" y="501431"/>
                </a:cubicBezTo>
                <a:cubicBezTo>
                  <a:pt x="1565066" y="501431"/>
                  <a:pt x="1634092" y="440736"/>
                  <a:pt x="1634092" y="365866"/>
                </a:cubicBezTo>
                <a:cubicBezTo>
                  <a:pt x="1634092" y="290996"/>
                  <a:pt x="1565066" y="230301"/>
                  <a:pt x="1479919" y="230301"/>
                </a:cubicBezTo>
                <a:close/>
                <a:moveTo>
                  <a:pt x="436999" y="0"/>
                </a:moveTo>
                <a:lnTo>
                  <a:pt x="2522840" y="0"/>
                </a:lnTo>
                <a:cubicBezTo>
                  <a:pt x="2764188" y="0"/>
                  <a:pt x="2959839" y="195651"/>
                  <a:pt x="2959839" y="436999"/>
                </a:cubicBezTo>
                <a:lnTo>
                  <a:pt x="2959839" y="2184995"/>
                </a:lnTo>
                <a:cubicBezTo>
                  <a:pt x="2959839" y="2426343"/>
                  <a:pt x="2764188" y="2621994"/>
                  <a:pt x="2522840" y="2621994"/>
                </a:cubicBezTo>
                <a:lnTo>
                  <a:pt x="436999" y="2621994"/>
                </a:lnTo>
                <a:cubicBezTo>
                  <a:pt x="195651" y="2621994"/>
                  <a:pt x="0" y="2426343"/>
                  <a:pt x="0" y="2184995"/>
                </a:cubicBezTo>
                <a:lnTo>
                  <a:pt x="0" y="436999"/>
                </a:lnTo>
                <a:cubicBezTo>
                  <a:pt x="0" y="195651"/>
                  <a:pt x="195651" y="0"/>
                  <a:pt x="436999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419" sz="32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s-419" sz="2000" dirty="0">
                <a:latin typeface="Bahnschrift Light SemiCondensed" panose="020B0502040204020203" pitchFamily="34" charset="0"/>
              </a:rPr>
              <a:t>Su meta es hacer síntesis de la información para arrojar precisión,  sencillez y aclarar y ordenar los datos. 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611A1FE-196A-EC9F-E45B-C7E06A48A377}"/>
              </a:ext>
            </a:extLst>
          </p:cNvPr>
          <p:cNvGrpSpPr/>
          <p:nvPr/>
        </p:nvGrpSpPr>
        <p:grpSpPr>
          <a:xfrm>
            <a:off x="1524693" y="3503428"/>
            <a:ext cx="5890307" cy="1323440"/>
            <a:chOff x="1418045" y="3429000"/>
            <a:chExt cx="5890307" cy="1323440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7BB94C5-D181-B952-DACC-629ED15A419F}"/>
                </a:ext>
              </a:extLst>
            </p:cNvPr>
            <p:cNvSpPr txBox="1"/>
            <p:nvPr/>
          </p:nvSpPr>
          <p:spPr>
            <a:xfrm>
              <a:off x="1418045" y="3429001"/>
              <a:ext cx="23320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2000" dirty="0">
                  <a:latin typeface="Bahnschrift Light SemiCondensed" panose="020B0502040204020203" pitchFamily="34" charset="0"/>
                </a:rPr>
                <a:t>Recolectar y ordenar la información por medio de gráficas y medios visuales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092AE49-C5E2-21BF-F6A1-403FD5FFD8BF}"/>
                </a:ext>
              </a:extLst>
            </p:cNvPr>
            <p:cNvSpPr txBox="1"/>
            <p:nvPr/>
          </p:nvSpPr>
          <p:spPr>
            <a:xfrm>
              <a:off x="4692261" y="3429000"/>
              <a:ext cx="26160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2000" dirty="0">
                  <a:latin typeface="Bahnschrift Light SemiCondensed" panose="020B0502040204020203" pitchFamily="34" charset="0"/>
                </a:rPr>
                <a:t>Extraer las características más representativas de una colección de datos</a:t>
              </a:r>
            </a:p>
          </p:txBody>
        </p:sp>
        <p:sp>
          <p:nvSpPr>
            <p:cNvPr id="11" name="Signo más 10">
              <a:extLst>
                <a:ext uri="{FF2B5EF4-FFF2-40B4-BE49-F238E27FC236}">
                  <a16:creationId xmlns:a16="http://schemas.microsoft.com/office/drawing/2014/main" id="{5D23DF11-FC17-1F0B-5AFE-DE4ABE7CAB72}"/>
                </a:ext>
              </a:extLst>
            </p:cNvPr>
            <p:cNvSpPr/>
            <p:nvPr/>
          </p:nvSpPr>
          <p:spPr>
            <a:xfrm>
              <a:off x="3962769" y="3710481"/>
              <a:ext cx="648586" cy="672931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3B0239F-E9FE-C931-EFAB-218A17499260}"/>
              </a:ext>
            </a:extLst>
          </p:cNvPr>
          <p:cNvSpPr/>
          <p:nvPr/>
        </p:nvSpPr>
        <p:spPr>
          <a:xfrm>
            <a:off x="1365549" y="4997616"/>
            <a:ext cx="6056321" cy="1594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681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55CCADB-3E2D-2148-F91E-A91AFD54730F}"/>
              </a:ext>
            </a:extLst>
          </p:cNvPr>
          <p:cNvSpPr/>
          <p:nvPr/>
        </p:nvSpPr>
        <p:spPr>
          <a:xfrm>
            <a:off x="591905" y="473272"/>
            <a:ext cx="11198004" cy="5827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EB98A3B-504C-EA91-5C43-5E209946C450}"/>
              </a:ext>
            </a:extLst>
          </p:cNvPr>
          <p:cNvGrpSpPr/>
          <p:nvPr/>
        </p:nvGrpSpPr>
        <p:grpSpPr>
          <a:xfrm>
            <a:off x="0" y="809881"/>
            <a:ext cx="6315740" cy="930718"/>
            <a:chOff x="0" y="483412"/>
            <a:chExt cx="6315740" cy="930718"/>
          </a:xfrm>
        </p:grpSpPr>
        <p:sp>
          <p:nvSpPr>
            <p:cNvPr id="9" name="Flecha: pentágono 8">
              <a:extLst>
                <a:ext uri="{FF2B5EF4-FFF2-40B4-BE49-F238E27FC236}">
                  <a16:creationId xmlns:a16="http://schemas.microsoft.com/office/drawing/2014/main" id="{32BBB9BE-6456-8677-44FE-A92A15ADDE6E}"/>
                </a:ext>
              </a:extLst>
            </p:cNvPr>
            <p:cNvSpPr/>
            <p:nvPr/>
          </p:nvSpPr>
          <p:spPr>
            <a:xfrm>
              <a:off x="0" y="483412"/>
              <a:ext cx="6315740" cy="930718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C0BCFB2-E148-7E68-20F9-C5F62E52BB3F}"/>
                </a:ext>
              </a:extLst>
            </p:cNvPr>
            <p:cNvSpPr txBox="1"/>
            <p:nvPr/>
          </p:nvSpPr>
          <p:spPr>
            <a:xfrm>
              <a:off x="255329" y="617666"/>
              <a:ext cx="5585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latin typeface="Bahnschrift Light SemiCondensed" panose="020B0502040204020203" pitchFamily="34" charset="0"/>
                </a:rPr>
                <a:t>Tipos</a:t>
              </a:r>
              <a:r>
                <a:rPr lang="en-US" sz="3600" dirty="0">
                  <a:latin typeface="Bahnschrift Light SemiCondensed" panose="020B0502040204020203" pitchFamily="34" charset="0"/>
                </a:rPr>
                <a:t> de </a:t>
              </a:r>
              <a:r>
                <a:rPr lang="en-US" sz="3600" dirty="0" err="1">
                  <a:latin typeface="Bahnschrift Light SemiCondensed" panose="020B0502040204020203" pitchFamily="34" charset="0"/>
                </a:rPr>
                <a:t>Objetos</a:t>
              </a:r>
              <a:r>
                <a:rPr lang="en-US" sz="3600" dirty="0">
                  <a:latin typeface="Bahnschrift Light SemiCondensed" panose="020B0502040204020203" pitchFamily="34" charset="0"/>
                </a:rPr>
                <a:t> en </a:t>
              </a:r>
              <a:r>
                <a:rPr lang="en-US" sz="3600" dirty="0" err="1">
                  <a:latin typeface="Bahnschrift Light SemiCondensed" panose="020B0502040204020203" pitchFamily="34" charset="0"/>
                </a:rPr>
                <a:t>Rstudio</a:t>
              </a:r>
              <a:endParaRPr lang="es-419" sz="3600" dirty="0"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3B0239F-E9FE-C931-EFAB-218A17499260}"/>
              </a:ext>
            </a:extLst>
          </p:cNvPr>
          <p:cNvSpPr/>
          <p:nvPr/>
        </p:nvSpPr>
        <p:spPr>
          <a:xfrm>
            <a:off x="496954" y="6140942"/>
            <a:ext cx="6056321" cy="1594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6BE7DF5-FF2C-E6F2-F243-AB414C6F01CD}"/>
              </a:ext>
            </a:extLst>
          </p:cNvPr>
          <p:cNvSpPr/>
          <p:nvPr/>
        </p:nvSpPr>
        <p:spPr>
          <a:xfrm>
            <a:off x="7323153" y="567852"/>
            <a:ext cx="3691890" cy="1592262"/>
          </a:xfrm>
          <a:prstGeom prst="roundRect">
            <a:avLst>
              <a:gd name="adj" fmla="val 18390"/>
            </a:avLst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Variables numéricas continuas</a:t>
            </a:r>
          </a:p>
          <a:p>
            <a:pPr algn="ctr"/>
            <a:r>
              <a:rPr lang="es-419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numero infinito de valores</a:t>
            </a:r>
          </a:p>
          <a:p>
            <a:pPr algn="ctr"/>
            <a:r>
              <a:rPr lang="es-419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vs</a:t>
            </a:r>
          </a:p>
          <a:p>
            <a:pPr algn="ctr"/>
            <a:r>
              <a:rPr lang="es-419" sz="1400" b="1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Variables numéricas discretas</a:t>
            </a:r>
          </a:p>
          <a:p>
            <a:pPr algn="ctr"/>
            <a:r>
              <a:rPr lang="es-419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numero especifico de valores, solo números enteros 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021C918F-50D1-4CD5-E06D-19B961611990}"/>
              </a:ext>
            </a:extLst>
          </p:cNvPr>
          <p:cNvGrpSpPr/>
          <p:nvPr/>
        </p:nvGrpSpPr>
        <p:grpSpPr>
          <a:xfrm>
            <a:off x="698862" y="2160114"/>
            <a:ext cx="10984090" cy="2298664"/>
            <a:chOff x="710100" y="3179786"/>
            <a:chExt cx="10984090" cy="229866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1EB634AD-178C-84BF-D191-30B83081F1BB}"/>
                    </a:ext>
                  </a:extLst>
                </p14:cNvPr>
                <p14:cNvContentPartPr/>
                <p14:nvPr/>
              </p14:nvContentPartPr>
              <p14:xfrm>
                <a:off x="5324825" y="4873981"/>
                <a:ext cx="1754640" cy="471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1EB634AD-178C-84BF-D191-30B83081F1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71185" y="4766341"/>
                  <a:ext cx="1862280" cy="262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B92C4A1B-2EF8-FB26-FE17-D680027E76C8}"/>
                </a:ext>
              </a:extLst>
            </p:cNvPr>
            <p:cNvGrpSpPr/>
            <p:nvPr/>
          </p:nvGrpSpPr>
          <p:grpSpPr>
            <a:xfrm>
              <a:off x="710100" y="3179786"/>
              <a:ext cx="10984090" cy="2298664"/>
              <a:chOff x="710100" y="1740599"/>
              <a:chExt cx="10984090" cy="2298664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F8C7EE14-2D4A-279D-B57D-232111DDDF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896" r="3035" b="44896"/>
              <a:stretch/>
            </p:blipFill>
            <p:spPr>
              <a:xfrm>
                <a:off x="710100" y="2072531"/>
                <a:ext cx="10984090" cy="1966732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" name="Entrada de lápiz 11">
                    <a:extLst>
                      <a:ext uri="{FF2B5EF4-FFF2-40B4-BE49-F238E27FC236}">
                        <a16:creationId xmlns:a16="http://schemas.microsoft.com/office/drawing/2014/main" id="{49998907-16F5-CFF4-7357-0BFC4B02E4DF}"/>
                      </a:ext>
                    </a:extLst>
                  </p14:cNvPr>
                  <p14:cNvContentPartPr/>
                  <p14:nvPr/>
                </p14:nvContentPartPr>
                <p14:xfrm>
                  <a:off x="8587706" y="2689169"/>
                  <a:ext cx="2611800" cy="64440"/>
                </p14:xfrm>
              </p:contentPart>
            </mc:Choice>
            <mc:Fallback xmlns="">
              <p:pic>
                <p:nvPicPr>
                  <p:cNvPr id="12" name="Entrada de lápiz 11">
                    <a:extLst>
                      <a:ext uri="{FF2B5EF4-FFF2-40B4-BE49-F238E27FC236}">
                        <a16:creationId xmlns:a16="http://schemas.microsoft.com/office/drawing/2014/main" id="{49998907-16F5-CFF4-7357-0BFC4B02E4D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534066" y="2581169"/>
                    <a:ext cx="271944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Entrada de lápiz 12">
                    <a:extLst>
                      <a:ext uri="{FF2B5EF4-FFF2-40B4-BE49-F238E27FC236}">
                        <a16:creationId xmlns:a16="http://schemas.microsoft.com/office/drawing/2014/main" id="{DBF867BB-00CF-9E49-EDAC-9164F895A680}"/>
                      </a:ext>
                    </a:extLst>
                  </p14:cNvPr>
                  <p14:cNvContentPartPr/>
                  <p14:nvPr/>
                </p14:nvContentPartPr>
                <p14:xfrm>
                  <a:off x="8596346" y="2789609"/>
                  <a:ext cx="2636640" cy="58680"/>
                </p14:xfrm>
              </p:contentPart>
            </mc:Choice>
            <mc:Fallback xmlns="">
              <p:pic>
                <p:nvPicPr>
                  <p:cNvPr id="13" name="Entrada de lápiz 12">
                    <a:extLst>
                      <a:ext uri="{FF2B5EF4-FFF2-40B4-BE49-F238E27FC236}">
                        <a16:creationId xmlns:a16="http://schemas.microsoft.com/office/drawing/2014/main" id="{DBF867BB-00CF-9E49-EDAC-9164F895A68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542346" y="2681969"/>
                    <a:ext cx="274428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5" name="Entrada de lápiz 14">
                    <a:extLst>
                      <a:ext uri="{FF2B5EF4-FFF2-40B4-BE49-F238E27FC236}">
                        <a16:creationId xmlns:a16="http://schemas.microsoft.com/office/drawing/2014/main" id="{9B809FB3-F0B3-5DF1-BA6A-9E380078BCA5}"/>
                      </a:ext>
                    </a:extLst>
                  </p14:cNvPr>
                  <p14:cNvContentPartPr/>
                  <p14:nvPr/>
                </p14:nvContentPartPr>
                <p14:xfrm>
                  <a:off x="2486802" y="3026737"/>
                  <a:ext cx="768960" cy="29160"/>
                </p14:xfrm>
              </p:contentPart>
            </mc:Choice>
            <mc:Fallback xmlns="">
              <p:pic>
                <p:nvPicPr>
                  <p:cNvPr id="15" name="Entrada de lápiz 14">
                    <a:extLst>
                      <a:ext uri="{FF2B5EF4-FFF2-40B4-BE49-F238E27FC236}">
                        <a16:creationId xmlns:a16="http://schemas.microsoft.com/office/drawing/2014/main" id="{9B809FB3-F0B3-5DF1-BA6A-9E380078BCA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433162" y="2918737"/>
                    <a:ext cx="876600" cy="24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0" name="Entrada de lápiz 19">
                    <a:extLst>
                      <a:ext uri="{FF2B5EF4-FFF2-40B4-BE49-F238E27FC236}">
                        <a16:creationId xmlns:a16="http://schemas.microsoft.com/office/drawing/2014/main" id="{B9E163C2-7602-0E8E-2BF1-F1243B386CFC}"/>
                      </a:ext>
                    </a:extLst>
                  </p14:cNvPr>
                  <p14:cNvContentPartPr/>
                  <p14:nvPr/>
                </p14:nvContentPartPr>
                <p14:xfrm>
                  <a:off x="5311487" y="3399089"/>
                  <a:ext cx="1760400" cy="22320"/>
                </p14:xfrm>
              </p:contentPart>
            </mc:Choice>
            <mc:Fallback xmlns="">
              <p:pic>
                <p:nvPicPr>
                  <p:cNvPr id="20" name="Entrada de lápiz 19">
                    <a:extLst>
                      <a:ext uri="{FF2B5EF4-FFF2-40B4-BE49-F238E27FC236}">
                        <a16:creationId xmlns:a16="http://schemas.microsoft.com/office/drawing/2014/main" id="{B9E163C2-7602-0E8E-2BF1-F1243B386CF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257847" y="3291089"/>
                    <a:ext cx="1868040" cy="23796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6" name="Conector: curvado 25">
                <a:extLst>
                  <a:ext uri="{FF2B5EF4-FFF2-40B4-BE49-F238E27FC236}">
                    <a16:creationId xmlns:a16="http://schemas.microsoft.com/office/drawing/2014/main" id="{682232C0-DFA6-27AB-C773-EBF751E4D1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215665" y="1945606"/>
                <a:ext cx="912570" cy="502556"/>
              </a:xfrm>
              <a:prstGeom prst="curvedConnector3">
                <a:avLst/>
              </a:prstGeom>
              <a:ln w="57150">
                <a:solidFill>
                  <a:srgbClr val="8FDC8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E1901AB-41E5-35C0-037C-FD0ED52D0124}"/>
              </a:ext>
            </a:extLst>
          </p:cNvPr>
          <p:cNvSpPr/>
          <p:nvPr/>
        </p:nvSpPr>
        <p:spPr>
          <a:xfrm>
            <a:off x="2743111" y="4749443"/>
            <a:ext cx="1839523" cy="1028578"/>
          </a:xfrm>
          <a:prstGeom prst="roundRect">
            <a:avLst>
              <a:gd name="adj" fmla="val 18390"/>
            </a:avLst>
          </a:prstGeom>
          <a:solidFill>
            <a:srgbClr val="A5E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Variables nominales</a:t>
            </a:r>
          </a:p>
          <a:p>
            <a:pPr algn="ctr"/>
            <a:r>
              <a:rPr lang="es-419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No se pueden ordenar </a:t>
            </a:r>
            <a:r>
              <a:rPr lang="es-419" sz="1400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jerarquicamente</a:t>
            </a:r>
            <a:endParaRPr lang="es-419" sz="1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1C65FDE-BB23-1D01-95DF-4B4ED5A79DF3}"/>
              </a:ext>
            </a:extLst>
          </p:cNvPr>
          <p:cNvSpPr/>
          <p:nvPr/>
        </p:nvSpPr>
        <p:spPr>
          <a:xfrm>
            <a:off x="4878587" y="4749443"/>
            <a:ext cx="3311256" cy="1028578"/>
          </a:xfrm>
          <a:prstGeom prst="roundRect">
            <a:avLst>
              <a:gd name="adj" fmla="val 18390"/>
            </a:avLst>
          </a:prstGeom>
          <a:solidFill>
            <a:srgbClr val="A5E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Variables ordinales</a:t>
            </a:r>
          </a:p>
          <a:p>
            <a:pPr algn="ctr"/>
            <a:r>
              <a:rPr lang="es-419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Si se pueden ordenar: 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Calificación: muy buena, buena, regular, mala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Nivel educativo: primaria, secundaria, universidad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C201D265-8D0D-2A04-796C-CCFD6087C079}"/>
              </a:ext>
            </a:extLst>
          </p:cNvPr>
          <p:cNvSpPr/>
          <p:nvPr/>
        </p:nvSpPr>
        <p:spPr>
          <a:xfrm>
            <a:off x="8549152" y="4749443"/>
            <a:ext cx="2075552" cy="1028578"/>
          </a:xfrm>
          <a:prstGeom prst="roundRect">
            <a:avLst>
              <a:gd name="adj" fmla="val 18390"/>
            </a:avLst>
          </a:prstGeom>
          <a:solidFill>
            <a:srgbClr val="A5E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Variables </a:t>
            </a:r>
            <a:r>
              <a:rPr lang="es-419" sz="1400" b="1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dicotomicas</a:t>
            </a:r>
            <a:endParaRPr lang="es-419" sz="1400" b="1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algn="ctr"/>
            <a:r>
              <a:rPr lang="es-419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Solo con dos </a:t>
            </a:r>
            <a:r>
              <a:rPr lang="es-419" sz="1400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categorias</a:t>
            </a:r>
            <a:r>
              <a:rPr lang="es-419" sz="1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: 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Aprobado/Desaprobado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Vivo/Muerto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Presente/Ausente</a:t>
            </a:r>
          </a:p>
        </p:txBody>
      </p: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5B68E433-5E22-A77B-CD0D-EC836032E8B9}"/>
              </a:ext>
            </a:extLst>
          </p:cNvPr>
          <p:cNvCxnSpPr/>
          <p:nvPr/>
        </p:nvCxnSpPr>
        <p:spPr>
          <a:xfrm rot="16200000" flipH="1">
            <a:off x="6343863" y="4166817"/>
            <a:ext cx="779955" cy="467832"/>
          </a:xfrm>
          <a:prstGeom prst="curvedConnector3">
            <a:avLst/>
          </a:prstGeom>
          <a:ln w="57150">
            <a:solidFill>
              <a:srgbClr val="A5E1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A17560EB-1073-5AD1-AFB9-44883D14B8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86061" y="5065521"/>
            <a:ext cx="489098" cy="295953"/>
          </a:xfrm>
          <a:prstGeom prst="curvedConnector3">
            <a:avLst>
              <a:gd name="adj1" fmla="val 50000"/>
            </a:avLst>
          </a:prstGeom>
          <a:ln w="57150">
            <a:solidFill>
              <a:srgbClr val="A5E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B0A05E1F-598C-A816-2DDC-738A6E030F97}"/>
              </a:ext>
            </a:extLst>
          </p:cNvPr>
          <p:cNvCxnSpPr>
            <a:cxnSpLocks/>
          </p:cNvCxnSpPr>
          <p:nvPr/>
        </p:nvCxnSpPr>
        <p:spPr>
          <a:xfrm flipV="1">
            <a:off x="8189843" y="5068187"/>
            <a:ext cx="359308" cy="283534"/>
          </a:xfrm>
          <a:prstGeom prst="curvedConnector3">
            <a:avLst/>
          </a:prstGeom>
          <a:ln w="57150">
            <a:solidFill>
              <a:srgbClr val="A5E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1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C5DE7E2-81AD-9D52-8828-6992546310F5}"/>
              </a:ext>
            </a:extLst>
          </p:cNvPr>
          <p:cNvSpPr/>
          <p:nvPr/>
        </p:nvSpPr>
        <p:spPr>
          <a:xfrm>
            <a:off x="591905" y="473272"/>
            <a:ext cx="11198004" cy="5827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E145F32-352C-BC73-4EA3-CD734A2186DF}"/>
              </a:ext>
            </a:extLst>
          </p:cNvPr>
          <p:cNvGrpSpPr/>
          <p:nvPr/>
        </p:nvGrpSpPr>
        <p:grpSpPr>
          <a:xfrm>
            <a:off x="1378654" y="760345"/>
            <a:ext cx="9434691" cy="5337310"/>
            <a:chOff x="1378653" y="270136"/>
            <a:chExt cx="9434691" cy="533731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4F5352F-691D-9EC5-94DA-68C20ADB6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171" b="38284"/>
            <a:stretch/>
          </p:blipFill>
          <p:spPr>
            <a:xfrm>
              <a:off x="1378653" y="2750930"/>
              <a:ext cx="9434691" cy="839233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65D9F50-1D16-D74D-ED9F-19A2E354A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433"/>
            <a:stretch/>
          </p:blipFill>
          <p:spPr>
            <a:xfrm>
              <a:off x="1378656" y="270136"/>
              <a:ext cx="9434688" cy="2512693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E00444A-53CE-97B1-0245-45FD8701C2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664"/>
            <a:stretch/>
          </p:blipFill>
          <p:spPr>
            <a:xfrm>
              <a:off x="1378653" y="3547631"/>
              <a:ext cx="9434690" cy="2059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90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55CCADB-3E2D-2148-F91E-A91AFD54730F}"/>
              </a:ext>
            </a:extLst>
          </p:cNvPr>
          <p:cNvSpPr/>
          <p:nvPr/>
        </p:nvSpPr>
        <p:spPr>
          <a:xfrm>
            <a:off x="497810" y="477949"/>
            <a:ext cx="11198004" cy="5827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EB98A3B-504C-EA91-5C43-5E209946C450}"/>
              </a:ext>
            </a:extLst>
          </p:cNvPr>
          <p:cNvGrpSpPr/>
          <p:nvPr/>
        </p:nvGrpSpPr>
        <p:grpSpPr>
          <a:xfrm>
            <a:off x="0" y="809881"/>
            <a:ext cx="6315740" cy="930718"/>
            <a:chOff x="0" y="483412"/>
            <a:chExt cx="6315740" cy="930718"/>
          </a:xfrm>
        </p:grpSpPr>
        <p:sp>
          <p:nvSpPr>
            <p:cNvPr id="9" name="Flecha: pentágono 8">
              <a:extLst>
                <a:ext uri="{FF2B5EF4-FFF2-40B4-BE49-F238E27FC236}">
                  <a16:creationId xmlns:a16="http://schemas.microsoft.com/office/drawing/2014/main" id="{32BBB9BE-6456-8677-44FE-A92A15ADDE6E}"/>
                </a:ext>
              </a:extLst>
            </p:cNvPr>
            <p:cNvSpPr/>
            <p:nvPr/>
          </p:nvSpPr>
          <p:spPr>
            <a:xfrm>
              <a:off x="0" y="483412"/>
              <a:ext cx="6315740" cy="930718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C0BCFB2-E148-7E68-20F9-C5F62E52BB3F}"/>
                </a:ext>
              </a:extLst>
            </p:cNvPr>
            <p:cNvSpPr txBox="1"/>
            <p:nvPr/>
          </p:nvSpPr>
          <p:spPr>
            <a:xfrm>
              <a:off x="255329" y="617666"/>
              <a:ext cx="5585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latin typeface="Bahnschrift Light SemiCondensed" panose="020B0502040204020203" pitchFamily="34" charset="0"/>
                </a:rPr>
                <a:t>Medidas</a:t>
              </a:r>
              <a:r>
                <a:rPr lang="en-US" sz="3600" dirty="0">
                  <a:latin typeface="Bahnschrift Light SemiCondensed" panose="020B0502040204020203" pitchFamily="34" charset="0"/>
                </a:rPr>
                <a:t> de </a:t>
              </a:r>
              <a:r>
                <a:rPr lang="en-US" sz="3600" dirty="0" err="1">
                  <a:latin typeface="Bahnschrift Light SemiCondensed" panose="020B0502040204020203" pitchFamily="34" charset="0"/>
                </a:rPr>
                <a:t>tendencia</a:t>
              </a:r>
              <a:r>
                <a:rPr lang="en-US" sz="3600" dirty="0">
                  <a:latin typeface="Bahnschrift Light SemiCondensed" panose="020B0502040204020203" pitchFamily="34" charset="0"/>
                </a:rPr>
                <a:t> central</a:t>
              </a:r>
              <a:endParaRPr lang="es-419" sz="3600" dirty="0"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6079A231-F99B-F8F6-B9F4-FE2084E7B528}"/>
              </a:ext>
            </a:extLst>
          </p:cNvPr>
          <p:cNvSpPr txBox="1"/>
          <p:nvPr/>
        </p:nvSpPr>
        <p:spPr>
          <a:xfrm>
            <a:off x="918756" y="2072531"/>
            <a:ext cx="107754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latin typeface="Bahnschrift Light SemiCondensed" panose="020B0502040204020203" pitchFamily="34" charset="0"/>
              </a:rPr>
              <a:t>Moda: el valor que ocurre con mas frecuencia</a:t>
            </a:r>
          </a:p>
          <a:p>
            <a:pPr marL="800100" lvl="1" indent="-342900">
              <a:buFontTx/>
              <a:buChar char="-"/>
            </a:pPr>
            <a:r>
              <a:rPr lang="es-419" sz="2400" dirty="0">
                <a:latin typeface="Bahnschrift Light SemiCondensed" panose="020B0502040204020203" pitchFamily="34" charset="0"/>
              </a:rPr>
              <a:t>Apropiada para todo tipo de datos</a:t>
            </a:r>
          </a:p>
          <a:p>
            <a:pPr lvl="1"/>
            <a:endParaRPr lang="es-419" sz="2400" dirty="0">
              <a:latin typeface="Bahnschrift Light SemiCondensed" panose="020B0502040204020203" pitchFamily="34" charset="0"/>
            </a:endParaRPr>
          </a:p>
          <a:p>
            <a:r>
              <a:rPr lang="es-419" sz="2400" dirty="0">
                <a:latin typeface="Bahnschrift Light SemiCondensed" panose="020B0502040204020203" pitchFamily="34" charset="0"/>
              </a:rPr>
              <a:t>Media: promedio</a:t>
            </a:r>
          </a:p>
          <a:p>
            <a:pPr marL="800100" lvl="1" indent="-342900">
              <a:buFontTx/>
              <a:buChar char="-"/>
            </a:pPr>
            <a:r>
              <a:rPr lang="es-419" sz="2400" dirty="0">
                <a:latin typeface="Bahnschrift Light SemiCondensed" panose="020B0502040204020203" pitchFamily="34" charset="0"/>
              </a:rPr>
              <a:t>Solo apropiada para variables numéricas</a:t>
            </a:r>
          </a:p>
          <a:p>
            <a:pPr lvl="1"/>
            <a:endParaRPr lang="es-419" sz="2400" dirty="0">
              <a:latin typeface="Bahnschrift Light SemiCondensed" panose="020B0502040204020203" pitchFamily="34" charset="0"/>
            </a:endParaRPr>
          </a:p>
          <a:p>
            <a:r>
              <a:rPr lang="es-419" sz="2400" dirty="0">
                <a:latin typeface="Bahnschrift Light SemiCondensed" panose="020B0502040204020203" pitchFamily="34" charset="0"/>
              </a:rPr>
              <a:t>Mediana: divide la muestra en dos partes por igual con las observaciones ordenadas</a:t>
            </a:r>
          </a:p>
          <a:p>
            <a:pPr marL="800100" lvl="1" indent="-342900">
              <a:buFontTx/>
              <a:buChar char="-"/>
            </a:pPr>
            <a:r>
              <a:rPr lang="es-419" sz="2400" dirty="0">
                <a:latin typeface="Bahnschrift Light SemiCondensed" panose="020B0502040204020203" pitchFamily="34" charset="0"/>
              </a:rPr>
              <a:t>Para variables cuantitativas y datos ordinales</a:t>
            </a:r>
          </a:p>
          <a:p>
            <a:pPr marL="800100" lvl="1" indent="-342900">
              <a:buFontTx/>
              <a:buChar char="-"/>
            </a:pPr>
            <a:r>
              <a:rPr lang="es-419" sz="2400" dirty="0">
                <a:latin typeface="Bahnschrift Light SemiCondensed" panose="020B0502040204020203" pitchFamily="34" charset="0"/>
              </a:rPr>
              <a:t>En distribuciones simétricas, la mediana y la mediana son iguales</a:t>
            </a:r>
          </a:p>
          <a:p>
            <a:pPr lvl="1"/>
            <a:endParaRPr lang="es-419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FEDC482-821F-0B15-1E91-E52747DB564E}"/>
              </a:ext>
            </a:extLst>
          </p:cNvPr>
          <p:cNvSpPr/>
          <p:nvPr/>
        </p:nvSpPr>
        <p:spPr>
          <a:xfrm>
            <a:off x="7268617" y="903411"/>
            <a:ext cx="4004627" cy="3114200"/>
          </a:xfrm>
          <a:prstGeom prst="round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346425B-3DCC-2215-83AA-902B0EBF0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FEDE3"/>
              </a:clrFrom>
              <a:clrTo>
                <a:srgbClr val="EFEDE3">
                  <a:alpha val="0"/>
                </a:srgbClr>
              </a:clrTo>
            </a:clrChange>
          </a:blip>
          <a:srcRect l="6655" t="5934" r="16467" b="5530"/>
          <a:stretch/>
        </p:blipFill>
        <p:spPr>
          <a:xfrm>
            <a:off x="7484900" y="1063002"/>
            <a:ext cx="3572059" cy="279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65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239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Bahnschrift Light SemiCondensed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Maju Murillo</dc:creator>
  <cp:lastModifiedBy>Joel Hu</cp:lastModifiedBy>
  <cp:revision>3</cp:revision>
  <dcterms:created xsi:type="dcterms:W3CDTF">2023-08-25T22:41:58Z</dcterms:created>
  <dcterms:modified xsi:type="dcterms:W3CDTF">2024-01-23T06:42:31Z</dcterms:modified>
</cp:coreProperties>
</file>