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0C240D3-81D1-4472-9874-9CEFDE2EF8C6}" type="datetimeFigureOut">
              <a:rPr lang="es-AR" smtClean="0"/>
              <a:t>14/11/2022</a:t>
            </a:fld>
            <a:endParaRPr lang="es-AR"/>
          </a:p>
        </p:txBody>
      </p:sp>
      <p:sp>
        <p:nvSpPr>
          <p:cNvPr id="5" name="Footer Placeholder 4"/>
          <p:cNvSpPr>
            <a:spLocks noGrp="1"/>
          </p:cNvSpPr>
          <p:nvPr>
            <p:ph type="ftr" sz="quarter" idx="11"/>
          </p:nvPr>
        </p:nvSpPr>
        <p:spPr>
          <a:xfrm>
            <a:off x="1371600" y="4323845"/>
            <a:ext cx="6400800" cy="365125"/>
          </a:xfrm>
        </p:spPr>
        <p:txBody>
          <a:bodyPr/>
          <a:lstStyle/>
          <a:p>
            <a:endParaRPr lang="es-AR"/>
          </a:p>
        </p:txBody>
      </p:sp>
      <p:sp>
        <p:nvSpPr>
          <p:cNvPr id="6" name="Slide Number Placeholder 5"/>
          <p:cNvSpPr>
            <a:spLocks noGrp="1"/>
          </p:cNvSpPr>
          <p:nvPr>
            <p:ph type="sldNum" sz="quarter" idx="12"/>
          </p:nvPr>
        </p:nvSpPr>
        <p:spPr>
          <a:xfrm>
            <a:off x="8077200" y="1430866"/>
            <a:ext cx="2743200" cy="365125"/>
          </a:xfrm>
        </p:spPr>
        <p:txBody>
          <a:bodyPr/>
          <a:lstStyle/>
          <a:p>
            <a:fld id="{B516728B-45C8-4751-B632-989BE548DB4B}" type="slidenum">
              <a:rPr lang="es-AR" smtClean="0"/>
              <a:t>‹Nº›</a:t>
            </a:fld>
            <a:endParaRPr lang="es-AR"/>
          </a:p>
        </p:txBody>
      </p:sp>
    </p:spTree>
    <p:extLst>
      <p:ext uri="{BB962C8B-B14F-4D97-AF65-F5344CB8AC3E}">
        <p14:creationId xmlns:p14="http://schemas.microsoft.com/office/powerpoint/2010/main" val="2687526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0C240D3-81D1-4472-9874-9CEFDE2EF8C6}" type="datetimeFigureOut">
              <a:rPr lang="es-AR" smtClean="0"/>
              <a:t>14/11/2022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516728B-45C8-4751-B632-989BE548DB4B}" type="slidenum">
              <a:rPr lang="es-AR" smtClean="0"/>
              <a:t>‹Nº›</a:t>
            </a:fld>
            <a:endParaRPr lang="es-AR"/>
          </a:p>
        </p:txBody>
      </p:sp>
    </p:spTree>
    <p:extLst>
      <p:ext uri="{BB962C8B-B14F-4D97-AF65-F5344CB8AC3E}">
        <p14:creationId xmlns:p14="http://schemas.microsoft.com/office/powerpoint/2010/main" val="179996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0C240D3-81D1-4472-9874-9CEFDE2EF8C6}" type="datetimeFigureOut">
              <a:rPr lang="es-AR" smtClean="0"/>
              <a:t>14/11/2022</a:t>
            </a:fld>
            <a:endParaRPr lang="es-AR"/>
          </a:p>
        </p:txBody>
      </p:sp>
      <p:sp>
        <p:nvSpPr>
          <p:cNvPr id="6" name="Footer Placeholder 5"/>
          <p:cNvSpPr>
            <a:spLocks noGrp="1"/>
          </p:cNvSpPr>
          <p:nvPr>
            <p:ph type="ftr" sz="quarter" idx="11"/>
          </p:nvPr>
        </p:nvSpPr>
        <p:spPr>
          <a:xfrm>
            <a:off x="685800" y="379941"/>
            <a:ext cx="6991492" cy="365125"/>
          </a:xfrm>
        </p:spPr>
        <p:txBody>
          <a:bodyPr/>
          <a:lstStyle/>
          <a:p>
            <a:endParaRPr lang="es-AR"/>
          </a:p>
        </p:txBody>
      </p:sp>
      <p:sp>
        <p:nvSpPr>
          <p:cNvPr id="7" name="Slide Number Placeholder 6"/>
          <p:cNvSpPr>
            <a:spLocks noGrp="1"/>
          </p:cNvSpPr>
          <p:nvPr>
            <p:ph type="sldNum" sz="quarter" idx="12"/>
          </p:nvPr>
        </p:nvSpPr>
        <p:spPr>
          <a:xfrm>
            <a:off x="10862452" y="381000"/>
            <a:ext cx="643748" cy="365125"/>
          </a:xfrm>
        </p:spPr>
        <p:txBody>
          <a:bodyPr/>
          <a:lstStyle/>
          <a:p>
            <a:fld id="{B516728B-45C8-4751-B632-989BE548DB4B}" type="slidenum">
              <a:rPr lang="es-AR" smtClean="0"/>
              <a:t>‹Nº›</a:t>
            </a:fld>
            <a:endParaRPr lang="es-AR"/>
          </a:p>
        </p:txBody>
      </p:sp>
    </p:spTree>
    <p:extLst>
      <p:ext uri="{BB962C8B-B14F-4D97-AF65-F5344CB8AC3E}">
        <p14:creationId xmlns:p14="http://schemas.microsoft.com/office/powerpoint/2010/main" val="621930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0C240D3-81D1-4472-9874-9CEFDE2EF8C6}" type="datetimeFigureOut">
              <a:rPr lang="es-AR" smtClean="0"/>
              <a:t>14/11/2022</a:t>
            </a:fld>
            <a:endParaRPr lang="es-AR"/>
          </a:p>
        </p:txBody>
      </p:sp>
      <p:sp>
        <p:nvSpPr>
          <p:cNvPr id="6" name="Footer Placeholder 5"/>
          <p:cNvSpPr>
            <a:spLocks noGrp="1"/>
          </p:cNvSpPr>
          <p:nvPr>
            <p:ph type="ftr" sz="quarter" idx="11"/>
          </p:nvPr>
        </p:nvSpPr>
        <p:spPr>
          <a:xfrm>
            <a:off x="685800" y="379941"/>
            <a:ext cx="6991492" cy="365125"/>
          </a:xfrm>
        </p:spPr>
        <p:txBody>
          <a:bodyPr/>
          <a:lstStyle/>
          <a:p>
            <a:endParaRPr lang="es-AR"/>
          </a:p>
        </p:txBody>
      </p:sp>
      <p:sp>
        <p:nvSpPr>
          <p:cNvPr id="7" name="Slide Number Placeholder 6"/>
          <p:cNvSpPr>
            <a:spLocks noGrp="1"/>
          </p:cNvSpPr>
          <p:nvPr>
            <p:ph type="sldNum" sz="quarter" idx="12"/>
          </p:nvPr>
        </p:nvSpPr>
        <p:spPr>
          <a:xfrm>
            <a:off x="10862452" y="381000"/>
            <a:ext cx="643748" cy="365125"/>
          </a:xfrm>
        </p:spPr>
        <p:txBody>
          <a:bodyPr/>
          <a:lstStyle/>
          <a:p>
            <a:fld id="{B516728B-45C8-4751-B632-989BE548DB4B}" type="slidenum">
              <a:rPr lang="es-AR" smtClean="0"/>
              <a:t>‹Nº›</a:t>
            </a:fld>
            <a:endParaRPr lang="es-A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4985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0C240D3-81D1-4472-9874-9CEFDE2EF8C6}" type="datetimeFigureOut">
              <a:rPr lang="es-AR" smtClean="0"/>
              <a:t>14/11/2022</a:t>
            </a:fld>
            <a:endParaRPr lang="es-AR"/>
          </a:p>
        </p:txBody>
      </p:sp>
      <p:sp>
        <p:nvSpPr>
          <p:cNvPr id="6" name="Footer Placeholder 5"/>
          <p:cNvSpPr>
            <a:spLocks noGrp="1"/>
          </p:cNvSpPr>
          <p:nvPr>
            <p:ph type="ftr" sz="quarter" idx="11"/>
          </p:nvPr>
        </p:nvSpPr>
        <p:spPr>
          <a:xfrm>
            <a:off x="685800" y="378883"/>
            <a:ext cx="6991492" cy="365125"/>
          </a:xfrm>
        </p:spPr>
        <p:txBody>
          <a:bodyPr/>
          <a:lstStyle/>
          <a:p>
            <a:endParaRPr lang="es-AR"/>
          </a:p>
        </p:txBody>
      </p:sp>
      <p:sp>
        <p:nvSpPr>
          <p:cNvPr id="7" name="Slide Number Placeholder 6"/>
          <p:cNvSpPr>
            <a:spLocks noGrp="1"/>
          </p:cNvSpPr>
          <p:nvPr>
            <p:ph type="sldNum" sz="quarter" idx="12"/>
          </p:nvPr>
        </p:nvSpPr>
        <p:spPr>
          <a:xfrm>
            <a:off x="10862452" y="381000"/>
            <a:ext cx="643748" cy="365125"/>
          </a:xfrm>
        </p:spPr>
        <p:txBody>
          <a:bodyPr/>
          <a:lstStyle/>
          <a:p>
            <a:fld id="{B516728B-45C8-4751-B632-989BE548DB4B}" type="slidenum">
              <a:rPr lang="es-AR" smtClean="0"/>
              <a:t>‹Nº›</a:t>
            </a:fld>
            <a:endParaRPr lang="es-AR"/>
          </a:p>
        </p:txBody>
      </p:sp>
    </p:spTree>
    <p:extLst>
      <p:ext uri="{BB962C8B-B14F-4D97-AF65-F5344CB8AC3E}">
        <p14:creationId xmlns:p14="http://schemas.microsoft.com/office/powerpoint/2010/main" val="148556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0C240D3-81D1-4472-9874-9CEFDE2EF8C6}" type="datetimeFigureOut">
              <a:rPr lang="es-AR" smtClean="0"/>
              <a:t>14/11/2022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B516728B-45C8-4751-B632-989BE548DB4B}" type="slidenum">
              <a:rPr lang="es-AR" smtClean="0"/>
              <a:t>‹Nº›</a:t>
            </a:fld>
            <a:endParaRPr lang="es-AR"/>
          </a:p>
        </p:txBody>
      </p:sp>
    </p:spTree>
    <p:extLst>
      <p:ext uri="{BB962C8B-B14F-4D97-AF65-F5344CB8AC3E}">
        <p14:creationId xmlns:p14="http://schemas.microsoft.com/office/powerpoint/2010/main" val="4008985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0C240D3-81D1-4472-9874-9CEFDE2EF8C6}" type="datetimeFigureOut">
              <a:rPr lang="es-AR" smtClean="0"/>
              <a:t>14/11/2022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B516728B-45C8-4751-B632-989BE548DB4B}" type="slidenum">
              <a:rPr lang="es-AR" smtClean="0"/>
              <a:t>‹Nº›</a:t>
            </a:fld>
            <a:endParaRPr lang="es-AR"/>
          </a:p>
        </p:txBody>
      </p:sp>
    </p:spTree>
    <p:extLst>
      <p:ext uri="{BB962C8B-B14F-4D97-AF65-F5344CB8AC3E}">
        <p14:creationId xmlns:p14="http://schemas.microsoft.com/office/powerpoint/2010/main" val="483067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0C240D3-81D1-4472-9874-9CEFDE2EF8C6}" type="datetimeFigureOut">
              <a:rPr lang="es-AR" smtClean="0"/>
              <a:t>14/11/2022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516728B-45C8-4751-B632-989BE548DB4B}" type="slidenum">
              <a:rPr lang="es-AR" smtClean="0"/>
              <a:t>‹Nº›</a:t>
            </a:fld>
            <a:endParaRPr lang="es-AR"/>
          </a:p>
        </p:txBody>
      </p:sp>
    </p:spTree>
    <p:extLst>
      <p:ext uri="{BB962C8B-B14F-4D97-AF65-F5344CB8AC3E}">
        <p14:creationId xmlns:p14="http://schemas.microsoft.com/office/powerpoint/2010/main" val="2364145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0C240D3-81D1-4472-9874-9CEFDE2EF8C6}" type="datetimeFigureOut">
              <a:rPr lang="es-AR" smtClean="0"/>
              <a:t>14/11/2022</a:t>
            </a:fld>
            <a:endParaRPr lang="es-AR"/>
          </a:p>
        </p:txBody>
      </p:sp>
      <p:sp>
        <p:nvSpPr>
          <p:cNvPr id="5" name="Footer Placeholder 4"/>
          <p:cNvSpPr>
            <a:spLocks noGrp="1"/>
          </p:cNvSpPr>
          <p:nvPr>
            <p:ph type="ftr" sz="quarter" idx="11"/>
          </p:nvPr>
        </p:nvSpPr>
        <p:spPr>
          <a:xfrm>
            <a:off x="685800" y="381000"/>
            <a:ext cx="6991492" cy="365125"/>
          </a:xfrm>
        </p:spPr>
        <p:txBody>
          <a:bodyPr/>
          <a:lstStyle/>
          <a:p>
            <a:endParaRPr lang="es-AR"/>
          </a:p>
        </p:txBody>
      </p:sp>
      <p:sp>
        <p:nvSpPr>
          <p:cNvPr id="6" name="Slide Number Placeholder 5"/>
          <p:cNvSpPr>
            <a:spLocks noGrp="1"/>
          </p:cNvSpPr>
          <p:nvPr>
            <p:ph type="sldNum" sz="quarter" idx="12"/>
          </p:nvPr>
        </p:nvSpPr>
        <p:spPr>
          <a:xfrm>
            <a:off x="10862452" y="381000"/>
            <a:ext cx="643748" cy="365125"/>
          </a:xfrm>
        </p:spPr>
        <p:txBody>
          <a:bodyPr/>
          <a:lstStyle/>
          <a:p>
            <a:fld id="{B516728B-45C8-4751-B632-989BE548DB4B}" type="slidenum">
              <a:rPr lang="es-AR" smtClean="0"/>
              <a:t>‹Nº›</a:t>
            </a:fld>
            <a:endParaRPr lang="es-AR"/>
          </a:p>
        </p:txBody>
      </p:sp>
    </p:spTree>
    <p:extLst>
      <p:ext uri="{BB962C8B-B14F-4D97-AF65-F5344CB8AC3E}">
        <p14:creationId xmlns:p14="http://schemas.microsoft.com/office/powerpoint/2010/main" val="12620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0C240D3-81D1-4472-9874-9CEFDE2EF8C6}" type="datetimeFigureOut">
              <a:rPr lang="es-AR" smtClean="0"/>
              <a:t>14/11/2022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516728B-45C8-4751-B632-989BE548DB4B}" type="slidenum">
              <a:rPr lang="es-AR" smtClean="0"/>
              <a:t>‹Nº›</a:t>
            </a:fld>
            <a:endParaRPr lang="es-AR"/>
          </a:p>
        </p:txBody>
      </p:sp>
    </p:spTree>
    <p:extLst>
      <p:ext uri="{BB962C8B-B14F-4D97-AF65-F5344CB8AC3E}">
        <p14:creationId xmlns:p14="http://schemas.microsoft.com/office/powerpoint/2010/main" val="131865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0C240D3-81D1-4472-9874-9CEFDE2EF8C6}" type="datetimeFigureOut">
              <a:rPr lang="es-AR" smtClean="0"/>
              <a:t>14/11/2022</a:t>
            </a:fld>
            <a:endParaRPr lang="es-AR"/>
          </a:p>
        </p:txBody>
      </p:sp>
      <p:sp>
        <p:nvSpPr>
          <p:cNvPr id="5" name="Footer Placeholder 4"/>
          <p:cNvSpPr>
            <a:spLocks noGrp="1"/>
          </p:cNvSpPr>
          <p:nvPr>
            <p:ph type="ftr" sz="quarter" idx="11"/>
          </p:nvPr>
        </p:nvSpPr>
        <p:spPr>
          <a:xfrm>
            <a:off x="685800" y="381001"/>
            <a:ext cx="6991492" cy="364065"/>
          </a:xfrm>
        </p:spPr>
        <p:txBody>
          <a:bodyPr/>
          <a:lstStyle/>
          <a:p>
            <a:endParaRPr lang="es-AR"/>
          </a:p>
        </p:txBody>
      </p:sp>
      <p:sp>
        <p:nvSpPr>
          <p:cNvPr id="6" name="Slide Number Placeholder 5"/>
          <p:cNvSpPr>
            <a:spLocks noGrp="1"/>
          </p:cNvSpPr>
          <p:nvPr>
            <p:ph type="sldNum" sz="quarter" idx="12"/>
          </p:nvPr>
        </p:nvSpPr>
        <p:spPr>
          <a:xfrm>
            <a:off x="10862452" y="381000"/>
            <a:ext cx="643748" cy="365125"/>
          </a:xfrm>
        </p:spPr>
        <p:txBody>
          <a:bodyPr/>
          <a:lstStyle/>
          <a:p>
            <a:fld id="{B516728B-45C8-4751-B632-989BE548DB4B}" type="slidenum">
              <a:rPr lang="es-AR" smtClean="0"/>
              <a:t>‹Nº›</a:t>
            </a:fld>
            <a:endParaRPr lang="es-AR"/>
          </a:p>
        </p:txBody>
      </p:sp>
    </p:spTree>
    <p:extLst>
      <p:ext uri="{BB962C8B-B14F-4D97-AF65-F5344CB8AC3E}">
        <p14:creationId xmlns:p14="http://schemas.microsoft.com/office/powerpoint/2010/main" val="2786547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0C240D3-81D1-4472-9874-9CEFDE2EF8C6}" type="datetimeFigureOut">
              <a:rPr lang="es-AR" smtClean="0"/>
              <a:t>14/11/2022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516728B-45C8-4751-B632-989BE548DB4B}" type="slidenum">
              <a:rPr lang="es-AR" smtClean="0"/>
              <a:t>‹Nº›</a:t>
            </a:fld>
            <a:endParaRPr lang="es-AR"/>
          </a:p>
        </p:txBody>
      </p:sp>
    </p:spTree>
    <p:extLst>
      <p:ext uri="{BB962C8B-B14F-4D97-AF65-F5344CB8AC3E}">
        <p14:creationId xmlns:p14="http://schemas.microsoft.com/office/powerpoint/2010/main" val="193931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0C240D3-81D1-4472-9874-9CEFDE2EF8C6}" type="datetimeFigureOut">
              <a:rPr lang="es-AR" smtClean="0"/>
              <a:t>14/11/2022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B516728B-45C8-4751-B632-989BE548DB4B}" type="slidenum">
              <a:rPr lang="es-AR" smtClean="0"/>
              <a:t>‹Nº›</a:t>
            </a:fld>
            <a:endParaRPr lang="es-AR"/>
          </a:p>
        </p:txBody>
      </p:sp>
    </p:spTree>
    <p:extLst>
      <p:ext uri="{BB962C8B-B14F-4D97-AF65-F5344CB8AC3E}">
        <p14:creationId xmlns:p14="http://schemas.microsoft.com/office/powerpoint/2010/main" val="331825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0C240D3-81D1-4472-9874-9CEFDE2EF8C6}" type="datetimeFigureOut">
              <a:rPr lang="es-AR" smtClean="0"/>
              <a:t>14/11/2022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B516728B-45C8-4751-B632-989BE548DB4B}" type="slidenum">
              <a:rPr lang="es-AR" smtClean="0"/>
              <a:t>‹Nº›</a:t>
            </a:fld>
            <a:endParaRPr lang="es-AR"/>
          </a:p>
        </p:txBody>
      </p:sp>
    </p:spTree>
    <p:extLst>
      <p:ext uri="{BB962C8B-B14F-4D97-AF65-F5344CB8AC3E}">
        <p14:creationId xmlns:p14="http://schemas.microsoft.com/office/powerpoint/2010/main" val="226738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240D3-81D1-4472-9874-9CEFDE2EF8C6}" type="datetimeFigureOut">
              <a:rPr lang="es-AR" smtClean="0"/>
              <a:t>14/11/2022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B516728B-45C8-4751-B632-989BE548DB4B}" type="slidenum">
              <a:rPr lang="es-AR" smtClean="0"/>
              <a:t>‹Nº›</a:t>
            </a:fld>
            <a:endParaRPr lang="es-AR"/>
          </a:p>
        </p:txBody>
      </p:sp>
    </p:spTree>
    <p:extLst>
      <p:ext uri="{BB962C8B-B14F-4D97-AF65-F5344CB8AC3E}">
        <p14:creationId xmlns:p14="http://schemas.microsoft.com/office/powerpoint/2010/main" val="2627685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0C240D3-81D1-4472-9874-9CEFDE2EF8C6}" type="datetimeFigureOut">
              <a:rPr lang="es-AR" smtClean="0"/>
              <a:t>14/11/2022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516728B-45C8-4751-B632-989BE548DB4B}" type="slidenum">
              <a:rPr lang="es-AR" smtClean="0"/>
              <a:t>‹Nº›</a:t>
            </a:fld>
            <a:endParaRPr lang="es-AR"/>
          </a:p>
        </p:txBody>
      </p:sp>
    </p:spTree>
    <p:extLst>
      <p:ext uri="{BB962C8B-B14F-4D97-AF65-F5344CB8AC3E}">
        <p14:creationId xmlns:p14="http://schemas.microsoft.com/office/powerpoint/2010/main" val="70261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0C240D3-81D1-4472-9874-9CEFDE2EF8C6}" type="datetimeFigureOut">
              <a:rPr lang="es-AR" smtClean="0"/>
              <a:t>14/11/2022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516728B-45C8-4751-B632-989BE548DB4B}" type="slidenum">
              <a:rPr lang="es-AR" smtClean="0"/>
              <a:t>‹Nº›</a:t>
            </a:fld>
            <a:endParaRPr lang="es-AR"/>
          </a:p>
        </p:txBody>
      </p:sp>
    </p:spTree>
    <p:extLst>
      <p:ext uri="{BB962C8B-B14F-4D97-AF65-F5344CB8AC3E}">
        <p14:creationId xmlns:p14="http://schemas.microsoft.com/office/powerpoint/2010/main" val="148741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C240D3-81D1-4472-9874-9CEFDE2EF8C6}" type="datetimeFigureOut">
              <a:rPr lang="es-AR" smtClean="0"/>
              <a:t>14/11/2022</a:t>
            </a:fld>
            <a:endParaRPr lang="es-A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16728B-45C8-4751-B632-989BE548DB4B}" type="slidenum">
              <a:rPr lang="es-AR" smtClean="0"/>
              <a:t>‹Nº›</a:t>
            </a:fld>
            <a:endParaRPr lang="es-AR"/>
          </a:p>
        </p:txBody>
      </p:sp>
    </p:spTree>
    <p:extLst>
      <p:ext uri="{BB962C8B-B14F-4D97-AF65-F5344CB8AC3E}">
        <p14:creationId xmlns:p14="http://schemas.microsoft.com/office/powerpoint/2010/main" val="32006908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C7DB3D9-2906-9983-33EB-1F2BDDC1C02E}"/>
              </a:ext>
            </a:extLst>
          </p:cNvPr>
          <p:cNvSpPr>
            <a:spLocks noGrp="1"/>
          </p:cNvSpPr>
          <p:nvPr>
            <p:ph type="title"/>
          </p:nvPr>
        </p:nvSpPr>
        <p:spPr>
          <a:xfrm>
            <a:off x="1790700" y="1181687"/>
            <a:ext cx="8610600" cy="1139482"/>
          </a:xfrm>
        </p:spPr>
        <p:txBody>
          <a:bodyPr>
            <a:normAutofit/>
          </a:bodyPr>
          <a:lstStyle/>
          <a:p>
            <a:pPr algn="ctr"/>
            <a:r>
              <a:rPr lang="es-ES" sz="6600" dirty="0"/>
              <a:t>Energía eólica </a:t>
            </a:r>
            <a:endParaRPr lang="es-AR" sz="6600" dirty="0"/>
          </a:p>
        </p:txBody>
      </p:sp>
      <p:pic>
        <p:nvPicPr>
          <p:cNvPr id="1026" name="Picture 2" descr="La Argentina es el quinto país en energía eólica de América - El Cronista">
            <a:extLst>
              <a:ext uri="{FF2B5EF4-FFF2-40B4-BE49-F238E27FC236}">
                <a16:creationId xmlns:a16="http://schemas.microsoft.com/office/drawing/2014/main" id="{8ED95A75-E6C7-DB87-6C3F-649AFE0B6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37" y="2539219"/>
            <a:ext cx="5189440" cy="29331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ergía eólica en Argentina - Wikipedia, la enciclopedia libre">
            <a:extLst>
              <a:ext uri="{FF2B5EF4-FFF2-40B4-BE49-F238E27FC236}">
                <a16:creationId xmlns:a16="http://schemas.microsoft.com/office/drawing/2014/main" id="{49154150-B8B0-2576-FC0C-97450E863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2314" y="2539219"/>
            <a:ext cx="3516923" cy="3137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45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1D1EF-019F-462D-6E35-1A2BF50DF823}"/>
              </a:ext>
            </a:extLst>
          </p:cNvPr>
          <p:cNvSpPr>
            <a:spLocks noGrp="1"/>
          </p:cNvSpPr>
          <p:nvPr>
            <p:ph type="title"/>
          </p:nvPr>
        </p:nvSpPr>
        <p:spPr/>
        <p:txBody>
          <a:bodyPr/>
          <a:lstStyle/>
          <a:p>
            <a:r>
              <a:rPr lang="es-ES" dirty="0"/>
              <a:t>¿Que es la energía eólica?</a:t>
            </a:r>
            <a:endParaRPr lang="es-AR" dirty="0"/>
          </a:p>
        </p:txBody>
      </p:sp>
      <p:sp>
        <p:nvSpPr>
          <p:cNvPr id="3" name="Marcador de texto 2">
            <a:extLst>
              <a:ext uri="{FF2B5EF4-FFF2-40B4-BE49-F238E27FC236}">
                <a16:creationId xmlns:a16="http://schemas.microsoft.com/office/drawing/2014/main" id="{7FB7A5B5-18B9-17F4-7383-13EC977C30C2}"/>
              </a:ext>
            </a:extLst>
          </p:cNvPr>
          <p:cNvSpPr>
            <a:spLocks noGrp="1"/>
          </p:cNvSpPr>
          <p:nvPr>
            <p:ph type="body" idx="1"/>
          </p:nvPr>
        </p:nvSpPr>
        <p:spPr/>
        <p:txBody>
          <a:bodyPr/>
          <a:lstStyle/>
          <a:p>
            <a:endParaRPr lang="es-AR" dirty="0"/>
          </a:p>
        </p:txBody>
      </p:sp>
      <p:sp>
        <p:nvSpPr>
          <p:cNvPr id="4" name="Marcador de contenido 3">
            <a:extLst>
              <a:ext uri="{FF2B5EF4-FFF2-40B4-BE49-F238E27FC236}">
                <a16:creationId xmlns:a16="http://schemas.microsoft.com/office/drawing/2014/main" id="{47DFD0C6-8649-BC4E-FC72-65F2DA13B470}"/>
              </a:ext>
            </a:extLst>
          </p:cNvPr>
          <p:cNvSpPr>
            <a:spLocks noGrp="1"/>
          </p:cNvSpPr>
          <p:nvPr>
            <p:ph sz="half" idx="2"/>
          </p:nvPr>
        </p:nvSpPr>
        <p:spPr/>
        <p:txBody>
          <a:bodyPr>
            <a:normAutofit fontScale="92500" lnSpcReduction="10000"/>
          </a:bodyPr>
          <a:lstStyle/>
          <a:p>
            <a:pPr>
              <a:lnSpc>
                <a:spcPct val="107000"/>
              </a:lnSpc>
              <a:spcAft>
                <a:spcPts val="800"/>
              </a:spcAft>
            </a:pPr>
            <a:r>
              <a:rPr lang="es-ES" sz="32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La energía eólica, es la energía que se obtiene a partir del viento, es decir, es el aprovechamiento de los recursos naturales a partir de la cinética de las masas de aire. </a:t>
            </a:r>
            <a:endParaRPr lang="es-AR" sz="32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
        <p:nvSpPr>
          <p:cNvPr id="5" name="Marcador de texto 4">
            <a:extLst>
              <a:ext uri="{FF2B5EF4-FFF2-40B4-BE49-F238E27FC236}">
                <a16:creationId xmlns:a16="http://schemas.microsoft.com/office/drawing/2014/main" id="{4177B20C-5FFF-56D3-FBA8-D45CA0A93DDD}"/>
              </a:ext>
            </a:extLst>
          </p:cNvPr>
          <p:cNvSpPr>
            <a:spLocks noGrp="1"/>
          </p:cNvSpPr>
          <p:nvPr>
            <p:ph type="body" sz="quarter" idx="3"/>
          </p:nvPr>
        </p:nvSpPr>
        <p:spPr/>
        <p:txBody>
          <a:bodyPr/>
          <a:lstStyle/>
          <a:p>
            <a:r>
              <a:rPr lang="es-ES" dirty="0"/>
              <a:t>Imagen representativa:</a:t>
            </a:r>
            <a:endParaRPr lang="es-AR" dirty="0"/>
          </a:p>
        </p:txBody>
      </p:sp>
      <p:pic>
        <p:nvPicPr>
          <p:cNvPr id="7" name="Marcador de contenido 6">
            <a:extLst>
              <a:ext uri="{FF2B5EF4-FFF2-40B4-BE49-F238E27FC236}">
                <a16:creationId xmlns:a16="http://schemas.microsoft.com/office/drawing/2014/main" id="{D6CD79F4-C142-CD37-718A-73FD1502C4C1}"/>
              </a:ext>
            </a:extLst>
          </p:cNvPr>
          <p:cNvPicPr>
            <a:picLocks noGrp="1" noChangeAspect="1"/>
          </p:cNvPicPr>
          <p:nvPr>
            <p:ph sz="quarter" idx="4"/>
          </p:nvPr>
        </p:nvPicPr>
        <p:blipFill>
          <a:blip r:embed="rId2"/>
          <a:stretch>
            <a:fillRect/>
          </a:stretch>
        </p:blipFill>
        <p:spPr>
          <a:xfrm>
            <a:off x="6832575" y="3132667"/>
            <a:ext cx="4673625" cy="3086018"/>
          </a:xfrm>
          <a:prstGeom prst="rect">
            <a:avLst/>
          </a:prstGeom>
        </p:spPr>
      </p:pic>
    </p:spTree>
    <p:extLst>
      <p:ext uri="{BB962C8B-B14F-4D97-AF65-F5344CB8AC3E}">
        <p14:creationId xmlns:p14="http://schemas.microsoft.com/office/powerpoint/2010/main" val="12235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B37CE7-9DBF-FD1A-2C18-27E14D730275}"/>
              </a:ext>
            </a:extLst>
          </p:cNvPr>
          <p:cNvSpPr>
            <a:spLocks noGrp="1"/>
          </p:cNvSpPr>
          <p:nvPr>
            <p:ph type="title"/>
          </p:nvPr>
        </p:nvSpPr>
        <p:spPr/>
        <p:txBody>
          <a:bodyPr/>
          <a:lstStyle/>
          <a:p>
            <a:r>
              <a:rPr lang="es-ES" dirty="0"/>
              <a:t>Que observamos nosotros de la energía eólica </a:t>
            </a:r>
            <a:endParaRPr lang="es-AR" dirty="0"/>
          </a:p>
        </p:txBody>
      </p:sp>
      <p:sp>
        <p:nvSpPr>
          <p:cNvPr id="3" name="Marcador de contenido 2">
            <a:extLst>
              <a:ext uri="{FF2B5EF4-FFF2-40B4-BE49-F238E27FC236}">
                <a16:creationId xmlns:a16="http://schemas.microsoft.com/office/drawing/2014/main" id="{B8970411-0CB2-B98B-8DF9-45F2C10D8C50}"/>
              </a:ext>
            </a:extLst>
          </p:cNvPr>
          <p:cNvSpPr>
            <a:spLocks noGrp="1"/>
          </p:cNvSpPr>
          <p:nvPr>
            <p:ph idx="1"/>
          </p:nvPr>
        </p:nvSpPr>
        <p:spPr/>
        <p:txBody>
          <a:bodyPr/>
          <a:lstStyle/>
          <a:p>
            <a:pPr>
              <a:lnSpc>
                <a:spcPct val="107000"/>
              </a:lnSpc>
              <a:spcAft>
                <a:spcPts val="800"/>
              </a:spcAft>
            </a:pPr>
            <a:r>
              <a:rPr lang="es-ES" sz="2400" dirty="0">
                <a:effectLst/>
                <a:latin typeface="Calibri" panose="020F0502020204030204" pitchFamily="34" charset="0"/>
                <a:ea typeface="Calibri" panose="020F0502020204030204" pitchFamily="34" charset="0"/>
                <a:cs typeface="Times New Roman" panose="02020603050405020304" pitchFamily="18" charset="0"/>
              </a:rPr>
              <a:t>Lo que nosotros observamos de la energía eólica  es que nos parece un tema muy interesante ya que es el aprovechamiento de los recursos naturales para generar energía a través del viento. Como mencionamos anteriormente, </a:t>
            </a:r>
            <a:r>
              <a:rPr lang="es-ES" sz="2400" dirty="0">
                <a:latin typeface="Calibri" panose="020F0502020204030204" pitchFamily="34" charset="0"/>
                <a:ea typeface="Calibri" panose="020F0502020204030204" pitchFamily="34" charset="0"/>
                <a:cs typeface="Times New Roman" panose="02020603050405020304" pitchFamily="18" charset="0"/>
              </a:rPr>
              <a:t>l</a:t>
            </a:r>
            <a:r>
              <a:rPr lang="es-ES" sz="2400" dirty="0">
                <a:effectLst/>
                <a:latin typeface="Calibri" panose="020F0502020204030204" pitchFamily="34" charset="0"/>
                <a:ea typeface="Calibri" panose="020F0502020204030204" pitchFamily="34" charset="0"/>
                <a:cs typeface="Times New Roman" panose="02020603050405020304" pitchFamily="18" charset="0"/>
              </a:rPr>
              <a:t>o elegimos porque nos gusto e intereso como se puede generar energía a partir de algo natural como lo es el viento.</a:t>
            </a:r>
          </a:p>
          <a:p>
            <a:pPr marL="0" indent="0">
              <a:lnSpc>
                <a:spcPct val="107000"/>
              </a:lnSpc>
              <a:spcAft>
                <a:spcPts val="800"/>
              </a:spcAft>
              <a:buNone/>
            </a:pP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pic>
        <p:nvPicPr>
          <p:cNvPr id="2050" name="Picture 2" descr="Energía eólica - Wikipedia, la enciclopedia libre">
            <a:extLst>
              <a:ext uri="{FF2B5EF4-FFF2-40B4-BE49-F238E27FC236}">
                <a16:creationId xmlns:a16="http://schemas.microsoft.com/office/drawing/2014/main" id="{04F3E7C8-3CC8-B35D-A5F8-03FC5839E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861" y="3992325"/>
            <a:ext cx="4560277" cy="2619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21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1BAFEF-9242-9583-F486-9FE00A0FFCC2}"/>
              </a:ext>
            </a:extLst>
          </p:cNvPr>
          <p:cNvSpPr>
            <a:spLocks noGrp="1"/>
          </p:cNvSpPr>
          <p:nvPr>
            <p:ph type="title"/>
          </p:nvPr>
        </p:nvSpPr>
        <p:spPr>
          <a:xfrm>
            <a:off x="2403613" y="639315"/>
            <a:ext cx="7384774" cy="1293028"/>
          </a:xfrm>
        </p:spPr>
        <p:txBody>
          <a:bodyPr/>
          <a:lstStyle/>
          <a:p>
            <a:r>
              <a:rPr lang="es-ES" dirty="0"/>
              <a:t>E. EOLICA VS E. HIDRAULICA</a:t>
            </a:r>
            <a:endParaRPr lang="es-AR" dirty="0"/>
          </a:p>
        </p:txBody>
      </p:sp>
      <p:sp>
        <p:nvSpPr>
          <p:cNvPr id="3" name="Marcador de contenido 2">
            <a:extLst>
              <a:ext uri="{FF2B5EF4-FFF2-40B4-BE49-F238E27FC236}">
                <a16:creationId xmlns:a16="http://schemas.microsoft.com/office/drawing/2014/main" id="{A61CE9BD-B019-770F-C1F5-88D0F3B82CD4}"/>
              </a:ext>
            </a:extLst>
          </p:cNvPr>
          <p:cNvSpPr>
            <a:spLocks noGrp="1"/>
          </p:cNvSpPr>
          <p:nvPr>
            <p:ph idx="1"/>
          </p:nvPr>
        </p:nvSpPr>
        <p:spPr/>
        <p:txBody>
          <a:bodyPr>
            <a:normAutofit/>
          </a:bodyPr>
          <a:lstStyle/>
          <a:p>
            <a:r>
              <a:rPr lang="es-ES" sz="1800" dirty="0"/>
              <a:t>Ahora vamos a comparar este método  con otros como  la energía hidráulica. Debemos saber, que la diferencia entre estas dos es que la energía eólica es la energía que proviene de el uso de los molinos o turbinas de viento, y la hidráulica es generada por el flujo de agua aguas abajo.  </a:t>
            </a:r>
            <a:endParaRPr lang="es-AR" sz="1800" dirty="0"/>
          </a:p>
        </p:txBody>
      </p:sp>
    </p:spTree>
    <p:extLst>
      <p:ext uri="{BB962C8B-B14F-4D97-AF65-F5344CB8AC3E}">
        <p14:creationId xmlns:p14="http://schemas.microsoft.com/office/powerpoint/2010/main" val="138462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88AC10-52ED-D905-544E-9492F824F366}"/>
              </a:ext>
            </a:extLst>
          </p:cNvPr>
          <p:cNvSpPr>
            <a:spLocks noGrp="1"/>
          </p:cNvSpPr>
          <p:nvPr>
            <p:ph type="title"/>
          </p:nvPr>
        </p:nvSpPr>
        <p:spPr>
          <a:xfrm>
            <a:off x="940191" y="639315"/>
            <a:ext cx="8610600" cy="1293028"/>
          </a:xfrm>
        </p:spPr>
        <p:txBody>
          <a:bodyPr/>
          <a:lstStyle/>
          <a:p>
            <a:pPr algn="l"/>
            <a:r>
              <a:rPr lang="es-ES" dirty="0"/>
              <a:t>Principales centrales de energía eólica en argentina</a:t>
            </a:r>
            <a:endParaRPr lang="es-AR" dirty="0"/>
          </a:p>
        </p:txBody>
      </p:sp>
      <p:sp>
        <p:nvSpPr>
          <p:cNvPr id="3" name="Marcador de contenido 2">
            <a:extLst>
              <a:ext uri="{FF2B5EF4-FFF2-40B4-BE49-F238E27FC236}">
                <a16:creationId xmlns:a16="http://schemas.microsoft.com/office/drawing/2014/main" id="{3357A654-244A-8373-48FD-9A59D8050E25}"/>
              </a:ext>
            </a:extLst>
          </p:cNvPr>
          <p:cNvSpPr>
            <a:spLocks noGrp="1"/>
          </p:cNvSpPr>
          <p:nvPr>
            <p:ph idx="1"/>
          </p:nvPr>
        </p:nvSpPr>
        <p:spPr>
          <a:xfrm>
            <a:off x="474785" y="2166425"/>
            <a:ext cx="6418384" cy="4052259"/>
          </a:xfrm>
        </p:spPr>
        <p:txBody>
          <a:bodyPr>
            <a:normAutofit/>
          </a:bodyPr>
          <a:lstStyle/>
          <a:p>
            <a:r>
              <a:rPr lang="es-ES" sz="2000" u="sng" dirty="0"/>
              <a:t>Algunas de las principales centrales de energía eólica en Argentina son: </a:t>
            </a:r>
            <a:r>
              <a:rPr lang="es-ES" sz="2000" b="0" i="0" dirty="0"/>
              <a:t>Cañadón León en Santa Cruz; Parque </a:t>
            </a:r>
            <a:r>
              <a:rPr lang="es-ES" sz="2000" b="1" i="0" dirty="0"/>
              <a:t>Eólico</a:t>
            </a:r>
            <a:r>
              <a:rPr lang="es-ES" sz="2000" b="0" i="0" dirty="0"/>
              <a:t> Achiras en Córdoba; Parque </a:t>
            </a:r>
            <a:r>
              <a:rPr lang="es-ES" sz="2000" b="1" i="0" dirty="0"/>
              <a:t>Eólico</a:t>
            </a:r>
            <a:r>
              <a:rPr lang="es-ES" sz="2000" b="0" i="0" dirty="0"/>
              <a:t> La Banderita en La Pampa; Parque </a:t>
            </a:r>
            <a:r>
              <a:rPr lang="es-ES" sz="2000" b="1" i="0" dirty="0"/>
              <a:t>Eólico</a:t>
            </a:r>
            <a:r>
              <a:rPr lang="es-ES" sz="2000" b="0" i="0" dirty="0"/>
              <a:t> Vientos Neuquinos, en la provincia de Neuquén; Parque </a:t>
            </a:r>
            <a:r>
              <a:rPr lang="es-ES" sz="2000" b="1" i="0" dirty="0"/>
              <a:t>Eólico</a:t>
            </a:r>
            <a:r>
              <a:rPr lang="es-ES" sz="2000" b="0" i="0" dirty="0"/>
              <a:t> Pomona I en Rio Negro, entre otras. A continuación, les dejaremos una imagen que nos muestra donde se encuentran los principales aerogeneradores en Argentina. </a:t>
            </a:r>
            <a:endParaRPr lang="es-AR" sz="2000" dirty="0"/>
          </a:p>
        </p:txBody>
      </p:sp>
      <p:pic>
        <p:nvPicPr>
          <p:cNvPr id="4098" name="Picture 2" descr="Energía eólica: el mapa argentino de los aerogeneradores">
            <a:extLst>
              <a:ext uri="{FF2B5EF4-FFF2-40B4-BE49-F238E27FC236}">
                <a16:creationId xmlns:a16="http://schemas.microsoft.com/office/drawing/2014/main" id="{13DD25FC-C08F-4FB1-84AD-42BBD7D0F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6726" y="1926451"/>
            <a:ext cx="3699803" cy="4931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873383"/>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60</TotalTime>
  <Words>258</Words>
  <Application>Microsoft Office PowerPoint</Application>
  <PresentationFormat>Panorámica</PresentationFormat>
  <Paragraphs>10</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Century Gothic</vt:lpstr>
      <vt:lpstr>Estela de condensación</vt:lpstr>
      <vt:lpstr>Energía eólica </vt:lpstr>
      <vt:lpstr>¿Que es la energía eólica?</vt:lpstr>
      <vt:lpstr>Que observamos nosotros de la energía eólica </vt:lpstr>
      <vt:lpstr>E. EOLICA VS E. HIDRAULICA</vt:lpstr>
      <vt:lpstr>Principales centrales de energía eólica en argentina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Energía eólica </dc:title>
  <dc:creator>Usuario</dc:creator>
  <cp:lastModifiedBy>Usuario</cp:lastModifiedBy>
  <cp:revision>2</cp:revision>
  <dcterms:created xsi:type="dcterms:W3CDTF">2022-11-12T21:31:28Z</dcterms:created>
  <dcterms:modified xsi:type="dcterms:W3CDTF">2022-11-14T20:29:09Z</dcterms:modified>
</cp:coreProperties>
</file>