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DF9E1-0FBC-4FE2-A0CF-920ECDB2754F}" v="135" dt="2022-11-15T01:18:0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75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96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93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98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56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98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306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14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0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865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5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31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825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73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76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26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41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40D3-81D1-4472-9874-9CEFDE2EF8C6}" type="datetimeFigureOut">
              <a:rPr lang="es-AR" smtClean="0"/>
              <a:t>14/11/2022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728B-45C8-4751-B632-989BE548DB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690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hyperlink" Target="https://tallerciencias.github.io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llerciencias.github.io/Energ&#237;ae&#243;lica.pptx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DB3D9-2906-9983-33EB-1F2BDDC1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81687"/>
            <a:ext cx="8610600" cy="1139482"/>
          </a:xfrm>
        </p:spPr>
        <p:txBody>
          <a:bodyPr>
            <a:normAutofit/>
          </a:bodyPr>
          <a:lstStyle/>
          <a:p>
            <a:pPr algn="ctr"/>
            <a:r>
              <a:rPr lang="es-ES" sz="6600" b="1" u="sng" dirty="0"/>
              <a:t>Energía eólica </a:t>
            </a:r>
            <a:endParaRPr lang="es-AR" sz="6600" b="1" u="sng" dirty="0"/>
          </a:p>
        </p:txBody>
      </p:sp>
      <p:pic>
        <p:nvPicPr>
          <p:cNvPr id="1026" name="Picture 2" descr="La Argentina es el quinto país en energía eólica de América - El Cronista">
            <a:extLst>
              <a:ext uri="{FF2B5EF4-FFF2-40B4-BE49-F238E27FC236}">
                <a16:creationId xmlns:a16="http://schemas.microsoft.com/office/drawing/2014/main" id="{8ED95A75-E6C7-DB87-6C3F-649AFE0B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7" y="2539219"/>
            <a:ext cx="5189440" cy="293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ergía eólica en Argentina - Wikipedia, la enciclopedia libre">
            <a:extLst>
              <a:ext uri="{FF2B5EF4-FFF2-40B4-BE49-F238E27FC236}">
                <a16:creationId xmlns:a16="http://schemas.microsoft.com/office/drawing/2014/main" id="{49154150-B8B0-2576-FC0C-97450E86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14" y="2539219"/>
            <a:ext cx="3516923" cy="31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1D1EF-019F-462D-6E35-1A2BF50D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47110"/>
            <a:ext cx="8610600" cy="1295400"/>
          </a:xfrm>
        </p:spPr>
        <p:txBody>
          <a:bodyPr/>
          <a:lstStyle/>
          <a:p>
            <a:pPr algn="ctr"/>
            <a:r>
              <a:rPr lang="es-ES" b="1" u="sng" dirty="0"/>
              <a:t>¿Que es la energía eólica?</a:t>
            </a:r>
            <a:endParaRPr lang="es-AR" b="1" u="sng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7A5B5-18B9-17F4-7383-13EC977C3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FD0C6-8649-BC4E-FC72-65F2DA13B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energía eólica, es la energía que se obtiene a partir del viento, es decir, es el aprovechamiento de los recursos naturales a partir de la cinética de las masas de aire. </a:t>
            </a:r>
            <a:endParaRPr lang="es-AR" sz="32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77B20C-5FFF-56D3-FBA8-D45CA0A9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Imagen representativa: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CD79F4-C142-CD37-718A-73FD1502C4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32575" y="3132667"/>
            <a:ext cx="4673625" cy="30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37CE7-9DBF-FD1A-2C18-27E14D7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639315"/>
            <a:ext cx="8610600" cy="1293028"/>
          </a:xfrm>
        </p:spPr>
        <p:txBody>
          <a:bodyPr/>
          <a:lstStyle/>
          <a:p>
            <a:pPr algn="ctr"/>
            <a:r>
              <a:rPr lang="es-ES" b="1" u="sng" dirty="0"/>
              <a:t>Que observamos nosotros de la energía eólica 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70411-0CB2-B98B-8DF9-45F2C10D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que nosotros observamos de la energía eólica  es que nos parece un tema muy interesante ya que es el aprovechamiento de los recursos naturales para generar energía a través del viento. Como mencionamos anteriormente, 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elegimos porque nos gusto e intereso como se puede generar energía a partir de algo natural como lo es el viento.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2050" name="Picture 2" descr="Energía eólica - Wikipedia, la enciclopedia libre">
            <a:extLst>
              <a:ext uri="{FF2B5EF4-FFF2-40B4-BE49-F238E27FC236}">
                <a16:creationId xmlns:a16="http://schemas.microsoft.com/office/drawing/2014/main" id="{04F3E7C8-3CC8-B35D-A5F8-03FC5839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61" y="3992325"/>
            <a:ext cx="4560277" cy="2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8AC10-52ED-D905-544E-9492F82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3423"/>
            <a:ext cx="8610600" cy="1293028"/>
          </a:xfrm>
        </p:spPr>
        <p:txBody>
          <a:bodyPr/>
          <a:lstStyle/>
          <a:p>
            <a:pPr algn="ctr"/>
            <a:r>
              <a:rPr lang="es-ES" b="1" u="sng" dirty="0"/>
              <a:t>Principales centrales de energía eólica en argentina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7A654-244A-8373-48FD-9A59D805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85" y="2166425"/>
            <a:ext cx="6418384" cy="4052259"/>
          </a:xfrm>
        </p:spPr>
        <p:txBody>
          <a:bodyPr>
            <a:normAutofit/>
          </a:bodyPr>
          <a:lstStyle/>
          <a:p>
            <a:r>
              <a:rPr lang="es-ES" sz="2000" u="sng" dirty="0"/>
              <a:t>Algunas de las principales centrales de energía eólica en Argentina son: </a:t>
            </a:r>
            <a:r>
              <a:rPr lang="es-ES" sz="2000" b="0" i="0" dirty="0"/>
              <a:t>Cañadón León en Santa Cruz; Parque </a:t>
            </a:r>
            <a:r>
              <a:rPr lang="es-ES" sz="2000" b="1" i="0" dirty="0"/>
              <a:t>Eólico</a:t>
            </a:r>
            <a:r>
              <a:rPr lang="es-ES" sz="2000" b="0" i="0" dirty="0"/>
              <a:t> Achiras en Córdoba; Parque </a:t>
            </a:r>
            <a:r>
              <a:rPr lang="es-ES" sz="2000" b="1" i="0" dirty="0"/>
              <a:t>Eólico</a:t>
            </a:r>
            <a:r>
              <a:rPr lang="es-ES" sz="2000" b="0" i="0" dirty="0"/>
              <a:t> La Banderita en La Pampa; Parque </a:t>
            </a:r>
            <a:r>
              <a:rPr lang="es-ES" sz="2000" b="1" i="0" dirty="0"/>
              <a:t>Eólico</a:t>
            </a:r>
            <a:r>
              <a:rPr lang="es-ES" sz="2000" b="0" i="0" dirty="0"/>
              <a:t> Vientos Neuquinos, en la provincia de Neuquén; Parque </a:t>
            </a:r>
            <a:r>
              <a:rPr lang="es-ES" sz="2000" b="1" i="0" dirty="0"/>
              <a:t>Eólico</a:t>
            </a:r>
            <a:r>
              <a:rPr lang="es-ES" sz="2000" b="0" i="0" dirty="0"/>
              <a:t> Pomona I en Rio Negro, entre otras. A continuación, les dejaremos una imagen que nos muestra donde se encuentran los principales aerogeneradores en Argentina. </a:t>
            </a:r>
            <a:endParaRPr lang="es-AR" sz="2000" dirty="0"/>
          </a:p>
        </p:txBody>
      </p:sp>
      <p:pic>
        <p:nvPicPr>
          <p:cNvPr id="4098" name="Picture 2" descr="Energía eólica: el mapa argentino de los aerogeneradores">
            <a:extLst>
              <a:ext uri="{FF2B5EF4-FFF2-40B4-BE49-F238E27FC236}">
                <a16:creationId xmlns:a16="http://schemas.microsoft.com/office/drawing/2014/main" id="{13DD25FC-C08F-4FB1-84AD-42BBD7D0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26" y="1926451"/>
            <a:ext cx="3699803" cy="49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4587C-D65D-602F-4C17-7F2524F6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97087"/>
            <a:ext cx="8610600" cy="1293028"/>
          </a:xfrm>
        </p:spPr>
        <p:txBody>
          <a:bodyPr/>
          <a:lstStyle/>
          <a:p>
            <a:pPr algn="ctr"/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de la energía eólica 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606CB-6C1F-4B22-844D-6E154886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Algunas de las características de esta energía son: es una fuente de energía renovable, no contamina, es inagotable y reduce el uso de combustibles fósiles. También reduce las importaciones energéticas, genera riqueza y empleo local y contribuye al desarrollo sostenible. </a:t>
            </a:r>
            <a:endParaRPr lang="es-AR" dirty="0"/>
          </a:p>
        </p:txBody>
      </p:sp>
      <p:pic>
        <p:nvPicPr>
          <p:cNvPr id="2050" name="Picture 2" descr="Ventajas y desventajas de la energía eólica - Montegar- Montajes Eléctricos  García">
            <a:extLst>
              <a:ext uri="{FF2B5EF4-FFF2-40B4-BE49-F238E27FC236}">
                <a16:creationId xmlns:a16="http://schemas.microsoft.com/office/drawing/2014/main" id="{5D48F768-6815-0359-BEEE-6D480BDB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13" y="4062045"/>
            <a:ext cx="5082173" cy="18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30F5-B4B1-D054-672D-E5F6A16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 y desventajas de esta energía: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9E88A-16E7-9FC7-7B05-A223C71B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7133"/>
            <a:ext cx="10820400" cy="4024125"/>
          </a:xfrm>
        </p:spPr>
        <p:txBody>
          <a:bodyPr>
            <a:normAutofit/>
          </a:bodyPr>
          <a:lstStyle/>
          <a:p>
            <a:r>
              <a:rPr lang="es-ES" sz="2000" dirty="0"/>
              <a:t>Esto va un poco de la mano con las características de esta energía. </a:t>
            </a:r>
          </a:p>
          <a:p>
            <a:r>
              <a:rPr lang="es-ES" sz="2000" b="1" u="sng" dirty="0"/>
              <a:t>Las ventajas son:</a:t>
            </a:r>
            <a:r>
              <a:rPr lang="es-ES" sz="2000" dirty="0"/>
              <a:t> es una energía renovable y limpia, la energía eólica es autóctona, es adaptable a casi cualquier espacio, tiene una rápida instalación, permite la autoalimentación de viviendas y es una energías barata.</a:t>
            </a:r>
          </a:p>
          <a:p>
            <a:r>
              <a:rPr lang="es-ES" sz="2000" b="1" u="sng" dirty="0"/>
              <a:t>Las desventajas son: </a:t>
            </a:r>
            <a:r>
              <a:rPr lang="es-ES" sz="2000" dirty="0"/>
              <a:t>esta energía necesita de una gran inversión inicial, también necesita de espacio, su producción es variable, tiene un impacto medioambiental, genera ruido y contaminación visual y la velocidad no puede exceder un limite.</a:t>
            </a:r>
            <a:endParaRPr lang="es-ES" sz="2000" b="1" u="sng" dirty="0"/>
          </a:p>
          <a:p>
            <a:endParaRPr lang="es-AR" sz="2000" dirty="0"/>
          </a:p>
        </p:txBody>
      </p:sp>
      <p:pic>
        <p:nvPicPr>
          <p:cNvPr id="1032" name="Picture 8" descr="Energía Eólica, Ventajas y Desventajas de utilizarla - Cuadro Comparativo">
            <a:extLst>
              <a:ext uri="{FF2B5EF4-FFF2-40B4-BE49-F238E27FC236}">
                <a16:creationId xmlns:a16="http://schemas.microsoft.com/office/drawing/2014/main" id="{D35DC697-A89D-5096-36EB-D163CE4E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4" y="4229656"/>
            <a:ext cx="3654141" cy="25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827843C-6411-EA97-5C8D-3B1D2379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08" y="4229657"/>
            <a:ext cx="3654141" cy="25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BAFEF-9242-9583-F486-9FE00A0F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113" y="677415"/>
            <a:ext cx="7003774" cy="1077128"/>
          </a:xfrm>
        </p:spPr>
        <p:txBody>
          <a:bodyPr/>
          <a:lstStyle/>
          <a:p>
            <a:r>
              <a:rPr lang="es-ES" b="1" u="sng" dirty="0"/>
              <a:t>E. EOLICA VS E. HIDRAULICA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CE9BD-B019-770F-C1F5-88D0F3B8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56" y="1648460"/>
            <a:ext cx="10425289" cy="2335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>
                <a:ea typeface="+mn-lt"/>
                <a:cs typeface="+mn-lt"/>
              </a:rPr>
              <a:t>Ahora vamos a comparar las ventajas y desventajas con otra fuente de energía, la energía hidráulica.</a:t>
            </a:r>
          </a:p>
          <a:p>
            <a:r>
              <a:rPr lang="es-ES" sz="1800" b="1" u="sng" dirty="0">
                <a:ea typeface="+mn-lt"/>
                <a:cs typeface="+mn-lt"/>
              </a:rPr>
              <a:t>Ventajas E. Hidráulica:</a:t>
            </a:r>
            <a:r>
              <a:rPr lang="es-ES" sz="1800" b="1" dirty="0">
                <a:ea typeface="+mn-lt"/>
                <a:cs typeface="+mn-lt"/>
              </a:rPr>
              <a:t> </a:t>
            </a:r>
            <a:r>
              <a:rPr lang="es-ES" sz="1800" dirty="0">
                <a:ea typeface="+mn-lt"/>
                <a:cs typeface="+mn-lt"/>
              </a:rPr>
              <a:t>Al igual que la E. Eólica es una energía renovable y limpia, además, tiene una producción energética muy estable y una producción flexible, ya que se puede adaptar el flujo de agua para generar más o menos energía</a:t>
            </a:r>
            <a:endParaRPr lang="en-US" sz="1800" dirty="0">
              <a:ea typeface="+mn-lt"/>
              <a:cs typeface="+mn-lt"/>
            </a:endParaRPr>
          </a:p>
          <a:p>
            <a:r>
              <a:rPr lang="es-ES" sz="1800" b="1" u="sng" dirty="0">
                <a:ea typeface="+mn-lt"/>
                <a:cs typeface="+mn-lt"/>
              </a:rPr>
              <a:t>Desventajas:</a:t>
            </a:r>
            <a:r>
              <a:rPr lang="es-ES" sz="1800" dirty="0">
                <a:ea typeface="+mn-lt"/>
                <a:cs typeface="+mn-lt"/>
              </a:rPr>
              <a:t> Depende de las lluvias y sequias, su instalación solo puede ser llevada a cabo en lugares específicos y limitados, y por último, al igual que la E. Eólica su inversión inicial es cara.</a:t>
            </a:r>
          </a:p>
          <a:p>
            <a:endParaRPr lang="es-ES" sz="1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5CB709CA-0FD9-F68F-7869-CBE67A6B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3" y="3983517"/>
            <a:ext cx="4114800" cy="2751766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1FAFBF56-A1BF-9F0C-B0F6-1ECF0F25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12" y="3982685"/>
            <a:ext cx="4171597" cy="27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DD9A-C773-9FF7-56CA-DAD4FBF3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ES" b="1" u="sng" dirty="0"/>
              <a:t>¿Quien creo esta energía?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16880-F81E-843A-0F95-FA8341F7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602458" cy="3652531"/>
          </a:xfrm>
        </p:spPr>
        <p:txBody>
          <a:bodyPr>
            <a:normAutofit/>
          </a:bodyPr>
          <a:lstStyle/>
          <a:p>
            <a:r>
              <a:rPr lang="es-ES" dirty="0"/>
              <a:t>En la actualidad tenemos aerogeneradores instalados por todo el mundo tanto en tierra como en mar. Todo esto es gracias a el científico estadounidense Charles F. Brush (1849-1929) quien en 1887 construyo lo que hoy se conoce y considera que fue la primera turbina eólica de funcionamiento automático para generar electricidad.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3078" name="Picture 6" descr="firts turbine">
            <a:extLst>
              <a:ext uri="{FF2B5EF4-FFF2-40B4-BE49-F238E27FC236}">
                <a16:creationId xmlns:a16="http://schemas.microsoft.com/office/drawing/2014/main" id="{5B597375-CB6C-A934-98C8-7C451DEC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61" y="1981579"/>
            <a:ext cx="3967090" cy="40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4" descr="Globo terráqueo: América con relleno sólido">
            <a:extLst>
              <a:ext uri="{FF2B5EF4-FFF2-40B4-BE49-F238E27FC236}">
                <a16:creationId xmlns:a16="http://schemas.microsoft.com/office/drawing/2014/main" id="{F17B34E8-6E6E-DE68-AA04-EB85B4C5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3688" y="2520243"/>
            <a:ext cx="4244622" cy="4244622"/>
          </a:xfrm>
          <a:prstGeom prst="rect">
            <a:avLst/>
          </a:prstGeom>
        </p:spPr>
      </p:pic>
      <p:pic>
        <p:nvPicPr>
          <p:cNvPr id="5" name="Gráfico 5" descr="Documento con relleno sólido">
            <a:extLst>
              <a:ext uri="{FF2B5EF4-FFF2-40B4-BE49-F238E27FC236}">
                <a16:creationId xmlns:a16="http://schemas.microsoft.com/office/drawing/2014/main" id="{707995E6-F436-00E0-BFFF-EC96D30A2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467" y="2703688"/>
            <a:ext cx="3651955" cy="36237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7ADD6A-6136-2BD1-A742-FAD3DCFAEE59}"/>
              </a:ext>
            </a:extLst>
          </p:cNvPr>
          <p:cNvSpPr txBox="1"/>
          <p:nvPr/>
        </p:nvSpPr>
        <p:spPr>
          <a:xfrm>
            <a:off x="1157110" y="2514222"/>
            <a:ext cx="2116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b="1" u="sng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DESCARGAR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9CEC06-069E-150A-2067-FA28CE7F5B9A}"/>
              </a:ext>
            </a:extLst>
          </p:cNvPr>
          <p:cNvSpPr txBox="1"/>
          <p:nvPr/>
        </p:nvSpPr>
        <p:spPr>
          <a:xfrm>
            <a:off x="8847666" y="2514222"/>
            <a:ext cx="2116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u="sng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PAGINA WEB</a:t>
            </a:r>
            <a:endParaRPr lang="es-ES" sz="2400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88</TotalTime>
  <Words>474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Estela de condensación</vt:lpstr>
      <vt:lpstr>Energía eólica </vt:lpstr>
      <vt:lpstr>¿Que es la energía eólica?</vt:lpstr>
      <vt:lpstr>Que observamos nosotros de la energía eólica </vt:lpstr>
      <vt:lpstr>Principales centrales de energía eólica en argentina</vt:lpstr>
      <vt:lpstr>Características de la energía eólica </vt:lpstr>
      <vt:lpstr>Ventajas y desventajas de esta energía:</vt:lpstr>
      <vt:lpstr>E. EOLICA VS E. HIDRAULICA</vt:lpstr>
      <vt:lpstr>¿Quien creo esta energía?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 eólica </dc:title>
  <dc:creator>Usuario</dc:creator>
  <cp:lastModifiedBy>Usuario</cp:lastModifiedBy>
  <cp:revision>60</cp:revision>
  <dcterms:created xsi:type="dcterms:W3CDTF">2022-11-12T21:31:28Z</dcterms:created>
  <dcterms:modified xsi:type="dcterms:W3CDTF">2022-11-15T01:20:11Z</dcterms:modified>
</cp:coreProperties>
</file>