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2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7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498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387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8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35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48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2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80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402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318E-A18B-4796-9DEC-61C1EAA766B4}" type="datetimeFigureOut">
              <a:rPr lang="es-AR" smtClean="0"/>
              <a:t>23/06/2016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4934-AB1F-4C41-A400-FF7B424613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55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482385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481513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Generador de Caminos</a:t>
            </a:r>
            <a:endParaRPr lang="es-AR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1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7874466" y="246248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9" name="Flecha curvada hacia abajo 8"/>
          <p:cNvSpPr/>
          <p:nvPr/>
        </p:nvSpPr>
        <p:spPr>
          <a:xfrm>
            <a:off x="8178014" y="914400"/>
            <a:ext cx="2884938" cy="12823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0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curvada hacia abajo 8"/>
          <p:cNvSpPr/>
          <p:nvPr/>
        </p:nvSpPr>
        <p:spPr>
          <a:xfrm>
            <a:off x="8178014" y="914400"/>
            <a:ext cx="2884938" cy="12823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84695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23582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 </a:t>
            </a:r>
            <a:r>
              <a:rPr lang="es-AR" sz="4000" dirty="0" smtClean="0"/>
              <a:t> 1</a:t>
            </a:r>
            <a:endParaRPr lang="es-AR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0471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 </a:t>
            </a:r>
            <a:r>
              <a:rPr lang="es-AR" sz="4000" dirty="0" smtClean="0"/>
              <a:t> 1</a:t>
            </a:r>
            <a:endParaRPr lang="es-AR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20022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89735" y="2560230"/>
            <a:ext cx="117562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 </a:t>
            </a:r>
            <a:r>
              <a:rPr lang="es-AR" sz="4000" dirty="0" smtClean="0"/>
              <a:t> 1</a:t>
            </a:r>
            <a:endParaRPr lang="es-AR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689734" y="5100422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81520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2196770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349764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2196770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89735" y="5100422"/>
            <a:ext cx="117562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 </a:t>
            </a:r>
            <a:r>
              <a:rPr lang="es-AR" sz="4000" dirty="0" smtClean="0"/>
              <a:t> 1</a:t>
            </a:r>
            <a:endParaRPr lang="es-AR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21109" y="2468368"/>
            <a:ext cx="131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(i-2,j)</a:t>
            </a:r>
            <a:endParaRPr lang="es-AR" sz="40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4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2196770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349764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2196770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89735" y="5100422"/>
            <a:ext cx="117562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 </a:t>
            </a:r>
            <a:r>
              <a:rPr lang="es-AR" sz="4000" dirty="0" smtClean="0"/>
              <a:t> 1</a:t>
            </a:r>
            <a:endParaRPr lang="es-AR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21109" y="2468368"/>
            <a:ext cx="131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(i-2,j)</a:t>
            </a:r>
            <a:endParaRPr lang="es-AR" sz="40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338487" y="2499702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046200" y="1218870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604445" y="2506141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414253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2196770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349764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2196770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89735" y="5100422"/>
            <a:ext cx="117562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 </a:t>
            </a:r>
            <a:r>
              <a:rPr lang="es-AR" sz="4000" dirty="0" smtClean="0"/>
              <a:t> 1</a:t>
            </a:r>
            <a:endParaRPr lang="es-AR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77944" y="572008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21109" y="2468368"/>
            <a:ext cx="131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(i-2,j)</a:t>
            </a:r>
            <a:endParaRPr lang="es-AR" sz="40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338487" y="2499702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046200" y="1218870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604445" y="2506141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7" name="Elipse 6"/>
          <p:cNvSpPr/>
          <p:nvPr/>
        </p:nvSpPr>
        <p:spPr>
          <a:xfrm>
            <a:off x="10141507" y="5646724"/>
            <a:ext cx="1290304" cy="91615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22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2196770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349764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2196770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89735" y="5100422"/>
            <a:ext cx="117562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   </a:t>
            </a:r>
            <a:r>
              <a:rPr lang="es-AR" sz="4000" dirty="0" smtClean="0"/>
              <a:t> 1</a:t>
            </a:r>
            <a:endParaRPr lang="es-AR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54929" y="2941364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21109" y="2468368"/>
            <a:ext cx="131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(i-2,j)</a:t>
            </a:r>
            <a:endParaRPr lang="es-AR" sz="40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338487" y="2499702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046200" y="1218870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604445" y="2506141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7" name="Elipse 6"/>
          <p:cNvSpPr/>
          <p:nvPr/>
        </p:nvSpPr>
        <p:spPr>
          <a:xfrm>
            <a:off x="10118492" y="2868007"/>
            <a:ext cx="1290304" cy="91615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584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482385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481513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03799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2196770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349764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2196770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54929" y="2941364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338487" y="2499702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046200" y="1218870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604445" y="2506141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7" name="Elipse 6"/>
          <p:cNvSpPr/>
          <p:nvPr/>
        </p:nvSpPr>
        <p:spPr>
          <a:xfrm>
            <a:off x="10118492" y="2868007"/>
            <a:ext cx="1290304" cy="91615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CuadroTexto 37"/>
          <p:cNvSpPr txBox="1"/>
          <p:nvPr/>
        </p:nvSpPr>
        <p:spPr>
          <a:xfrm>
            <a:off x="4689300" y="2458189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72898" y="511013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425016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2196770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349764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2196770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10254929" y="2941364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338487" y="2499702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046200" y="1218870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604445" y="2506141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7" name="Elipse 6"/>
          <p:cNvSpPr/>
          <p:nvPr/>
        </p:nvSpPr>
        <p:spPr>
          <a:xfrm>
            <a:off x="10118492" y="2868007"/>
            <a:ext cx="1290304" cy="91615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CuadroTexto 37"/>
          <p:cNvSpPr txBox="1"/>
          <p:nvPr/>
        </p:nvSpPr>
        <p:spPr>
          <a:xfrm>
            <a:off x="4689300" y="2458189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72898" y="511013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4" name="Flecha curvada hacia abajo 3"/>
          <p:cNvSpPr/>
          <p:nvPr/>
        </p:nvSpPr>
        <p:spPr>
          <a:xfrm flipH="1">
            <a:off x="9058210" y="1813615"/>
            <a:ext cx="1661375" cy="10543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9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2196770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349764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2196770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338487" y="2499702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046200" y="1218870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604445" y="2506141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689300" y="2458189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72898" y="511013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00278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4477885" y="3497643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76341" y="3497643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480392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6104801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480392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2183891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77213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772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765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20964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689735" y="37841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Conector recto 28"/>
          <p:cNvCxnSpPr/>
          <p:nvPr/>
        </p:nvCxnSpPr>
        <p:spPr>
          <a:xfrm>
            <a:off x="4477885" y="880977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478757" y="893855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077213" y="880977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5046200" y="1218870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0</a:t>
            </a:r>
            <a:endParaRPr lang="es-AR" sz="40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689300" y="2458189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72898" y="5110131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4477885" y="5557126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6076341" y="5557126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6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1023937"/>
            <a:ext cx="61436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9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1" y="404329"/>
            <a:ext cx="3967162" cy="61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2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482385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481513" y="4803928"/>
            <a:ext cx="159932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69577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482385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481513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50911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482385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481513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0610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482385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481513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048829" y="3763360"/>
            <a:ext cx="816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1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102325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482385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481513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101682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193746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82385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483257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878557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878557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7942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77885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080841" y="3503054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6080841" y="4803928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81713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680169" y="3503054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81513" y="6104802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482385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80841" y="4803928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477885" y="2196769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477885" y="3497643"/>
            <a:ext cx="1599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478757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6077213" y="2196769"/>
            <a:ext cx="0" cy="13008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772898" y="5069645"/>
            <a:ext cx="1017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(i,j)</a:t>
            </a:r>
            <a:endParaRPr lang="es-AR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689735" y="2560230"/>
            <a:ext cx="11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(i-2,j)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9735" y="3763360"/>
            <a:ext cx="1175627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   1  </a:t>
            </a:r>
            <a:endParaRPr lang="es-AR" sz="4400" dirty="0"/>
          </a:p>
        </p:txBody>
      </p:sp>
      <p:sp>
        <p:nvSpPr>
          <p:cNvPr id="8" name="Cilindro 7"/>
          <p:cNvSpPr/>
          <p:nvPr/>
        </p:nvSpPr>
        <p:spPr>
          <a:xfrm>
            <a:off x="9697792" y="2730538"/>
            <a:ext cx="1931831" cy="37992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99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216</Words>
  <Application>Microsoft Office PowerPoint</Application>
  <PresentationFormat>Panorámica</PresentationFormat>
  <Paragraphs>95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Generador de Caminos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</dc:creator>
  <cp:lastModifiedBy>Martin</cp:lastModifiedBy>
  <cp:revision>10</cp:revision>
  <dcterms:created xsi:type="dcterms:W3CDTF">2016-06-23T03:18:04Z</dcterms:created>
  <dcterms:modified xsi:type="dcterms:W3CDTF">2016-06-23T16:08:37Z</dcterms:modified>
</cp:coreProperties>
</file>