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AEC7-1303-4727-9A60-14CC0CD525D2}" type="datetimeFigureOut">
              <a:rPr lang="es-AR" smtClean="0"/>
              <a:t>04/12/2019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39308B5-9123-4729-86B0-8D990258BAC9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AEC7-1303-4727-9A60-14CC0CD525D2}" type="datetimeFigureOut">
              <a:rPr lang="es-AR" smtClean="0"/>
              <a:t>04/12/2019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B5-9123-4729-86B0-8D990258BAC9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39308B5-9123-4729-86B0-8D990258BAC9}" type="slidenum">
              <a:rPr lang="es-AR" smtClean="0"/>
              <a:t>‹Nº›</a:t>
            </a:fld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AEC7-1303-4727-9A60-14CC0CD525D2}" type="datetimeFigureOut">
              <a:rPr lang="es-AR" smtClean="0"/>
              <a:t>04/12/2019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AEC7-1303-4727-9A60-14CC0CD525D2}" type="datetimeFigureOut">
              <a:rPr lang="es-AR" smtClean="0"/>
              <a:t>04/12/2019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39308B5-9123-4729-86B0-8D990258BAC9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AEC7-1303-4727-9A60-14CC0CD525D2}" type="datetimeFigureOut">
              <a:rPr lang="es-AR" smtClean="0"/>
              <a:t>04/12/2019</a:t>
            </a:fld>
            <a:endParaRPr lang="es-AR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39308B5-9123-4729-86B0-8D990258BAC9}" type="slidenum">
              <a:rPr lang="es-AR" smtClean="0"/>
              <a:t>‹Nº›</a:t>
            </a:fld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671AEC7-1303-4727-9A60-14CC0CD525D2}" type="datetimeFigureOut">
              <a:rPr lang="es-AR" smtClean="0"/>
              <a:t>04/12/2019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08B5-9123-4729-86B0-8D990258BAC9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AEC7-1303-4727-9A60-14CC0CD525D2}" type="datetimeFigureOut">
              <a:rPr lang="es-AR" smtClean="0"/>
              <a:t>04/12/2019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AR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39308B5-9123-4729-86B0-8D990258BAC9}" type="slidenum">
              <a:rPr lang="es-AR" smtClean="0"/>
              <a:t>‹Nº›</a:t>
            </a:fld>
            <a:endParaRPr lang="es-AR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AEC7-1303-4727-9A60-14CC0CD525D2}" type="datetimeFigureOut">
              <a:rPr lang="es-AR" smtClean="0"/>
              <a:t>04/12/2019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39308B5-9123-4729-86B0-8D990258BAC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AEC7-1303-4727-9A60-14CC0CD525D2}" type="datetimeFigureOut">
              <a:rPr lang="es-AR" smtClean="0"/>
              <a:t>04/12/2019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39308B5-9123-4729-86B0-8D990258BAC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39308B5-9123-4729-86B0-8D990258BAC9}" type="slidenum">
              <a:rPr lang="es-AR" smtClean="0"/>
              <a:t>‹Nº›</a:t>
            </a:fld>
            <a:endParaRPr lang="es-AR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AEC7-1303-4727-9A60-14CC0CD525D2}" type="datetimeFigureOut">
              <a:rPr lang="es-AR" smtClean="0"/>
              <a:t>04/12/2019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39308B5-9123-4729-86B0-8D990258BAC9}" type="slidenum">
              <a:rPr lang="es-AR" smtClean="0"/>
              <a:t>‹Nº›</a:t>
            </a:fld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671AEC7-1303-4727-9A60-14CC0CD525D2}" type="datetimeFigureOut">
              <a:rPr lang="es-AR" smtClean="0"/>
              <a:t>04/12/2019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671AEC7-1303-4727-9A60-14CC0CD525D2}" type="datetimeFigureOut">
              <a:rPr lang="es-AR" smtClean="0"/>
              <a:t>04/12/2019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39308B5-9123-4729-86B0-8D990258BAC9}" type="slidenum">
              <a:rPr lang="es-AR" smtClean="0"/>
              <a:t>‹Nº›</a:t>
            </a:fld>
            <a:endParaRPr lang="es-AR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57290" y="3500438"/>
            <a:ext cx="6400800" cy="2181228"/>
          </a:xfrm>
        </p:spPr>
        <p:txBody>
          <a:bodyPr>
            <a:normAutofit/>
          </a:bodyPr>
          <a:lstStyle/>
          <a:p>
            <a:r>
              <a:rPr lang="es-MX" dirty="0" smtClean="0"/>
              <a:t>GRUPO N°1</a:t>
            </a:r>
          </a:p>
          <a:p>
            <a:endParaRPr lang="es-MX" dirty="0" smtClean="0"/>
          </a:p>
          <a:p>
            <a:r>
              <a:rPr lang="es-MX" dirty="0" smtClean="0"/>
              <a:t>INTEGRANTES: </a:t>
            </a:r>
          </a:p>
          <a:p>
            <a:r>
              <a:rPr lang="es-MX" dirty="0" err="1" smtClean="0"/>
              <a:t>Orso</a:t>
            </a:r>
            <a:r>
              <a:rPr lang="es-MX" dirty="0" smtClean="0"/>
              <a:t>, augusto</a:t>
            </a:r>
          </a:p>
          <a:p>
            <a:r>
              <a:rPr lang="es-MX" dirty="0" err="1" smtClean="0"/>
              <a:t>Penalba</a:t>
            </a:r>
            <a:r>
              <a:rPr lang="es-MX" dirty="0" smtClean="0"/>
              <a:t> </a:t>
            </a:r>
            <a:r>
              <a:rPr lang="es-MX" dirty="0" err="1" smtClean="0"/>
              <a:t>arnau</a:t>
            </a:r>
            <a:r>
              <a:rPr lang="es-MX" dirty="0" smtClean="0"/>
              <a:t>, juan </a:t>
            </a:r>
            <a:r>
              <a:rPr lang="es-MX" dirty="0" err="1" smtClean="0"/>
              <a:t>carlos</a:t>
            </a:r>
            <a:endParaRPr lang="es-MX" dirty="0" smtClean="0"/>
          </a:p>
          <a:p>
            <a:r>
              <a:rPr lang="es-MX" dirty="0" smtClean="0"/>
              <a:t>Sanagua, </a:t>
            </a:r>
            <a:r>
              <a:rPr lang="es-MX" dirty="0" err="1" smtClean="0"/>
              <a:t>marÍa</a:t>
            </a:r>
            <a:r>
              <a:rPr lang="es-MX" dirty="0" smtClean="0"/>
              <a:t> </a:t>
            </a:r>
            <a:r>
              <a:rPr lang="es-MX" dirty="0" err="1" smtClean="0"/>
              <a:t>tatiana</a:t>
            </a:r>
            <a:endParaRPr lang="es-AR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42910" y="0"/>
            <a:ext cx="7815290" cy="1976430"/>
          </a:xfrm>
        </p:spPr>
        <p:txBody>
          <a:bodyPr/>
          <a:lstStyle/>
          <a:p>
            <a:r>
              <a:rPr lang="es-MX" dirty="0" smtClean="0">
                <a:solidFill>
                  <a:schemeClr val="tx1"/>
                </a:solidFill>
              </a:rPr>
              <a:t>SISTEMA INFORMÁTICO DE GESTIÓN DE INMUEBLES</a:t>
            </a:r>
            <a:endParaRPr lang="es-A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tx1"/>
                </a:solidFill>
              </a:rPr>
              <a:t>DESARROLLO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s-MX" dirty="0" smtClean="0"/>
              <a:t>Exportar a Excel:</a:t>
            </a:r>
          </a:p>
          <a:p>
            <a:pPr>
              <a:buNone/>
            </a:pPr>
            <a:endParaRPr lang="es-MX" dirty="0" smtClean="0"/>
          </a:p>
          <a:p>
            <a:r>
              <a:rPr lang="es-MX" dirty="0" smtClean="0"/>
              <a:t>Data </a:t>
            </a:r>
            <a:r>
              <a:rPr lang="es-MX" dirty="0" err="1" smtClean="0"/>
              <a:t>Grid</a:t>
            </a:r>
            <a:endParaRPr lang="es-MX" dirty="0" smtClean="0"/>
          </a:p>
          <a:p>
            <a:r>
              <a:rPr lang="es-MX" dirty="0" err="1" smtClean="0"/>
              <a:t>SaveFileDialog</a:t>
            </a:r>
            <a:endParaRPr lang="es-MX" dirty="0" smtClean="0"/>
          </a:p>
          <a:p>
            <a:pPr>
              <a:buNone/>
            </a:pPr>
            <a:endParaRPr lang="es-MX" dirty="0" smtClean="0"/>
          </a:p>
          <a:p>
            <a:pPr>
              <a:buNone/>
            </a:pPr>
            <a:endParaRPr lang="es-MX" dirty="0" smtClean="0"/>
          </a:p>
        </p:txBody>
      </p:sp>
      <p:pic>
        <p:nvPicPr>
          <p:cNvPr id="4" name="3 Imagen" descr="microsoft-excel^2016^excel-logo-n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3786190"/>
            <a:ext cx="6572266" cy="2409831"/>
          </a:xfrm>
          <a:prstGeom prst="rect">
            <a:avLst/>
          </a:prstGeom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tx1"/>
                </a:solidFill>
              </a:rPr>
              <a:t>DESARROLLO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s-MX" dirty="0" smtClean="0"/>
              <a:t>Reutilización de las ventanas crear:</a:t>
            </a:r>
          </a:p>
          <a:p>
            <a:endParaRPr lang="es-AR" dirty="0"/>
          </a:p>
        </p:txBody>
      </p:sp>
      <p:sp>
        <p:nvSpPr>
          <p:cNvPr id="4" name="3 Elipse"/>
          <p:cNvSpPr/>
          <p:nvPr/>
        </p:nvSpPr>
        <p:spPr>
          <a:xfrm>
            <a:off x="642910" y="3143248"/>
            <a:ext cx="3143272" cy="185738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tx1"/>
                </a:solidFill>
              </a:rPr>
              <a:t>MODIFICAR</a:t>
            </a:r>
            <a:endParaRPr lang="es-AR" sz="2400" dirty="0">
              <a:solidFill>
                <a:schemeClr val="tx1"/>
              </a:solidFill>
            </a:endParaRPr>
          </a:p>
        </p:txBody>
      </p:sp>
      <p:sp>
        <p:nvSpPr>
          <p:cNvPr id="5" name="4 Elipse"/>
          <p:cNvSpPr/>
          <p:nvPr/>
        </p:nvSpPr>
        <p:spPr>
          <a:xfrm>
            <a:off x="4857752" y="3143248"/>
            <a:ext cx="3714776" cy="185738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tx1"/>
                </a:solidFill>
              </a:rPr>
              <a:t>MOSTRAR DETALLES</a:t>
            </a:r>
            <a:endParaRPr lang="es-AR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tx1"/>
                </a:solidFill>
              </a:rPr>
              <a:t>DESARROLLO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s-MX" dirty="0" smtClean="0"/>
              <a:t>Funcionalidades:</a:t>
            </a:r>
          </a:p>
          <a:p>
            <a:pPr>
              <a:buNone/>
            </a:pPr>
            <a:endParaRPr lang="es-MX" dirty="0" smtClean="0"/>
          </a:p>
          <a:p>
            <a:r>
              <a:rPr lang="es-MX" dirty="0" smtClean="0"/>
              <a:t>Foco en el casillero. </a:t>
            </a:r>
          </a:p>
          <a:p>
            <a:r>
              <a:rPr lang="es-MX" dirty="0" smtClean="0"/>
              <a:t>Presionar tecla </a:t>
            </a:r>
            <a:r>
              <a:rPr lang="es-MX" dirty="0" err="1" smtClean="0"/>
              <a:t>Enter</a:t>
            </a:r>
            <a:r>
              <a:rPr lang="es-MX" dirty="0" smtClean="0"/>
              <a:t> para accionar el evento de un botón.</a:t>
            </a:r>
          </a:p>
          <a:p>
            <a:r>
              <a:rPr lang="es-MX" dirty="0" smtClean="0"/>
              <a:t>Navegación correcta por los casilleros con el </a:t>
            </a:r>
            <a:r>
              <a:rPr lang="es-MX" dirty="0" err="1" smtClean="0"/>
              <a:t>Tab</a:t>
            </a:r>
            <a:r>
              <a:rPr lang="es-MX" dirty="0" smtClean="0"/>
              <a:t> (Ordenando los </a:t>
            </a:r>
            <a:r>
              <a:rPr lang="es-MX" dirty="0" err="1" smtClean="0"/>
              <a:t>TabIndex</a:t>
            </a:r>
            <a:r>
              <a:rPr lang="es-MX" dirty="0" smtClean="0"/>
              <a:t>).</a:t>
            </a:r>
          </a:p>
          <a:p>
            <a:r>
              <a:rPr lang="es-MX" dirty="0" smtClean="0"/>
              <a:t>Problemas con evento data </a:t>
            </a:r>
            <a:r>
              <a:rPr lang="es-MX" dirty="0" err="1" smtClean="0"/>
              <a:t>grid</a:t>
            </a:r>
            <a:r>
              <a:rPr lang="es-MX" dirty="0" smtClean="0"/>
              <a:t>.</a:t>
            </a:r>
          </a:p>
        </p:txBody>
      </p:sp>
    </p:spTree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tx1"/>
                </a:solidFill>
              </a:rPr>
              <a:t>DESARROLLO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s-MX" dirty="0" smtClean="0"/>
              <a:t>Utilización de </a:t>
            </a:r>
            <a:r>
              <a:rPr lang="es-MX" dirty="0" err="1" smtClean="0"/>
              <a:t>Nlog</a:t>
            </a:r>
            <a:r>
              <a:rPr lang="es-MX" dirty="0" smtClean="0"/>
              <a:t>:</a:t>
            </a:r>
          </a:p>
          <a:p>
            <a:pPr>
              <a:buNone/>
            </a:pPr>
            <a:endParaRPr lang="es-MX" dirty="0" smtClean="0"/>
          </a:p>
          <a:p>
            <a:r>
              <a:rPr lang="es-MX" dirty="0" smtClean="0"/>
              <a:t>Utilizamos Nlog.info para registrar los </a:t>
            </a:r>
            <a:r>
              <a:rPr lang="es-MX" dirty="0" err="1" smtClean="0"/>
              <a:t>logueos</a:t>
            </a:r>
            <a:r>
              <a:rPr lang="es-MX" dirty="0" smtClean="0"/>
              <a:t> en la aplicación</a:t>
            </a:r>
          </a:p>
          <a:p>
            <a:r>
              <a:rPr lang="es-MX" dirty="0" smtClean="0"/>
              <a:t>Utilizamos </a:t>
            </a:r>
            <a:r>
              <a:rPr lang="es-MX" dirty="0" err="1" smtClean="0"/>
              <a:t>Nlog.warn</a:t>
            </a:r>
            <a:r>
              <a:rPr lang="es-MX" dirty="0" smtClean="0"/>
              <a:t> para registrar los </a:t>
            </a:r>
            <a:r>
              <a:rPr lang="es-MX" dirty="0" err="1" smtClean="0"/>
              <a:t>logueos</a:t>
            </a:r>
            <a:r>
              <a:rPr lang="es-MX" dirty="0" smtClean="0"/>
              <a:t> erróneos (Supuestos ataques)</a:t>
            </a:r>
          </a:p>
          <a:p>
            <a:r>
              <a:rPr lang="es-MX" dirty="0" smtClean="0"/>
              <a:t>Utilizamos </a:t>
            </a:r>
            <a:r>
              <a:rPr lang="es-MX" dirty="0" err="1" smtClean="0"/>
              <a:t>Nlog.error</a:t>
            </a:r>
            <a:r>
              <a:rPr lang="es-MX" dirty="0" smtClean="0"/>
              <a:t> para registrar los errores capturados por los try catch</a:t>
            </a:r>
            <a:endParaRPr lang="es-AR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tx1"/>
                </a:solidFill>
              </a:rPr>
              <a:t>DESARROLLO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s-MX" dirty="0" smtClean="0"/>
              <a:t>Instalador:</a:t>
            </a:r>
          </a:p>
          <a:p>
            <a:pPr>
              <a:buNone/>
            </a:pPr>
            <a:endParaRPr lang="es-AR" dirty="0"/>
          </a:p>
        </p:txBody>
      </p:sp>
      <p:sp>
        <p:nvSpPr>
          <p:cNvPr id="4" name="3 Elipse"/>
          <p:cNvSpPr/>
          <p:nvPr/>
        </p:nvSpPr>
        <p:spPr>
          <a:xfrm>
            <a:off x="1714480" y="2500306"/>
            <a:ext cx="6072230" cy="314327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UTILIZAMOS UNA EXTENSIÓN PARA PODER GENERAR UN INSTALADOR DE NUESTRO PROGRAMA:</a:t>
            </a:r>
          </a:p>
          <a:p>
            <a:pPr algn="ctr"/>
            <a:endParaRPr lang="es-MX" dirty="0" smtClean="0">
              <a:solidFill>
                <a:schemeClr val="tx1"/>
              </a:solidFill>
            </a:endParaRPr>
          </a:p>
          <a:p>
            <a:pPr algn="ctr"/>
            <a:r>
              <a:rPr lang="es-MX" dirty="0" smtClean="0">
                <a:solidFill>
                  <a:schemeClr val="tx1"/>
                </a:solidFill>
              </a:rPr>
              <a:t>“MICROSOFT VISUAL STUDIO INSTALLER PROYECTS”</a:t>
            </a:r>
            <a:r>
              <a:rPr lang="es-MX" dirty="0" smtClean="0"/>
              <a:t> </a:t>
            </a:r>
            <a:endParaRPr lang="es-AR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tx1"/>
                </a:solidFill>
              </a:rPr>
              <a:t>INTRODUCCIÓN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s-AR" sz="2800" smtClean="0"/>
              <a:t>Creación de </a:t>
            </a:r>
            <a:r>
              <a:rPr lang="es-AR" sz="2800" smtClean="0"/>
              <a:t>un </a:t>
            </a:r>
            <a:r>
              <a:rPr lang="es-AR" sz="2800" dirty="0" smtClean="0"/>
              <a:t>sistema que permita gestionar inmuebles que se encuentran a la venta o alquiler, ya sea a través de alguna inmobiliaria o dueño particular del mismo.</a:t>
            </a:r>
          </a:p>
          <a:p>
            <a:pPr>
              <a:buNone/>
            </a:pPr>
            <a:endParaRPr lang="es-AR" dirty="0"/>
          </a:p>
        </p:txBody>
      </p:sp>
      <p:pic>
        <p:nvPicPr>
          <p:cNvPr id="4" name="3 Imagen" descr="vector-real-estate-for-sa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50" y="3571876"/>
            <a:ext cx="3714776" cy="2600343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600" dirty="0" smtClean="0">
                <a:solidFill>
                  <a:schemeClr val="tx1"/>
                </a:solidFill>
              </a:rPr>
              <a:t>REQUERIMIENTOS DEL SISTEMA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MX" sz="2800" dirty="0" smtClean="0"/>
          </a:p>
          <a:p>
            <a:r>
              <a:rPr lang="es-MX" sz="2800" dirty="0" smtClean="0"/>
              <a:t>Crear usuarios: Clientes, Contactos</a:t>
            </a:r>
          </a:p>
          <a:p>
            <a:r>
              <a:rPr lang="es-MX" sz="2800" dirty="0" smtClean="0"/>
              <a:t>Almacenar información de inmuebles, contactos y clientes </a:t>
            </a:r>
          </a:p>
          <a:p>
            <a:r>
              <a:rPr lang="es-MX" sz="2800" dirty="0" smtClean="0"/>
              <a:t>Publicar detalles, precio de los inmuebles</a:t>
            </a:r>
          </a:p>
          <a:p>
            <a:r>
              <a:rPr lang="es-MX" sz="2800" dirty="0" smtClean="0"/>
              <a:t>Mostrar inmuebles por tipo, precio o por superficie</a:t>
            </a:r>
            <a:endParaRPr lang="es-AR" dirty="0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dirty="0" smtClean="0">
                <a:solidFill>
                  <a:schemeClr val="tx1"/>
                </a:solidFill>
              </a:rPr>
              <a:t>IDENTIFICACIÓN DE CLASES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>
          <a:xfrm>
            <a:off x="571472" y="3071810"/>
            <a:ext cx="3055802" cy="17590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s-MX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INMUEBLE</a:t>
            </a:r>
            <a:endParaRPr lang="es-A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5786446" y="2143116"/>
            <a:ext cx="2286016" cy="121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TERRENO</a:t>
            </a:r>
            <a:endParaRPr lang="es-A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5715008" y="4143380"/>
            <a:ext cx="2357454" cy="1428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PROPIEDAD</a:t>
            </a:r>
            <a:endParaRPr lang="es-AR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9" name="8 Conector recto de flecha"/>
          <p:cNvCxnSpPr>
            <a:stCxn id="4" idx="3"/>
          </p:cNvCxnSpPr>
          <p:nvPr/>
        </p:nvCxnSpPr>
        <p:spPr>
          <a:xfrm flipV="1">
            <a:off x="3627274" y="2714621"/>
            <a:ext cx="2159172" cy="1236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stCxn id="4" idx="3"/>
            <a:endCxn id="7" idx="1"/>
          </p:cNvCxnSpPr>
          <p:nvPr/>
        </p:nvCxnSpPr>
        <p:spPr>
          <a:xfrm>
            <a:off x="3627274" y="3951348"/>
            <a:ext cx="2087734" cy="906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600" dirty="0" smtClean="0">
                <a:solidFill>
                  <a:schemeClr val="tx1"/>
                </a:solidFill>
              </a:rPr>
              <a:t>IDENTIFICACIÓN DE CLASES</a:t>
            </a:r>
            <a:endParaRPr lang="es-AR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>
          <a:xfrm>
            <a:off x="642910" y="2071678"/>
            <a:ext cx="2500330" cy="1428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s-MX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CONTACTO</a:t>
            </a:r>
            <a:endParaRPr lang="es-AR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5429256" y="1714488"/>
            <a:ext cx="1714512" cy="11430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DUEÑO</a:t>
            </a:r>
            <a:endParaRPr lang="es-AR" dirty="0"/>
          </a:p>
        </p:txBody>
      </p:sp>
      <p:sp>
        <p:nvSpPr>
          <p:cNvPr id="6" name="5 Rectángulo"/>
          <p:cNvSpPr/>
          <p:nvPr/>
        </p:nvSpPr>
        <p:spPr>
          <a:xfrm>
            <a:off x="5143504" y="3571876"/>
            <a:ext cx="2357454" cy="1071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INMOBILIARIA</a:t>
            </a:r>
            <a:endParaRPr lang="es-AR" dirty="0"/>
          </a:p>
        </p:txBody>
      </p:sp>
      <p:cxnSp>
        <p:nvCxnSpPr>
          <p:cNvPr id="8" name="7 Conector recto de flecha"/>
          <p:cNvCxnSpPr>
            <a:stCxn id="4" idx="3"/>
            <a:endCxn id="5" idx="1"/>
          </p:cNvCxnSpPr>
          <p:nvPr/>
        </p:nvCxnSpPr>
        <p:spPr>
          <a:xfrm flipV="1">
            <a:off x="3143240" y="2285992"/>
            <a:ext cx="2286016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>
            <a:stCxn id="4" idx="3"/>
            <a:endCxn id="6" idx="1"/>
          </p:cNvCxnSpPr>
          <p:nvPr/>
        </p:nvCxnSpPr>
        <p:spPr>
          <a:xfrm>
            <a:off x="3143240" y="2786058"/>
            <a:ext cx="2000264" cy="13216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Rectángulo"/>
          <p:cNvSpPr/>
          <p:nvPr/>
        </p:nvSpPr>
        <p:spPr>
          <a:xfrm>
            <a:off x="928662" y="4714884"/>
            <a:ext cx="2214578" cy="12858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CLIENTE</a:t>
            </a:r>
            <a:endParaRPr lang="es-AR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tx1"/>
                </a:solidFill>
              </a:rPr>
              <a:t>DESARROLLO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MX" sz="4000" dirty="0" smtClean="0"/>
              <a:t>Creamos 3 proyectos principales:</a:t>
            </a:r>
          </a:p>
          <a:p>
            <a:pPr>
              <a:buNone/>
            </a:pPr>
            <a:endParaRPr lang="es-MX" sz="4000" dirty="0" smtClean="0"/>
          </a:p>
          <a:p>
            <a:r>
              <a:rPr lang="es-MX" sz="4000" dirty="0" smtClean="0"/>
              <a:t>Biblioteca de Clases</a:t>
            </a:r>
          </a:p>
          <a:p>
            <a:r>
              <a:rPr lang="es-MX" sz="4000" dirty="0" smtClean="0"/>
              <a:t>Acceso a Datos</a:t>
            </a:r>
          </a:p>
          <a:p>
            <a:r>
              <a:rPr lang="es-MX" sz="4000" dirty="0" smtClean="0"/>
              <a:t>Aplicación WPF</a:t>
            </a:r>
            <a:endParaRPr lang="es-AR" sz="4000" dirty="0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00070"/>
          </a:xfrm>
        </p:spPr>
        <p:txBody>
          <a:bodyPr/>
          <a:lstStyle/>
          <a:p>
            <a:pPr algn="l"/>
            <a:r>
              <a:rPr lang="es-MX" dirty="0" smtClean="0">
                <a:solidFill>
                  <a:schemeClr val="tx1"/>
                </a:solidFill>
              </a:rPr>
              <a:t>DESARROLLO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s-MX" dirty="0" smtClean="0"/>
              <a:t>Diagrama de </a:t>
            </a:r>
          </a:p>
          <a:p>
            <a:pPr>
              <a:buNone/>
            </a:pPr>
            <a:r>
              <a:rPr lang="es-MX" dirty="0" smtClean="0"/>
              <a:t>base de datos:</a:t>
            </a:r>
            <a:endParaRPr lang="es-AR" dirty="0"/>
          </a:p>
        </p:txBody>
      </p:sp>
      <p:pic>
        <p:nvPicPr>
          <p:cNvPr id="4" name="3 Imagen" descr="Diagrama base de dato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44" y="571480"/>
            <a:ext cx="5166363" cy="6001701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tx1"/>
                </a:solidFill>
              </a:rPr>
              <a:t>DESARROLLO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s-MX" dirty="0" smtClean="0"/>
              <a:t>Vistas: diseño</a:t>
            </a:r>
          </a:p>
          <a:p>
            <a:pPr>
              <a:buNone/>
            </a:pPr>
            <a:endParaRPr lang="es-MX" dirty="0" smtClean="0"/>
          </a:p>
          <a:p>
            <a:r>
              <a:rPr lang="es-MX" dirty="0" err="1" smtClean="0"/>
              <a:t>Logueo</a:t>
            </a:r>
            <a:endParaRPr lang="es-MX" dirty="0" smtClean="0"/>
          </a:p>
          <a:p>
            <a:r>
              <a:rPr lang="es-MX" dirty="0" smtClean="0"/>
              <a:t>Registros</a:t>
            </a:r>
          </a:p>
          <a:p>
            <a:r>
              <a:rPr lang="es-MX" dirty="0" smtClean="0"/>
              <a:t>Crear</a:t>
            </a:r>
          </a:p>
          <a:p>
            <a:r>
              <a:rPr lang="es-MX" dirty="0" smtClean="0"/>
              <a:t>Principal Contacto</a:t>
            </a:r>
          </a:p>
          <a:p>
            <a:r>
              <a:rPr lang="es-MX" dirty="0" smtClean="0"/>
              <a:t>Principal Cliente</a:t>
            </a:r>
          </a:p>
          <a:p>
            <a:r>
              <a:rPr lang="es-MX" dirty="0" smtClean="0"/>
              <a:t>Modificar</a:t>
            </a:r>
          </a:p>
          <a:p>
            <a:pPr>
              <a:buNone/>
            </a:pPr>
            <a:endParaRPr lang="es-AR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tx1"/>
                </a:solidFill>
              </a:rPr>
              <a:t>DESARROLLO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s-MX" dirty="0" smtClean="0"/>
              <a:t>Acceso a Base de datos:</a:t>
            </a:r>
          </a:p>
          <a:p>
            <a:pPr>
              <a:buNone/>
            </a:pPr>
            <a:endParaRPr lang="es-MX" dirty="0" smtClean="0"/>
          </a:p>
          <a:p>
            <a:r>
              <a:rPr lang="es-MX" dirty="0" smtClean="0"/>
              <a:t>Conectar y Desconectar</a:t>
            </a:r>
          </a:p>
          <a:p>
            <a:r>
              <a:rPr lang="es-MX" dirty="0" err="1" smtClean="0"/>
              <a:t>ClienteABM</a:t>
            </a:r>
            <a:endParaRPr lang="es-MX" dirty="0" smtClean="0"/>
          </a:p>
          <a:p>
            <a:r>
              <a:rPr lang="es-MX" dirty="0" err="1" smtClean="0"/>
              <a:t>DuenioABM</a:t>
            </a:r>
            <a:endParaRPr lang="es-MX" dirty="0" smtClean="0"/>
          </a:p>
          <a:p>
            <a:r>
              <a:rPr lang="es-MX" dirty="0" err="1" smtClean="0"/>
              <a:t>InmobiliariaABM</a:t>
            </a:r>
            <a:endParaRPr lang="es-MX" dirty="0" smtClean="0"/>
          </a:p>
          <a:p>
            <a:r>
              <a:rPr lang="es-MX" dirty="0" err="1" smtClean="0"/>
              <a:t>PropiedadABM</a:t>
            </a:r>
            <a:endParaRPr lang="es-MX" dirty="0" smtClean="0"/>
          </a:p>
          <a:p>
            <a:r>
              <a:rPr lang="es-MX" dirty="0" err="1" smtClean="0"/>
              <a:t>TerrenoABM</a:t>
            </a:r>
            <a:endParaRPr lang="es-MX" dirty="0" smtClean="0"/>
          </a:p>
          <a:p>
            <a:r>
              <a:rPr lang="es-MX" dirty="0" err="1" smtClean="0"/>
              <a:t>UsuarioABM</a:t>
            </a:r>
            <a:endParaRPr lang="es-AR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117</TotalTime>
  <Words>262</Words>
  <Application>Microsoft Office PowerPoint</Application>
  <PresentationFormat>Presentación en pantalla (4:3)</PresentationFormat>
  <Paragraphs>79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Civil</vt:lpstr>
      <vt:lpstr>SISTEMA INFORMÁTICO DE GESTIÓN DE INMUEBLES</vt:lpstr>
      <vt:lpstr>INTRODUCCIÓN</vt:lpstr>
      <vt:lpstr>REQUERIMIENTOS DEL SISTEMA</vt:lpstr>
      <vt:lpstr>IDENTIFICACIÓN DE CLASES</vt:lpstr>
      <vt:lpstr>IDENTIFICACIÓN DE CLASES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INFORMÁTICO DE GESTIÓN DE INMUEBLES</dc:title>
  <dc:creator>Tatiana Sanagua</dc:creator>
  <cp:lastModifiedBy>jhon</cp:lastModifiedBy>
  <cp:revision>19</cp:revision>
  <dcterms:created xsi:type="dcterms:W3CDTF">2019-12-04T15:43:10Z</dcterms:created>
  <dcterms:modified xsi:type="dcterms:W3CDTF">2019-12-04T18:45:53Z</dcterms:modified>
</cp:coreProperties>
</file>