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13FB0-704B-DA65-3A82-03B0B2BC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B5692A-5129-6B5F-3162-8238E47B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18F5F-57E9-AA14-1CFA-B987E590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EEA39-C968-A23F-0E2B-8FF08B82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02C0E-1C39-8B15-50AF-D1F89BBF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DA0AF-9A1E-2C9C-35B9-7B69C5CE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A3392C-C845-5F21-2BC9-CB1D95919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3800C-FC41-69D0-9146-B35C0948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DC8F9-5B8E-9D70-4DE6-495FB9DE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BBBC9-3560-4B73-682F-3F73735D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9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722FB-5AC4-6465-3915-52749E26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1D8B69-3F85-C2B3-7A0E-62B8F1CD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2F3F2-2CB7-1B0B-5E40-E9ABA79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AF635-E70B-D50D-0226-E36A8F33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B06C8-C06E-4B49-DAEF-E46FC3B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65172-F9B6-CA8F-F2D2-AD7BEF5C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06E2F-C4A1-FC55-57A8-37FB3D2E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4F667-BE7C-FAF1-03DF-34996E49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3CA04-E99F-7198-0F91-448BB845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76849-B83B-2962-8CBC-6C9989E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90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431D-76C0-E62C-5610-80598CE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1B3FB-69ED-44D0-D809-81948FA5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CDE45-921E-3531-DB76-286805CF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E152-23C3-55EC-22CA-8193799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B4C7B-1D96-3F85-C26B-45979805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7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45A2-F04D-CA1D-7359-311E2732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C3B34-FC11-4C84-D03D-24BA062D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B881B-0182-4D36-E4EA-976E2943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326C7-EF8F-9C6E-C616-FA86A617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66366-D43C-9137-F4C4-CA47663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D1D05-7382-0615-4C15-E91DD062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8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C0E6-2B1C-AC5D-8607-8BB83FFA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8DF35-F01B-1B59-A33C-92919E86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A715C-DA95-F7AD-E00D-ACD83302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55250F-3AB9-7DEE-ADC8-C3256216F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E12A32-FAA6-3F70-136F-D9D877271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578BA6-2016-34C8-7CE7-08B42F5B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BF8591-778A-3A76-A872-009112B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91364A-F0CF-689A-4489-A8C943BB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C550-BC85-AE4A-FC62-047DDDA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5248CC-2846-71A1-C630-352EB1AD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C086B7-03B9-EECF-C826-A5BD14DC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9AFA2F-4F86-4BB0-AC4B-1C3A813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6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5E2B9A-A144-EA6C-4828-21139E22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97F290-C37D-40A9-DACF-B95FEEB1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931CC2-94B6-9DF4-BD15-B101F6A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3A452-4C10-7C50-0595-BF405A85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57A20-11D3-619F-20E1-367F3C83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B259F-C707-5D16-6730-CD5C1754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B5EA59-426A-F248-B21A-62F391C6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A56F1-73F8-C7EB-B15A-79438A4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35EFA-C63A-EE3B-FD04-A3CF9FE4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8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00A14-2D33-FA71-F27A-0C673980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D81AAC-60D6-DE8F-4600-E4A874D24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D6ADC-A5A6-3703-F0C9-7BC06C15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12342-D2E3-5009-DB32-27586C8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6F13DF-3F56-1055-26BB-947E69D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5A227C-B2DB-480B-8F28-815DFE39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DDE060-540C-8E92-32C6-F30E5204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150CE-EE22-AD15-47FD-C12BB3C5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72703-466B-D4A2-756C-FACE7595E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D4B1-E619-422D-9A53-D62E1E6EE6BD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CE605-4A05-25C8-A1AD-EE586873D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ECB36-8C2C-F4A0-E147-17C50A476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3E07-2096-4F04-BF9F-33797FA8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E95DCD-3D65-BEAD-6384-E9BEFBA3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02B6DB-CD60-E0E1-87BB-0E7AEC3A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151E7C-DEE0-F0F7-9F83-2CF3978B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707518-7BAE-4BF0-D834-CA309076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6626087" cy="5147779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ANDO DEVAGAR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POR QUE JÁ TIVE PRESSA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E LEVO ESSE SORRISO 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POR QUE JÁ CHOREI DE MAIS</a:t>
            </a:r>
          </a:p>
        </p:txBody>
      </p:sp>
    </p:spTree>
    <p:extLst>
      <p:ext uri="{BB962C8B-B14F-4D97-AF65-F5344CB8AC3E}">
        <p14:creationId xmlns:p14="http://schemas.microsoft.com/office/powerpoint/2010/main" val="355870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D95FFD-78D0-6E3B-6551-D2E33365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723E21-28D6-3931-1C99-80CC2DBA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5" y="365126"/>
            <a:ext cx="5738192" cy="4803222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  <a:t>ANDO DE VAGAR</a:t>
            </a:r>
            <a:b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  <a:t>PORQUE JÁ TIVE PRESSA</a:t>
            </a:r>
            <a:b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  <a:t>E LEVO ESSE SORRISO</a:t>
            </a:r>
            <a:b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sz="5400" b="1" dirty="0">
                <a:solidFill>
                  <a:srgbClr val="FFFF00"/>
                </a:solidFill>
                <a:latin typeface="Algerian" panose="04020705040A02060702" pitchFamily="82" charset="0"/>
              </a:rPr>
              <a:t>PORQUE JÁ CHOREI DE MAIS</a:t>
            </a:r>
          </a:p>
        </p:txBody>
      </p:sp>
    </p:spTree>
    <p:extLst>
      <p:ext uri="{BB962C8B-B14F-4D97-AF65-F5344CB8AC3E}">
        <p14:creationId xmlns:p14="http://schemas.microsoft.com/office/powerpoint/2010/main" val="269838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E9743F-FFDA-E826-C595-C8C54B9A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E84BE8-5577-7588-BAFB-7F3AC4F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9235"/>
            <a:ext cx="10515600" cy="2133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HOJE ME SINTO MAIS FORTE 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MAIS FELIZ QUEM SABE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SO LEVO A CERTEZA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 QUE MUITO POUCO EU SEI, QUE NADA SEI</a:t>
            </a:r>
          </a:p>
        </p:txBody>
      </p:sp>
    </p:spTree>
    <p:extLst>
      <p:ext uri="{BB962C8B-B14F-4D97-AF65-F5344CB8AC3E}">
        <p14:creationId xmlns:p14="http://schemas.microsoft.com/office/powerpoint/2010/main" val="387687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BD527E-FA17-EE66-3C0A-B20C1AC5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78160A-8380-B10C-76A0-39E31798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365125"/>
            <a:ext cx="11741426" cy="334548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  <a:t>CONHECER AS MANHAS E AS MANHÃS</a:t>
            </a:r>
            <a:b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  <a:t>O SABOR DAS MASSAS DAS MAÇÃS</a:t>
            </a:r>
            <a:b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  <a:t>E PRECISO AMOR PRA PODER PULSAR</a:t>
            </a:r>
            <a:b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  <a:t>E PRECISO PAZ PRA PODER SORRIR</a:t>
            </a:r>
            <a:b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chemeClr val="accent2"/>
                </a:solidFill>
                <a:latin typeface="Algerian" panose="04020705040A02060702" pitchFamily="82" charset="0"/>
              </a:rPr>
              <a:t>E PRECISO A CHUVA PARA FLORIR</a:t>
            </a:r>
          </a:p>
        </p:txBody>
      </p:sp>
    </p:spTree>
    <p:extLst>
      <p:ext uri="{BB962C8B-B14F-4D97-AF65-F5344CB8AC3E}">
        <p14:creationId xmlns:p14="http://schemas.microsoft.com/office/powerpoint/2010/main" val="13761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6354F7-74C8-21A6-0978-5F10D818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AA688F-7FEA-77A5-FE2D-488EFCB7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1814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Algerian" panose="04020705040A02060702" pitchFamily="82" charset="0"/>
              </a:rPr>
              <a:t>PENSO QUE CUNPRIR A VIDA</a:t>
            </a:r>
            <a:br>
              <a:rPr lang="pt-BR" sz="4800" b="1" dirty="0">
                <a:latin typeface="Algerian" panose="04020705040A02060702" pitchFamily="82" charset="0"/>
              </a:rPr>
            </a:br>
            <a:r>
              <a:rPr lang="pt-BR" sz="4800" b="1" dirty="0">
                <a:latin typeface="Algerian" panose="04020705040A02060702" pitchFamily="82" charset="0"/>
              </a:rPr>
              <a:t>SEJA SINPLESMENTE </a:t>
            </a:r>
            <a:br>
              <a:rPr lang="pt-BR" sz="4800" b="1" dirty="0">
                <a:latin typeface="Algerian" panose="04020705040A02060702" pitchFamily="82" charset="0"/>
              </a:rPr>
            </a:br>
            <a:r>
              <a:rPr lang="pt-BR" sz="4800" b="1" dirty="0">
                <a:latin typeface="Algerian" panose="04020705040A02060702" pitchFamily="82" charset="0"/>
              </a:rPr>
              <a:t>COMPREENDER A MASSA,</a:t>
            </a:r>
            <a:br>
              <a:rPr lang="pt-BR" sz="4800" b="1" dirty="0">
                <a:latin typeface="Algerian" panose="04020705040A02060702" pitchFamily="82" charset="0"/>
              </a:rPr>
            </a:br>
            <a:r>
              <a:rPr lang="pt-BR" sz="4800" b="1" dirty="0">
                <a:latin typeface="Algerian" panose="04020705040A02060702" pitchFamily="82" charset="0"/>
              </a:rPr>
              <a:t>IR TOCANDO EM FRENTE.</a:t>
            </a:r>
          </a:p>
        </p:txBody>
      </p:sp>
    </p:spTree>
    <p:extLst>
      <p:ext uri="{BB962C8B-B14F-4D97-AF65-F5344CB8AC3E}">
        <p14:creationId xmlns:p14="http://schemas.microsoft.com/office/powerpoint/2010/main" val="321420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A9648E-288D-5134-785F-0B85D214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D13FDA-6D4B-6C75-5713-E631330D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828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lgerian" panose="04020705040A02060702" pitchFamily="82" charset="0"/>
              </a:rPr>
              <a:t>COMO UM VELHO BOIADEIRO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LEVA BOIADA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VOU TOCANDO OS DIAS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PELA LONGA ESTRADA EU VOU, ESTRADA EU SOU</a:t>
            </a:r>
          </a:p>
        </p:txBody>
      </p:sp>
    </p:spTree>
    <p:extLst>
      <p:ext uri="{BB962C8B-B14F-4D97-AF65-F5344CB8AC3E}">
        <p14:creationId xmlns:p14="http://schemas.microsoft.com/office/powerpoint/2010/main" val="256839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727AC6-DD9E-1BA5-236B-E1340EFE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913543-2CBC-28A8-18E4-CEA0A3FC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426"/>
            <a:ext cx="10515600" cy="23555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Algerian" panose="04020705040A02060702" pitchFamily="82" charset="0"/>
              </a:rPr>
              <a:t>CONHECER AS MANHAS E AS MANHÃS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O SABOR DAS MASSAS E DAS MAÇÃS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E PRECISO AMOR PARA PODER PULSAR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E PRECISO PAZ PARA PODER SORRIR</a:t>
            </a:r>
            <a:br>
              <a:rPr lang="pt-BR" b="1" dirty="0">
                <a:latin typeface="Algerian" panose="04020705040A02060702" pitchFamily="82" charset="0"/>
              </a:rPr>
            </a:br>
            <a:r>
              <a:rPr lang="pt-BR" b="1" dirty="0">
                <a:latin typeface="Algerian" panose="04020705040A02060702" pitchFamily="82" charset="0"/>
              </a:rPr>
              <a:t>E PRECISO A CHUVA PARA FLORIR</a:t>
            </a:r>
            <a:br>
              <a:rPr lang="pt-BR" b="1" dirty="0">
                <a:latin typeface="Algerian" panose="04020705040A02060702" pitchFamily="82" charset="0"/>
              </a:rPr>
            </a:br>
            <a:endParaRPr lang="pt-BR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0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8F6444-E8B0-7459-AE22-9C28B66B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A09D30-D793-B7BD-6A52-6DC60AC6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1426"/>
            <a:ext cx="10515600" cy="239864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TODO MUNDO AMA UM DIA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TODO MUNDO CHORA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UM DIA A GENTE CHEGA 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NO OUTRO VAI EMBORA</a:t>
            </a:r>
          </a:p>
        </p:txBody>
      </p:sp>
    </p:spTree>
    <p:extLst>
      <p:ext uri="{BB962C8B-B14F-4D97-AF65-F5344CB8AC3E}">
        <p14:creationId xmlns:p14="http://schemas.microsoft.com/office/powerpoint/2010/main" val="352661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FA2371-6820-BFCC-90AE-FB5F3FC0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351E80-B4D7-AB2D-14CE-802CE868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4435"/>
            <a:ext cx="10515600" cy="21733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CADA UM DE NÓS COMPÕE A SUA HISTORIA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CADA SER EM SI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CARREGA O DOM DE SER CAPAZ</a:t>
            </a:r>
            <a:b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pt-BR" b="1" dirty="0">
                <a:solidFill>
                  <a:srgbClr val="FFFF00"/>
                </a:solidFill>
                <a:latin typeface="Algerian" panose="04020705040A02060702" pitchFamily="82" charset="0"/>
              </a:rPr>
              <a:t>DE SER FELIZ</a:t>
            </a:r>
          </a:p>
        </p:txBody>
      </p:sp>
    </p:spTree>
    <p:extLst>
      <p:ext uri="{BB962C8B-B14F-4D97-AF65-F5344CB8AC3E}">
        <p14:creationId xmlns:p14="http://schemas.microsoft.com/office/powerpoint/2010/main" val="302300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0">
        <p14:vortex dir="r"/>
      </p:transition>
    </mc:Choice>
    <mc:Fallback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220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ANDO DE VAGAR PORQUE JÁ TIVE PRESSA E LEVO ESSE SORRISO PORQUE JÁ CHOREI DE MAIS</vt:lpstr>
      <vt:lpstr>HOJE ME SINTO MAIS FORTE  MAIS FELIZ QUEM SABE SO LEVO A CERTEZA DE QUE MUITO POUCO EU SEI, QUE NADA SEI</vt:lpstr>
      <vt:lpstr>CONHECER AS MANHAS E AS MANHÃS O SABOR DAS MASSAS DAS MAÇÃS E PRECISO AMOR PRA PODER PULSAR E PRECISO PAZ PRA PODER SORRIR E PRECISO A CHUVA PARA FLORIR</vt:lpstr>
      <vt:lpstr>PENSO QUE CUNPRIR A VIDA SEJA SINPLESMENTE  COMPREENDER A MASSA, IR TOCANDO EM FRENTE.</vt:lpstr>
      <vt:lpstr>COMO UM VELHO BOIADEIRO LEVA BOIADA VOU TOCANDO OS DIAS PELA LONGA ESTRADA EU VOU, ESTRADA EU SOU</vt:lpstr>
      <vt:lpstr>CONHECER AS MANHAS E AS MANHÃS O SABOR DAS MASSAS E DAS MAÇÃS E PRECISO AMOR PARA PODER PULSAR E PRECISO PAZ PARA PODER SORRIR E PRECISO A CHUVA PARA FLORIR </vt:lpstr>
      <vt:lpstr>TODO MUNDO AMA UM DIA TODO MUNDO CHORA UM DIA A GENTE CHEGA  NO OUTRO VAI EMBORA</vt:lpstr>
      <vt:lpstr>CADA UM DE NÓS COMPÕE A SUA HISTORIA CADA SER EM SI CARREGA O DOM DE SER CAPAZ DE SER FELIZ</vt:lpstr>
      <vt:lpstr>Apresentação do PowerPoint</vt:lpstr>
      <vt:lpstr>ANDO DEVAGAR POR QUE JÁ TIVE PRESSA E LEVO ESSE SORRISO  POR QUE JÁ CHOREI DE 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Net Informática</dc:creator>
  <cp:lastModifiedBy>Net Informática</cp:lastModifiedBy>
  <cp:revision>5</cp:revision>
  <dcterms:created xsi:type="dcterms:W3CDTF">2023-12-16T11:13:45Z</dcterms:created>
  <dcterms:modified xsi:type="dcterms:W3CDTF">2023-12-16T12:56:45Z</dcterms:modified>
</cp:coreProperties>
</file>