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Training and </a:t>
            </a:r>
            <a:r>
              <a:rPr lang="en-US" dirty="0" err="1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 – August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02044"/>
          </a:xfrm>
        </p:spPr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3470"/>
            <a:ext cx="9905999" cy="43990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 is a computer programming language first implemented in 1989 and first publicly released in 1991 by Guido Van Rossum</a:t>
            </a:r>
          </a:p>
          <a:p>
            <a:pPr lvl="1"/>
            <a:r>
              <a:rPr lang="en-US" dirty="0" smtClean="0"/>
              <a:t>Designed as a successor to the ABC programming language</a:t>
            </a:r>
          </a:p>
          <a:p>
            <a:r>
              <a:rPr lang="en-US" dirty="0" smtClean="0"/>
              <a:t>It is an interpreted, dynamically typed, multi-paradigm programming language</a:t>
            </a:r>
            <a:endParaRPr lang="en-US" dirty="0"/>
          </a:p>
          <a:p>
            <a:pPr lvl="1"/>
            <a:r>
              <a:rPr lang="en-US" dirty="0" smtClean="0"/>
              <a:t>Built around and influenced by several key design principle now called “The Zen of Python”. </a:t>
            </a:r>
            <a:r>
              <a:rPr lang="en-US" dirty="0" smtClean="0"/>
              <a:t>An excerpt: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Beautiful is better than ugly.</a:t>
            </a:r>
          </a:p>
          <a:p>
            <a:pPr marL="914400" lvl="2" indent="0">
              <a:buNone/>
            </a:pPr>
            <a:r>
              <a:rPr lang="en-US" dirty="0" smtClean="0"/>
              <a:t>Explicit is better than implicit.</a:t>
            </a:r>
          </a:p>
          <a:p>
            <a:pPr marL="914400" lvl="2" indent="0">
              <a:buNone/>
            </a:pPr>
            <a:r>
              <a:rPr lang="en-US" dirty="0" smtClean="0"/>
              <a:t>Simple is better than complex.</a:t>
            </a:r>
          </a:p>
          <a:p>
            <a:pPr marL="914400" lvl="2" indent="0">
              <a:buNone/>
            </a:pPr>
            <a:r>
              <a:rPr lang="en-US" dirty="0" smtClean="0"/>
              <a:t>Complex </a:t>
            </a:r>
            <a:r>
              <a:rPr lang="en-US" dirty="0"/>
              <a:t>is better than complicated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Fun fact: Named after </a:t>
            </a:r>
            <a:r>
              <a:rPr lang="en-US" i="1" dirty="0" smtClean="0"/>
              <a:t>Monty Python’s Flying Circus </a:t>
            </a:r>
            <a:r>
              <a:rPr lang="en-US" dirty="0" smtClean="0"/>
              <a:t>since van Rossum was a big fan of the show</a:t>
            </a:r>
          </a:p>
        </p:txBody>
      </p:sp>
    </p:spTree>
    <p:extLst>
      <p:ext uri="{BB962C8B-B14F-4D97-AF65-F5344CB8AC3E}">
        <p14:creationId xmlns:p14="http://schemas.microsoft.com/office/powerpoint/2010/main" val="32144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2574"/>
          </a:xfrm>
        </p:spPr>
        <p:txBody>
          <a:bodyPr/>
          <a:lstStyle/>
          <a:p>
            <a:r>
              <a:rPr lang="en-US" dirty="0" smtClean="0"/>
              <a:t>advantages/disadvantages of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2897"/>
            <a:ext cx="4559171" cy="402830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u="sng" dirty="0" smtClean="0"/>
              <a:t>Advantages</a:t>
            </a:r>
            <a:endParaRPr lang="en-US" sz="2000" u="sng" dirty="0"/>
          </a:p>
          <a:p>
            <a:r>
              <a:rPr lang="en-US" sz="1600" dirty="0" smtClean="0"/>
              <a:t>Code </a:t>
            </a:r>
            <a:r>
              <a:rPr lang="en-US" sz="1600" dirty="0"/>
              <a:t>is </a:t>
            </a:r>
            <a:r>
              <a:rPr lang="en-US" sz="1600" dirty="0" smtClean="0"/>
              <a:t>relatively easy </a:t>
            </a:r>
            <a:r>
              <a:rPr lang="en-US" sz="1600" dirty="0"/>
              <a:t>to </a:t>
            </a:r>
            <a:r>
              <a:rPr lang="en-US" sz="1600" dirty="0" smtClean="0"/>
              <a:t>learn, read, and write</a:t>
            </a:r>
            <a:endParaRPr lang="en-US" sz="1600" dirty="0"/>
          </a:p>
          <a:p>
            <a:r>
              <a:rPr lang="en-US" sz="1600" dirty="0"/>
              <a:t>Huge standard </a:t>
            </a:r>
            <a:r>
              <a:rPr lang="en-US" sz="1600" dirty="0" smtClean="0"/>
              <a:t>library (can do out-of-the-box development for most applications easily)</a:t>
            </a:r>
          </a:p>
          <a:p>
            <a:r>
              <a:rPr lang="en-US" sz="1600" dirty="0" smtClean="0"/>
              <a:t>Also a huge open-source community for designing third-party packages</a:t>
            </a:r>
          </a:p>
          <a:p>
            <a:r>
              <a:rPr lang="en-US" sz="1600" dirty="0" smtClean="0"/>
              <a:t>Good support for reusable mechanisms like objects, functions, etc.</a:t>
            </a:r>
          </a:p>
          <a:p>
            <a:r>
              <a:rPr lang="en-US" sz="1600" dirty="0" smtClean="0"/>
              <a:t>Data structures in Python are user-friendly and don’t require much support code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40627" y="1828800"/>
            <a:ext cx="4885037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Disadvantages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Code will be slower than Java, C++, or other compiled languages due to extra work done by interpreter at runtime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Dynamic Typing means more testing is required on code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Global Interpreter Lock (GIL) prevents use of multiple threads when running a program which limits amount of parallel processing that can be done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Because Python relies on indentions to separate code blocks, you can’t code freeform style. </a:t>
            </a:r>
            <a:r>
              <a:rPr lang="en-US" sz="1600" dirty="0"/>
              <a:t>S</a:t>
            </a:r>
            <a:r>
              <a:rPr lang="en-US" sz="1600" dirty="0" smtClean="0"/>
              <a:t>pacing and indention matter here!</a:t>
            </a:r>
            <a:endParaRPr lang="en-US" sz="2000" u="sng" dirty="0"/>
          </a:p>
          <a:p>
            <a:pPr algn="ctr"/>
            <a:endParaRPr lang="en-US" sz="2000" u="sng" dirty="0" smtClean="0"/>
          </a:p>
          <a:p>
            <a:pPr algn="ctr"/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3059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009"/>
          </a:xfrm>
        </p:spPr>
        <p:txBody>
          <a:bodyPr/>
          <a:lstStyle/>
          <a:p>
            <a:r>
              <a:rPr lang="en-US" dirty="0" smtClean="0"/>
              <a:t>What can we </a:t>
            </a:r>
            <a:r>
              <a:rPr lang="en-US" dirty="0" smtClean="0"/>
              <a:t>use </a:t>
            </a:r>
            <a:r>
              <a:rPr lang="en-US" dirty="0" smtClean="0"/>
              <a:t>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1478"/>
            <a:ext cx="9905999" cy="3999723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Computing and Data Science via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Web Development via frameworks like Django, Flask, and </a:t>
            </a:r>
            <a:r>
              <a:rPr lang="en-US" dirty="0" smtClean="0"/>
              <a:t>Tornado</a:t>
            </a:r>
          </a:p>
          <a:p>
            <a:r>
              <a:rPr lang="en-US" dirty="0" smtClean="0"/>
              <a:t>Web Scraping and interacting with APIs</a:t>
            </a:r>
            <a:endParaRPr lang="en-US" dirty="0" smtClean="0"/>
          </a:p>
          <a:p>
            <a:r>
              <a:rPr lang="en-US" dirty="0" smtClean="0"/>
              <a:t>Programming and Computer Science Education</a:t>
            </a:r>
          </a:p>
          <a:p>
            <a:r>
              <a:rPr lang="en-US" dirty="0" smtClean="0"/>
              <a:t>“Glue” language in software engineering projects to combine code written in other languages</a:t>
            </a:r>
          </a:p>
          <a:p>
            <a:r>
              <a:rPr lang="en-US" dirty="0" smtClean="0"/>
              <a:t>Other uses include…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2" y="5497487"/>
            <a:ext cx="6288833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Hacking and penetration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Automated </a:t>
            </a:r>
            <a:r>
              <a:rPr lang="en-US" dirty="0" smtClean="0"/>
              <a:t>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Game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many more!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else uses python?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0" y="2097088"/>
            <a:ext cx="1462469" cy="1462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72" y="468380"/>
            <a:ext cx="1912776" cy="1912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13" y="3853542"/>
            <a:ext cx="4404699" cy="3467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1" y="4006330"/>
            <a:ext cx="19050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31" y="3320548"/>
            <a:ext cx="2823075" cy="1187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80" y="1760514"/>
            <a:ext cx="3312640" cy="869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93" y="5090601"/>
            <a:ext cx="1441362" cy="1441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6" y="2717743"/>
            <a:ext cx="2790409" cy="9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331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Python Training and q&amp;a</vt:lpstr>
      <vt:lpstr>What is python?</vt:lpstr>
      <vt:lpstr>advantages/disadvantages of python</vt:lpstr>
      <vt:lpstr>What can we use python for?</vt:lpstr>
      <vt:lpstr>Who else uses python?</vt:lpstr>
    </vt:vector>
  </TitlesOfParts>
  <Company>ProMetrics,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 and q&amp;a</dc:title>
  <dc:creator>Stephen Talley</dc:creator>
  <cp:lastModifiedBy>Stephen Talley</cp:lastModifiedBy>
  <cp:revision>11</cp:revision>
  <dcterms:created xsi:type="dcterms:W3CDTF">2017-08-03T21:10:00Z</dcterms:created>
  <dcterms:modified xsi:type="dcterms:W3CDTF">2017-08-07T15:54:59Z</dcterms:modified>
</cp:coreProperties>
</file>