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D1F9C-E5F0-4E99-BE22-BE586668306A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3D01F-B03A-4848-9CFE-FE0F21B0E57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3D01F-B03A-4848-9CFE-FE0F21B0E57C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AA3E24E-767B-4B93-A01C-200E1264D0A9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002566-A3E8-4B99-ADA0-23FEEDD168D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E24E-767B-4B93-A01C-200E1264D0A9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2566-A3E8-4B99-ADA0-23FEEDD168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AA3E24E-767B-4B93-A01C-200E1264D0A9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C002566-A3E8-4B99-ADA0-23FEEDD168D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E24E-767B-4B93-A01C-200E1264D0A9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002566-A3E8-4B99-ADA0-23FEEDD168D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E24E-767B-4B93-A01C-200E1264D0A9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C002566-A3E8-4B99-ADA0-23FEEDD168D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AA3E24E-767B-4B93-A01C-200E1264D0A9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C002566-A3E8-4B99-ADA0-23FEEDD168D9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AA3E24E-767B-4B93-A01C-200E1264D0A9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C002566-A3E8-4B99-ADA0-23FEEDD168D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E24E-767B-4B93-A01C-200E1264D0A9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002566-A3E8-4B99-ADA0-23FEEDD168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E24E-767B-4B93-A01C-200E1264D0A9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002566-A3E8-4B99-ADA0-23FEEDD168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E24E-767B-4B93-A01C-200E1264D0A9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002566-A3E8-4B99-ADA0-23FEEDD168D9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AA3E24E-767B-4B93-A01C-200E1264D0A9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C002566-A3E8-4B99-ADA0-23FEEDD168D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A3E24E-767B-4B93-A01C-200E1264D0A9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C002566-A3E8-4B99-ADA0-23FEEDD168D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269088" cy="172819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“</a:t>
            </a:r>
            <a:r>
              <a:rPr lang="en-US" b="1" dirty="0"/>
              <a:t>The operation &amp; importance of version control in the software life cycle</a:t>
            </a:r>
            <a:r>
              <a:rPr lang="en-US" b="1" dirty="0" smtClean="0"/>
              <a:t>.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3000" b="1" dirty="0" err="1" smtClean="0"/>
              <a:t>Team</a:t>
            </a:r>
            <a:r>
              <a:rPr lang="pt-BR" sz="3000" b="1" dirty="0" smtClean="0"/>
              <a:t> P(</a:t>
            </a:r>
            <a:r>
              <a:rPr lang="pt-BR" sz="3000" b="1" dirty="0" err="1" smtClean="0"/>
              <a:t>hantom</a:t>
            </a:r>
            <a:r>
              <a:rPr lang="pt-BR" sz="3000" b="1" dirty="0" smtClean="0"/>
              <a:t>)</a:t>
            </a:r>
            <a:endParaRPr lang="pt-BR" sz="30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87624" y="3356992"/>
            <a:ext cx="698477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3500" dirty="0" smtClean="0"/>
              <a:t> </a:t>
            </a:r>
            <a:r>
              <a:rPr lang="pt-BR" sz="3500" dirty="0" err="1" smtClean="0"/>
              <a:t>Tuilla</a:t>
            </a:r>
            <a:r>
              <a:rPr lang="pt-BR" sz="3500" dirty="0" smtClean="0"/>
              <a:t> Chaves</a:t>
            </a:r>
          </a:p>
          <a:p>
            <a:pPr>
              <a:buFont typeface="Arial" pitchFamily="34" charset="0"/>
              <a:buChar char="•"/>
            </a:pPr>
            <a:r>
              <a:rPr lang="pt-BR" sz="3500" dirty="0" smtClean="0"/>
              <a:t> Adam </a:t>
            </a:r>
            <a:r>
              <a:rPr lang="pt-BR" sz="3500" dirty="0" err="1" smtClean="0"/>
              <a:t>Stafford</a:t>
            </a:r>
            <a:endParaRPr lang="pt-BR" sz="3500" dirty="0" smtClean="0"/>
          </a:p>
          <a:p>
            <a:pPr>
              <a:buFont typeface="Arial" pitchFamily="34" charset="0"/>
              <a:buChar char="•"/>
            </a:pPr>
            <a:r>
              <a:rPr lang="pt-BR" sz="3500" dirty="0" smtClean="0"/>
              <a:t> </a:t>
            </a:r>
            <a:r>
              <a:rPr lang="pt-BR" sz="3500" dirty="0" err="1" smtClean="0"/>
              <a:t>Tim</a:t>
            </a:r>
            <a:r>
              <a:rPr lang="pt-BR" sz="3500" dirty="0" smtClean="0"/>
              <a:t> </a:t>
            </a:r>
            <a:r>
              <a:rPr lang="pt-BR" sz="3500" dirty="0" err="1" smtClean="0"/>
              <a:t>Allman</a:t>
            </a:r>
            <a:endParaRPr lang="pt-BR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6. </a:t>
            </a:r>
            <a:r>
              <a:rPr lang="pt-BR" b="1" dirty="0" err="1" smtClean="0"/>
              <a:t>Github</a:t>
            </a:r>
            <a:r>
              <a:rPr lang="pt-BR" b="1" dirty="0" smtClean="0"/>
              <a:t> </a:t>
            </a:r>
            <a:r>
              <a:rPr lang="pt-BR" b="1" dirty="0" err="1" smtClean="0"/>
              <a:t>continued</a:t>
            </a:r>
            <a:r>
              <a:rPr lang="pt-BR" b="1" dirty="0" smtClean="0"/>
              <a:t>...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problems</a:t>
            </a:r>
            <a:r>
              <a:rPr lang="pt-BR" dirty="0" smtClean="0"/>
              <a:t> are </a:t>
            </a:r>
            <a:r>
              <a:rPr lang="pt-BR" dirty="0" err="1" smtClean="0"/>
              <a:t>encountered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any</a:t>
            </a:r>
            <a:r>
              <a:rPr lang="pt-BR" dirty="0" smtClean="0"/>
              <a:t> </a:t>
            </a:r>
            <a:r>
              <a:rPr lang="pt-BR" dirty="0" err="1" smtClean="0"/>
              <a:t>point</a:t>
            </a:r>
            <a:r>
              <a:rPr lang="pt-BR" dirty="0" smtClean="0"/>
              <a:t> </a:t>
            </a:r>
            <a:r>
              <a:rPr lang="pt-BR" dirty="0" err="1" smtClean="0"/>
              <a:t>after</a:t>
            </a:r>
            <a:r>
              <a:rPr lang="pt-BR" dirty="0" smtClean="0"/>
              <a:t> </a:t>
            </a:r>
            <a:r>
              <a:rPr lang="pt-BR" dirty="0" err="1" smtClean="0"/>
              <a:t>merging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commiting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, </a:t>
            </a:r>
            <a:r>
              <a:rPr lang="pt-BR" dirty="0" err="1" smtClean="0"/>
              <a:t>team</a:t>
            </a:r>
            <a:r>
              <a:rPr lang="pt-BR" dirty="0" smtClean="0"/>
              <a:t> </a:t>
            </a:r>
            <a:r>
              <a:rPr lang="pt-BR" dirty="0" err="1" smtClean="0"/>
              <a:t>members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rollback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r>
              <a:rPr lang="pt-BR" dirty="0" smtClean="0"/>
              <a:t> to a </a:t>
            </a:r>
            <a:r>
              <a:rPr lang="pt-BR" dirty="0" err="1" smtClean="0"/>
              <a:t>previous</a:t>
            </a:r>
            <a:r>
              <a:rPr lang="pt-BR" dirty="0" smtClean="0"/>
              <a:t> </a:t>
            </a:r>
            <a:r>
              <a:rPr lang="pt-BR" dirty="0" err="1" smtClean="0"/>
              <a:t>working</a:t>
            </a:r>
            <a:r>
              <a:rPr lang="pt-BR" dirty="0" smtClean="0"/>
              <a:t> </a:t>
            </a:r>
            <a:r>
              <a:rPr lang="pt-BR" dirty="0" err="1" smtClean="0"/>
              <a:t>state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little</a:t>
            </a:r>
            <a:r>
              <a:rPr lang="pt-BR" dirty="0" smtClean="0"/>
              <a:t> </a:t>
            </a:r>
            <a:r>
              <a:rPr lang="pt-BR" dirty="0" err="1" smtClean="0"/>
              <a:t>effort</a:t>
            </a:r>
            <a:r>
              <a:rPr lang="pt-BR" dirty="0" smtClean="0"/>
              <a:t>.</a:t>
            </a:r>
          </a:p>
          <a:p>
            <a:endParaRPr lang="pt-BR" u="sng" dirty="0" smtClean="0"/>
          </a:p>
          <a:p>
            <a:r>
              <a:rPr lang="pt-BR" dirty="0" err="1" smtClean="0"/>
              <a:t>Github</a:t>
            </a:r>
            <a:r>
              <a:rPr lang="pt-BR" dirty="0" smtClean="0"/>
              <a:t> </a:t>
            </a:r>
            <a:r>
              <a:rPr lang="pt-BR" dirty="0" err="1" smtClean="0"/>
              <a:t>allows</a:t>
            </a:r>
            <a:r>
              <a:rPr lang="pt-BR" dirty="0" smtClean="0"/>
              <a:t> </a:t>
            </a:r>
            <a:r>
              <a:rPr lang="pt-BR" dirty="0" err="1" smtClean="0"/>
              <a:t>anyone</a:t>
            </a:r>
            <a:r>
              <a:rPr lang="pt-BR" dirty="0" smtClean="0"/>
              <a:t> to </a:t>
            </a:r>
            <a:r>
              <a:rPr lang="pt-BR" dirty="0" err="1" smtClean="0"/>
              <a:t>access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publicly</a:t>
            </a:r>
            <a:r>
              <a:rPr lang="pt-BR" dirty="0" smtClean="0"/>
              <a:t> </a:t>
            </a:r>
            <a:r>
              <a:rPr lang="pt-BR" dirty="0" err="1" smtClean="0"/>
              <a:t>available</a:t>
            </a:r>
            <a:r>
              <a:rPr lang="pt-BR" dirty="0" smtClean="0"/>
              <a:t> </a:t>
            </a:r>
            <a:r>
              <a:rPr lang="pt-BR" dirty="0" err="1" smtClean="0"/>
              <a:t>repos</a:t>
            </a:r>
            <a:r>
              <a:rPr lang="pt-BR" dirty="0" smtClean="0"/>
              <a:t> (</a:t>
            </a:r>
            <a:r>
              <a:rPr lang="pt-BR" dirty="0" err="1" smtClean="0"/>
              <a:t>Pulling</a:t>
            </a:r>
            <a:r>
              <a:rPr lang="pt-BR" dirty="0" smtClean="0"/>
              <a:t>)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propose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r>
              <a:rPr lang="pt-BR" dirty="0" smtClean="0"/>
              <a:t> to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owner’s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for </a:t>
            </a:r>
            <a:r>
              <a:rPr lang="pt-BR" dirty="0" err="1" smtClean="0"/>
              <a:t>everyone’s</a:t>
            </a:r>
            <a:r>
              <a:rPr lang="pt-BR" dirty="0" smtClean="0"/>
              <a:t> </a:t>
            </a:r>
            <a:r>
              <a:rPr lang="pt-BR" dirty="0" err="1" smtClean="0"/>
              <a:t>benefit</a:t>
            </a:r>
            <a:r>
              <a:rPr lang="pt-BR" dirty="0" smtClean="0"/>
              <a:t>.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What is version control</a:t>
            </a:r>
            <a:r>
              <a:rPr lang="en-US" b="1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Version control is a system that records changes to a file or set of files over time so that you can recall specific versions later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Generally it is a piece of software that archives a complete history of all work completed by, for example: a </a:t>
            </a:r>
            <a:r>
              <a:rPr lang="en-US" dirty="0" smtClean="0"/>
              <a:t>S</a:t>
            </a:r>
            <a:r>
              <a:rPr lang="en-US" dirty="0" smtClean="0"/>
              <a:t>oftware </a:t>
            </a:r>
            <a:r>
              <a:rPr lang="en-US" dirty="0" smtClean="0"/>
              <a:t>D</a:t>
            </a:r>
            <a:r>
              <a:rPr lang="en-US" dirty="0" smtClean="0"/>
              <a:t>evelopment Team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Types of version control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Local - </a:t>
            </a:r>
            <a:r>
              <a:rPr lang="en-US" dirty="0"/>
              <a:t>Many people’s version-control method of choice is to copy files into another directory (perhaps a time-stamped directory, if they’re clever).</a:t>
            </a:r>
            <a:endParaRPr lang="pt-BR" dirty="0"/>
          </a:p>
        </p:txBody>
      </p:sp>
      <p:pic>
        <p:nvPicPr>
          <p:cNvPr id="5" name="Imagem 4" descr="Local version control 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3501008"/>
            <a:ext cx="6048672" cy="3300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2. Types of version </a:t>
            </a:r>
            <a:r>
              <a:rPr lang="en-US" b="1" dirty="0" smtClean="0"/>
              <a:t>control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Centralized - have a single original copy on a server and each developer </a:t>
            </a:r>
            <a:r>
              <a:rPr lang="en-US" sz="2800" dirty="0" smtClean="0"/>
              <a:t>commits </a:t>
            </a:r>
            <a:r>
              <a:rPr lang="en-US" sz="2800" dirty="0"/>
              <a:t>changes to a central copy only. </a:t>
            </a:r>
            <a:r>
              <a:rPr lang="en-US" sz="2800" dirty="0" smtClean="0"/>
              <a:t> Locks are important. </a:t>
            </a:r>
          </a:p>
          <a:p>
            <a:r>
              <a:rPr lang="en-US" sz="2800" dirty="0" smtClean="0"/>
              <a:t>CVS (</a:t>
            </a:r>
            <a:r>
              <a:rPr lang="en-US" sz="2800" dirty="0"/>
              <a:t>C</a:t>
            </a:r>
            <a:r>
              <a:rPr lang="en-US" sz="2800" dirty="0" smtClean="0"/>
              <a:t>urrent Version System), SVN.</a:t>
            </a:r>
            <a:endParaRPr lang="pt-BR" sz="2800" dirty="0"/>
          </a:p>
        </p:txBody>
      </p:sp>
      <p:pic>
        <p:nvPicPr>
          <p:cNvPr id="4" name="Imagem 3" descr="version-control-fig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3429000"/>
            <a:ext cx="4771982" cy="3398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Types of version control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Distributed - every user has a copy of the full code.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/>
              <a:t>, </a:t>
            </a:r>
            <a:r>
              <a:rPr lang="en-US" dirty="0" smtClean="0"/>
              <a:t>Mercurial.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 descr="version-control-fig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708920"/>
            <a:ext cx="5112568" cy="3935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3</a:t>
            </a:r>
            <a:r>
              <a:rPr lang="en-US" sz="3600" b="1" dirty="0" smtClean="0"/>
              <a:t>. What does a Version Control System</a:t>
            </a:r>
            <a:r>
              <a:rPr lang="en-US" sz="3600" b="1" dirty="0" smtClean="0"/>
              <a:t>?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Backup and Restore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Synchronization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Short-term undo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Long-term undo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Track Changes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Track Ownership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Sandboxing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Branching and merging.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4. </a:t>
            </a:r>
            <a:r>
              <a:rPr lang="pt-BR" b="1" dirty="0" err="1" smtClean="0"/>
              <a:t>Why</a:t>
            </a:r>
            <a:r>
              <a:rPr lang="pt-BR" b="1" dirty="0" smtClean="0"/>
              <a:t> use Version </a:t>
            </a:r>
            <a:r>
              <a:rPr lang="pt-BR" b="1" dirty="0" err="1" smtClean="0"/>
              <a:t>Control</a:t>
            </a:r>
            <a:r>
              <a:rPr lang="pt-BR" b="1" dirty="0" smtClean="0"/>
              <a:t>?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Version </a:t>
            </a:r>
            <a:r>
              <a:rPr lang="pt-BR" dirty="0" err="1" smtClean="0"/>
              <a:t>Control</a:t>
            </a:r>
            <a:r>
              <a:rPr lang="pt-BR" dirty="0" smtClean="0"/>
              <a:t> </a:t>
            </a:r>
            <a:r>
              <a:rPr lang="pt-BR" dirty="0" err="1" smtClean="0"/>
              <a:t>allows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a </a:t>
            </a:r>
            <a:r>
              <a:rPr lang="pt-BR" dirty="0" err="1" smtClean="0"/>
              <a:t>place</a:t>
            </a:r>
            <a:r>
              <a:rPr lang="pt-BR" dirty="0" smtClean="0"/>
              <a:t> to </a:t>
            </a:r>
            <a:r>
              <a:rPr lang="pt-BR" dirty="0" err="1" smtClean="0"/>
              <a:t>store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work as it </a:t>
            </a:r>
            <a:r>
              <a:rPr lang="pt-BR" dirty="0" err="1" smtClean="0"/>
              <a:t>progresses</a:t>
            </a:r>
            <a:r>
              <a:rPr lang="pt-BR" dirty="0" smtClean="0"/>
              <a:t>,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allows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to </a:t>
            </a:r>
            <a:r>
              <a:rPr lang="pt-BR" dirty="0" err="1" smtClean="0"/>
              <a:t>instantly</a:t>
            </a:r>
            <a:r>
              <a:rPr lang="pt-BR" dirty="0" smtClean="0"/>
              <a:t> recall </a:t>
            </a:r>
            <a:r>
              <a:rPr lang="pt-BR" dirty="0" err="1" smtClean="0"/>
              <a:t>any</a:t>
            </a:r>
            <a:r>
              <a:rPr lang="pt-BR" dirty="0" smtClean="0"/>
              <a:t> work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any</a:t>
            </a:r>
            <a:r>
              <a:rPr lang="pt-BR" dirty="0" smtClean="0"/>
              <a:t> </a:t>
            </a:r>
            <a:r>
              <a:rPr lang="pt-BR" dirty="0" err="1" smtClean="0"/>
              <a:t>point</a:t>
            </a:r>
            <a:r>
              <a:rPr lang="pt-BR" dirty="0" smtClean="0"/>
              <a:t> in time.</a:t>
            </a:r>
          </a:p>
          <a:p>
            <a:endParaRPr lang="pt-BR" dirty="0" smtClean="0"/>
          </a:p>
          <a:p>
            <a:r>
              <a:rPr lang="pt-BR" dirty="0" smtClean="0"/>
              <a:t>It </a:t>
            </a:r>
            <a:r>
              <a:rPr lang="pt-BR" dirty="0" err="1" smtClean="0"/>
              <a:t>also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allow</a:t>
            </a:r>
            <a:r>
              <a:rPr lang="pt-BR" dirty="0" smtClean="0"/>
              <a:t> </a:t>
            </a:r>
            <a:r>
              <a:rPr lang="pt-BR" dirty="0" err="1" smtClean="0"/>
              <a:t>others</a:t>
            </a:r>
            <a:r>
              <a:rPr lang="pt-BR" dirty="0" smtClean="0"/>
              <a:t> to recall </a:t>
            </a:r>
            <a:r>
              <a:rPr lang="pt-BR" dirty="0" err="1" smtClean="0"/>
              <a:t>communal</a:t>
            </a:r>
            <a:r>
              <a:rPr lang="pt-BR" dirty="0" smtClean="0"/>
              <a:t> (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just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) work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any</a:t>
            </a:r>
            <a:r>
              <a:rPr lang="pt-BR" dirty="0" smtClean="0"/>
              <a:t> time, in a read </a:t>
            </a:r>
            <a:r>
              <a:rPr lang="pt-BR" dirty="0" err="1" smtClean="0"/>
              <a:t>only</a:t>
            </a:r>
            <a:r>
              <a:rPr lang="pt-BR" dirty="0" smtClean="0"/>
              <a:t> fashion,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also</a:t>
            </a:r>
            <a:r>
              <a:rPr lang="pt-BR" dirty="0" smtClean="0"/>
              <a:t> to </a:t>
            </a:r>
            <a:r>
              <a:rPr lang="pt-BR" dirty="0" err="1" smtClean="0"/>
              <a:t>make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r>
              <a:rPr lang="pt-BR" dirty="0" smtClean="0"/>
              <a:t> </a:t>
            </a:r>
            <a:r>
              <a:rPr lang="pt-BR" dirty="0" err="1" smtClean="0"/>
              <a:t>themselves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5. </a:t>
            </a:r>
            <a:r>
              <a:rPr lang="pt-BR" b="1" dirty="0" err="1" smtClean="0"/>
              <a:t>Why</a:t>
            </a:r>
            <a:r>
              <a:rPr lang="pt-BR" b="1" dirty="0" smtClean="0"/>
              <a:t> is it </a:t>
            </a:r>
            <a:r>
              <a:rPr lang="pt-BR" b="1" dirty="0" err="1" smtClean="0"/>
              <a:t>Important</a:t>
            </a:r>
            <a:r>
              <a:rPr lang="pt-BR" b="1" dirty="0" smtClean="0"/>
              <a:t>?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Keeps</a:t>
            </a:r>
            <a:r>
              <a:rPr lang="pt-BR" dirty="0" smtClean="0"/>
              <a:t> </a:t>
            </a:r>
            <a:r>
              <a:rPr lang="pt-BR" dirty="0" err="1" smtClean="0"/>
              <a:t>people</a:t>
            </a:r>
            <a:r>
              <a:rPr lang="pt-BR" dirty="0" smtClean="0"/>
              <a:t> sane.</a:t>
            </a:r>
          </a:p>
          <a:p>
            <a:r>
              <a:rPr lang="pt-BR" dirty="0" err="1" smtClean="0"/>
              <a:t>Tracks</a:t>
            </a:r>
            <a:r>
              <a:rPr lang="pt-BR" dirty="0" smtClean="0"/>
              <a:t> </a:t>
            </a:r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r>
              <a:rPr lang="pt-BR" dirty="0" smtClean="0"/>
              <a:t> </a:t>
            </a:r>
            <a:r>
              <a:rPr lang="pt-BR" dirty="0" err="1" smtClean="0"/>
              <a:t>made</a:t>
            </a:r>
            <a:r>
              <a:rPr lang="pt-BR" dirty="0" smtClean="0"/>
              <a:t> to files </a:t>
            </a:r>
            <a:r>
              <a:rPr lang="pt-BR" dirty="0" err="1" smtClean="0"/>
              <a:t>so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dont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to </a:t>
            </a:r>
            <a:r>
              <a:rPr lang="pt-BR" dirty="0" err="1" smtClean="0"/>
              <a:t>worry</a:t>
            </a:r>
            <a:r>
              <a:rPr lang="pt-BR" dirty="0" smtClean="0"/>
              <a:t> </a:t>
            </a:r>
            <a:r>
              <a:rPr lang="pt-BR" dirty="0" err="1" smtClean="0"/>
              <a:t>about</a:t>
            </a:r>
            <a:r>
              <a:rPr lang="pt-BR" dirty="0" smtClean="0"/>
              <a:t> </a:t>
            </a:r>
            <a:r>
              <a:rPr lang="pt-BR" dirty="0" err="1" smtClean="0"/>
              <a:t>losing</a:t>
            </a:r>
            <a:r>
              <a:rPr lang="pt-BR" dirty="0" smtClean="0"/>
              <a:t> source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files.</a:t>
            </a:r>
          </a:p>
          <a:p>
            <a:r>
              <a:rPr lang="pt-BR" dirty="0" err="1" smtClean="0"/>
              <a:t>Provides</a:t>
            </a:r>
            <a:r>
              <a:rPr lang="pt-BR" dirty="0" smtClean="0"/>
              <a:t> </a:t>
            </a:r>
            <a:r>
              <a:rPr lang="pt-BR" dirty="0" err="1" smtClean="0"/>
              <a:t>users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statistics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troubleshooting </a:t>
            </a:r>
            <a:r>
              <a:rPr lang="pt-BR" dirty="0" err="1" smtClean="0"/>
              <a:t>options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Allows</a:t>
            </a:r>
            <a:r>
              <a:rPr lang="pt-BR" dirty="0" smtClean="0"/>
              <a:t> </a:t>
            </a:r>
            <a:r>
              <a:rPr lang="pt-BR" dirty="0" err="1" smtClean="0"/>
              <a:t>developers</a:t>
            </a:r>
            <a:r>
              <a:rPr lang="pt-BR" dirty="0" smtClean="0"/>
              <a:t> to </a:t>
            </a:r>
            <a:r>
              <a:rPr lang="pt-BR" dirty="0" err="1" smtClean="0"/>
              <a:t>collaborate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almost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same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same</a:t>
            </a:r>
            <a:r>
              <a:rPr lang="pt-BR" dirty="0" smtClean="0"/>
              <a:t> time </a:t>
            </a:r>
            <a:r>
              <a:rPr lang="pt-BR" dirty="0" err="1" smtClean="0"/>
              <a:t>through</a:t>
            </a:r>
            <a:r>
              <a:rPr lang="pt-BR" dirty="0" smtClean="0"/>
              <a:t> </a:t>
            </a:r>
            <a:r>
              <a:rPr lang="pt-BR" dirty="0" err="1" smtClean="0"/>
              <a:t>branching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Permits</a:t>
            </a:r>
            <a:r>
              <a:rPr lang="pt-BR" dirty="0" smtClean="0"/>
              <a:t> </a:t>
            </a:r>
            <a:r>
              <a:rPr lang="pt-BR" dirty="0" err="1" smtClean="0"/>
              <a:t>developers</a:t>
            </a:r>
            <a:r>
              <a:rPr lang="pt-BR" dirty="0" smtClean="0"/>
              <a:t> to </a:t>
            </a:r>
            <a:r>
              <a:rPr lang="pt-BR" dirty="0" err="1" smtClean="0"/>
              <a:t>modify</a:t>
            </a:r>
            <a:r>
              <a:rPr lang="pt-BR" dirty="0" smtClean="0"/>
              <a:t> </a:t>
            </a:r>
            <a:r>
              <a:rPr lang="pt-BR" dirty="0" err="1" smtClean="0"/>
              <a:t>any</a:t>
            </a:r>
            <a:r>
              <a:rPr lang="pt-BR" dirty="0" smtClean="0"/>
              <a:t> </a:t>
            </a:r>
            <a:r>
              <a:rPr lang="pt-BR" dirty="0" err="1" smtClean="0"/>
              <a:t>previous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for use </a:t>
            </a:r>
            <a:r>
              <a:rPr lang="pt-BR" dirty="0" err="1" smtClean="0"/>
              <a:t>say</a:t>
            </a:r>
            <a:r>
              <a:rPr lang="pt-BR" dirty="0" smtClean="0"/>
              <a:t> as a </a:t>
            </a:r>
            <a:r>
              <a:rPr lang="pt-BR" dirty="0" err="1" smtClean="0"/>
              <a:t>template</a:t>
            </a:r>
            <a:r>
              <a:rPr lang="pt-BR" dirty="0" smtClean="0"/>
              <a:t> for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projects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6. Case </a:t>
            </a:r>
            <a:r>
              <a:rPr lang="pt-BR" b="1" dirty="0" err="1" smtClean="0"/>
              <a:t>Study</a:t>
            </a:r>
            <a:r>
              <a:rPr lang="pt-BR" b="1" dirty="0" smtClean="0"/>
              <a:t>: </a:t>
            </a:r>
            <a:r>
              <a:rPr lang="pt-BR" b="1" dirty="0" err="1" smtClean="0"/>
              <a:t>Github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Github</a:t>
            </a:r>
            <a:r>
              <a:rPr lang="pt-BR" dirty="0" smtClean="0"/>
              <a:t> serves as a </a:t>
            </a:r>
            <a:r>
              <a:rPr lang="pt-BR" dirty="0" err="1" smtClean="0"/>
              <a:t>distributed</a:t>
            </a:r>
            <a:r>
              <a:rPr lang="pt-BR" dirty="0" smtClean="0"/>
              <a:t> version </a:t>
            </a:r>
            <a:r>
              <a:rPr lang="pt-BR" dirty="0" err="1" smtClean="0"/>
              <a:t>control</a:t>
            </a:r>
            <a:r>
              <a:rPr lang="pt-BR" dirty="0" smtClean="0"/>
              <a:t> system </a:t>
            </a:r>
            <a:r>
              <a:rPr lang="pt-BR" dirty="0" err="1" smtClean="0"/>
              <a:t>through</a:t>
            </a:r>
            <a:r>
              <a:rPr lang="pt-BR" dirty="0" smtClean="0"/>
              <a:t> a central </a:t>
            </a:r>
            <a:r>
              <a:rPr lang="pt-BR" dirty="0" err="1" smtClean="0"/>
              <a:t>master</a:t>
            </a:r>
            <a:r>
              <a:rPr lang="pt-BR" dirty="0" smtClean="0"/>
              <a:t> </a:t>
            </a:r>
            <a:r>
              <a:rPr lang="pt-BR" dirty="0" err="1" smtClean="0"/>
              <a:t>repository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team</a:t>
            </a:r>
            <a:r>
              <a:rPr lang="pt-BR" dirty="0" smtClean="0"/>
              <a:t> </a:t>
            </a:r>
            <a:r>
              <a:rPr lang="pt-BR" dirty="0" err="1" smtClean="0"/>
              <a:t>members</a:t>
            </a:r>
            <a:r>
              <a:rPr lang="pt-BR" dirty="0" smtClean="0"/>
              <a:t> clone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repository</a:t>
            </a:r>
            <a:r>
              <a:rPr lang="pt-BR" dirty="0" smtClean="0"/>
              <a:t> to </a:t>
            </a:r>
            <a:r>
              <a:rPr lang="pt-BR" dirty="0" err="1" smtClean="0"/>
              <a:t>their</a:t>
            </a:r>
            <a:r>
              <a:rPr lang="pt-BR" dirty="0" smtClean="0"/>
              <a:t> </a:t>
            </a:r>
            <a:r>
              <a:rPr lang="pt-BR" dirty="0" err="1" smtClean="0"/>
              <a:t>own</a:t>
            </a:r>
            <a:r>
              <a:rPr lang="pt-BR" dirty="0" smtClean="0"/>
              <a:t> local machines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master</a:t>
            </a:r>
            <a:r>
              <a:rPr lang="pt-BR" dirty="0" smtClean="0"/>
              <a:t> </a:t>
            </a:r>
            <a:r>
              <a:rPr lang="pt-BR" dirty="0" err="1" smtClean="0"/>
              <a:t>repo</a:t>
            </a:r>
            <a:r>
              <a:rPr lang="pt-BR" dirty="0" smtClean="0"/>
              <a:t> in </a:t>
            </a:r>
            <a:r>
              <a:rPr lang="pt-BR" dirty="0" err="1" smtClean="0"/>
              <a:t>order</a:t>
            </a:r>
            <a:r>
              <a:rPr lang="pt-BR" dirty="0" smtClean="0"/>
              <a:t> to work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When</a:t>
            </a:r>
            <a:r>
              <a:rPr lang="pt-BR" dirty="0" smtClean="0"/>
              <a:t> </a:t>
            </a:r>
            <a:r>
              <a:rPr lang="pt-BR" dirty="0" err="1" smtClean="0"/>
              <a:t>members</a:t>
            </a:r>
            <a:r>
              <a:rPr lang="pt-BR" dirty="0" smtClean="0"/>
              <a:t> </a:t>
            </a:r>
            <a:r>
              <a:rPr lang="pt-BR" dirty="0" err="1" smtClean="0"/>
              <a:t>want</a:t>
            </a:r>
            <a:r>
              <a:rPr lang="pt-BR" dirty="0" smtClean="0"/>
              <a:t> to </a:t>
            </a:r>
            <a:r>
              <a:rPr lang="pt-BR" dirty="0" err="1" smtClean="0"/>
              <a:t>upload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r>
              <a:rPr lang="pt-BR" dirty="0" smtClean="0"/>
              <a:t> </a:t>
            </a:r>
            <a:r>
              <a:rPr lang="pt-BR" dirty="0" err="1" smtClean="0"/>
              <a:t>they</a:t>
            </a:r>
            <a:r>
              <a:rPr lang="pt-BR" dirty="0" smtClean="0"/>
              <a:t> </a:t>
            </a:r>
            <a:r>
              <a:rPr lang="pt-BR" dirty="0" err="1" smtClean="0"/>
              <a:t>push</a:t>
            </a:r>
            <a:r>
              <a:rPr lang="pt-BR" dirty="0" smtClean="0"/>
              <a:t> to </a:t>
            </a:r>
            <a:r>
              <a:rPr lang="pt-BR" dirty="0" err="1" smtClean="0"/>
              <a:t>github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 smtClean="0"/>
              <a:t> </a:t>
            </a:r>
            <a:r>
              <a:rPr lang="pt-BR" dirty="0" err="1" smtClean="0"/>
              <a:t>those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branching</a:t>
            </a:r>
            <a:r>
              <a:rPr lang="pt-BR" dirty="0" smtClean="0"/>
              <a:t>, </a:t>
            </a:r>
            <a:r>
              <a:rPr lang="pt-BR" dirty="0" err="1" smtClean="0"/>
              <a:t>members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to merge </a:t>
            </a:r>
            <a:r>
              <a:rPr lang="pt-BR" dirty="0" err="1" smtClean="0"/>
              <a:t>their</a:t>
            </a:r>
            <a:r>
              <a:rPr lang="pt-BR" dirty="0" smtClean="0"/>
              <a:t> </a:t>
            </a:r>
            <a:r>
              <a:rPr lang="pt-BR" dirty="0" err="1" smtClean="0"/>
              <a:t>own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master</a:t>
            </a:r>
            <a:r>
              <a:rPr lang="pt-BR" dirty="0" smtClean="0"/>
              <a:t> </a:t>
            </a:r>
            <a:r>
              <a:rPr lang="pt-BR" dirty="0" err="1" smtClean="0"/>
              <a:t>repo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74</TotalTime>
  <Words>478</Words>
  <Application>Microsoft Office PowerPoint</Application>
  <PresentationFormat>Apresentação na tela (4:3)</PresentationFormat>
  <Paragraphs>46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Mediano</vt:lpstr>
      <vt:lpstr>“The operation &amp; importance of version control in the software life cycle.”</vt:lpstr>
      <vt:lpstr>1. What is version control?</vt:lpstr>
      <vt:lpstr>2. Types of version control</vt:lpstr>
      <vt:lpstr>2. Types of version control</vt:lpstr>
      <vt:lpstr>2. Types of version control</vt:lpstr>
      <vt:lpstr>3. What does a Version Control System?</vt:lpstr>
      <vt:lpstr>4. Why use Version Control?</vt:lpstr>
      <vt:lpstr>5. Why is it Important?</vt:lpstr>
      <vt:lpstr>6. Case Study: Github</vt:lpstr>
      <vt:lpstr>6. Github continued...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“The operation &amp; importance of version control in the software life cycle. ”</dc:title>
  <dc:creator>tuilla@live.com</dc:creator>
  <cp:lastModifiedBy>tuilla@live.com</cp:lastModifiedBy>
  <cp:revision>27</cp:revision>
  <dcterms:created xsi:type="dcterms:W3CDTF">2015-03-06T10:25:20Z</dcterms:created>
  <dcterms:modified xsi:type="dcterms:W3CDTF">2015-03-06T11:40:01Z</dcterms:modified>
</cp:coreProperties>
</file>