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F5F9EA"/>
    <a:srgbClr val="687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3494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EA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9450" y="6252596"/>
            <a:ext cx="9165899" cy="61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-8925" y="1730231"/>
            <a:ext cx="9153000" cy="400079"/>
          </a:xfrm>
          <a:prstGeom prst="rect">
            <a:avLst/>
          </a:prstGeom>
          <a:solidFill>
            <a:srgbClr val="E64C1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>
              <a:latin typeface="PT Serif" pitchFamily="18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-18403" y="-5754"/>
            <a:ext cx="9163199" cy="17190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799" y="4568054"/>
            <a:ext cx="7772400" cy="646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lang="en-US" sz="3000" dirty="0" smtClean="0">
                <a:solidFill>
                  <a:srgbClr val="687158"/>
                </a:solidFill>
                <a:latin typeface="PT Serif" pitchFamily="18" charset="0"/>
              </a:rPr>
              <a:t>Orchard Module Development</a:t>
            </a:r>
            <a:endParaRPr sz="3000" dirty="0">
              <a:solidFill>
                <a:srgbClr val="687158"/>
              </a:solidFill>
              <a:latin typeface="PT Serif" pitchFamily="18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2682000" y="5465155"/>
            <a:ext cx="3780644" cy="461635"/>
          </a:xfrm>
          <a:prstGeom prst="rect">
            <a:avLst/>
          </a:prstGeom>
          <a:solidFill>
            <a:srgbClr val="E64C10"/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sz="1800" dirty="0" smtClean="0">
                <a:solidFill>
                  <a:srgbClr val="F5F9EA"/>
                </a:solidFill>
                <a:latin typeface="PT Sans" pitchFamily="34" charset="0"/>
              </a:rPr>
              <a:t>Sipke Schoorstra</a:t>
            </a:r>
            <a:endParaRPr sz="1800" dirty="0">
              <a:solidFill>
                <a:srgbClr val="F5F9EA"/>
              </a:solidFill>
              <a:latin typeface="PT Sans" pitchFamily="34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2843194" y="607440"/>
            <a:ext cx="3457461" cy="3815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104025" y="1745771"/>
            <a:ext cx="2308200" cy="369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200" i="1">
                <a:solidFill>
                  <a:srgbClr val="FFFFFF"/>
                </a:solidFill>
                <a:latin typeface="PT Serif" pitchFamily="18" charset="0"/>
              </a:rPr>
              <a:t>September 8 - 9, 2012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7281504" y="1745620"/>
            <a:ext cx="1827000" cy="369302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sz="1200" i="1" dirty="0">
                <a:solidFill>
                  <a:srgbClr val="FFFFFF"/>
                </a:solidFill>
                <a:latin typeface="PT Serif" pitchFamily="18" charset="0"/>
              </a:rPr>
              <a:t>Santa Monica, CA. USA</a:t>
            </a:r>
          </a:p>
        </p:txBody>
      </p:sp>
      <p:sp>
        <p:nvSpPr>
          <p:cNvPr id="31" name="Shape 31"/>
          <p:cNvSpPr/>
          <p:nvPr/>
        </p:nvSpPr>
        <p:spPr>
          <a:xfrm>
            <a:off x="76893" y="6399708"/>
            <a:ext cx="1624273" cy="34643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x="1762089" y="6381892"/>
            <a:ext cx="2112462" cy="3946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3968897" y="6472771"/>
            <a:ext cx="1814847" cy="35550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5906582" y="6420250"/>
            <a:ext cx="1707625" cy="40584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x="7685235" y="6386532"/>
            <a:ext cx="1407381" cy="4732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36" name="Shape 36"/>
          <p:cNvSpPr/>
          <p:nvPr/>
        </p:nvSpPr>
        <p:spPr>
          <a:xfrm>
            <a:off x="4337600" y="6712900"/>
            <a:ext cx="1439999" cy="73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E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8925" y="577435"/>
            <a:ext cx="9153000" cy="196499"/>
          </a:xfrm>
          <a:prstGeom prst="rect">
            <a:avLst/>
          </a:prstGeom>
          <a:solidFill>
            <a:srgbClr val="E64C10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8403" y="-5754"/>
            <a:ext cx="9163199" cy="620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501985" y="38437"/>
            <a:ext cx="7184700" cy="646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lang="en-US" sz="3000" dirty="0" smtClean="0">
                <a:solidFill>
                  <a:srgbClr val="F5F9EA"/>
                </a:solidFill>
                <a:latin typeface="PT Sans" pitchFamily="34" charset="0"/>
              </a:rPr>
              <a:t>Must know APIs</a:t>
            </a:r>
            <a:endParaRPr sz="3000" dirty="0">
              <a:solidFill>
                <a:srgbClr val="F5F9EA"/>
              </a:solidFill>
              <a:latin typeface="PT Sans" pitchFamily="34" charset="0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491457" y="1052736"/>
            <a:ext cx="7184999" cy="6278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-GB" sz="2400" b="1" dirty="0" smtClean="0"/>
              <a:t>Integrating with the </a:t>
            </a:r>
            <a:r>
              <a:rPr lang="en-GB" sz="2400" b="1" dirty="0" smtClean="0"/>
              <a:t>current Theme</a:t>
            </a:r>
            <a:endParaRPr lang="en-GB" sz="2400" b="1" dirty="0" smtClean="0"/>
          </a:p>
          <a:p>
            <a:r>
              <a:rPr lang="en-GB" sz="2400" b="1"/>
              <a:t>Dependency </a:t>
            </a:r>
            <a:r>
              <a:rPr lang="en-GB" sz="2400" b="1" smtClean="0"/>
              <a:t>Injection</a:t>
            </a:r>
            <a:endParaRPr lang="en-GB" sz="2400" b="1" dirty="0" smtClean="0"/>
          </a:p>
          <a:p>
            <a:r>
              <a:rPr lang="en-GB" sz="2400" b="1" dirty="0"/>
              <a:t>Data </a:t>
            </a:r>
            <a:r>
              <a:rPr lang="en-GB" sz="2400" b="1" dirty="0" smtClean="0"/>
              <a:t>Storage</a:t>
            </a:r>
          </a:p>
          <a:p>
            <a:r>
              <a:rPr lang="en-US" sz="2400" b="1" dirty="0" err="1" smtClean="0"/>
              <a:t>NavigationProvider</a:t>
            </a:r>
            <a:endParaRPr lang="en-US" sz="2400" b="1" dirty="0" smtClean="0"/>
          </a:p>
          <a:p>
            <a:r>
              <a:rPr lang="en-US" sz="2400" b="1" dirty="0" smtClean="0"/>
              <a:t>Ad Hoc Shapes</a:t>
            </a:r>
            <a:endParaRPr lang="en-US" sz="2400" b="1" dirty="0" smtClean="0"/>
          </a:p>
          <a:p>
            <a:r>
              <a:rPr lang="en-GB" sz="2400" b="1" dirty="0" err="1" smtClean="0"/>
              <a:t>FilterProvider</a:t>
            </a:r>
            <a:endParaRPr lang="en-GB" sz="2400" b="1" dirty="0" smtClean="0"/>
          </a:p>
          <a:p>
            <a:r>
              <a:rPr lang="en-GB" sz="2400" b="1" dirty="0" err="1" smtClean="0"/>
              <a:t>ContentManager</a:t>
            </a:r>
            <a:endParaRPr lang="en-GB" sz="2400" b="1" dirty="0" smtClean="0"/>
          </a:p>
          <a:p>
            <a:r>
              <a:rPr lang="en-US" sz="2400" b="1" dirty="0" err="1" smtClean="0"/>
              <a:t>ContentHandler</a:t>
            </a:r>
            <a:endParaRPr lang="en-GB" sz="2400" b="1" dirty="0" smtClean="0"/>
          </a:p>
          <a:p>
            <a:r>
              <a:rPr lang="en-GB" sz="2400" b="1" dirty="0" err="1" smtClean="0"/>
              <a:t>ActivatingFilter</a:t>
            </a:r>
            <a:endParaRPr lang="en-GB" sz="2400" b="1" dirty="0" smtClean="0"/>
          </a:p>
          <a:p>
            <a:r>
              <a:rPr lang="en-GB" sz="2400" b="1" dirty="0"/>
              <a:t>Users, </a:t>
            </a:r>
            <a:r>
              <a:rPr lang="en-GB" sz="2400" b="1" dirty="0" smtClean="0"/>
              <a:t>Roles, Permissions </a:t>
            </a:r>
            <a:r>
              <a:rPr lang="en-GB" sz="2400" b="1" dirty="0"/>
              <a:t>&amp; </a:t>
            </a:r>
            <a:r>
              <a:rPr lang="en-GB" sz="2400" b="1" dirty="0" err="1" smtClean="0"/>
              <a:t>UserEventHandler</a:t>
            </a:r>
            <a:endParaRPr lang="en-GB" sz="2400" b="1" dirty="0"/>
          </a:p>
          <a:p>
            <a:r>
              <a:rPr lang="en-US" sz="2400" b="1" dirty="0" smtClean="0"/>
              <a:t>Event Bus</a:t>
            </a:r>
            <a:endParaRPr lang="en-GB" sz="2400" b="1" dirty="0" smtClean="0"/>
          </a:p>
          <a:p>
            <a:r>
              <a:rPr lang="en-US" sz="2400" b="1" dirty="0" smtClean="0"/>
              <a:t>Custom Site Settings</a:t>
            </a:r>
            <a:endParaRPr lang="en-GB" sz="2400" b="1" dirty="0" smtClean="0"/>
          </a:p>
          <a:p>
            <a:endParaRPr sz="2400" dirty="0">
              <a:solidFill>
                <a:srgbClr val="353535"/>
              </a:solidFill>
              <a:latin typeface="PT Sans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67275" y="98906"/>
            <a:ext cx="1304675" cy="14398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/>
      <vt:lpstr>Orchard Module Development</vt:lpstr>
      <vt:lpstr>Must know APIs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Sipke</dc:creator>
  <cp:lastModifiedBy>User</cp:lastModifiedBy>
  <cp:revision>15</cp:revision>
  <dcterms:modified xsi:type="dcterms:W3CDTF">2012-09-08T14:37:00Z</dcterms:modified>
</cp:coreProperties>
</file>